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297" r:id="rId3"/>
    <p:sldId id="331" r:id="rId4"/>
    <p:sldId id="335" r:id="rId5"/>
    <p:sldId id="333" r:id="rId6"/>
    <p:sldId id="334" r:id="rId7"/>
    <p:sldId id="336" r:id="rId8"/>
    <p:sldId id="332" r:id="rId9"/>
    <p:sldId id="337" r:id="rId10"/>
    <p:sldId id="338" r:id="rId11"/>
    <p:sldId id="339" r:id="rId12"/>
    <p:sldId id="340" r:id="rId13"/>
    <p:sldId id="341" r:id="rId14"/>
    <p:sldId id="27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an Dung" initials="TVD" lastIdx="1" clrIdx="0">
    <p:extLst>
      <p:ext uri="{19B8F6BF-5375-455C-9EA6-DF929625EA0E}">
        <p15:presenceInfo xmlns:p15="http://schemas.microsoft.com/office/powerpoint/2012/main" userId="S-1-5-21-2513411057-2799133677-1155195593-3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146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9E59A-F24F-4083-9543-5C3B03D9ECC6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8AF5-7DE9-4169-9518-943EA70624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830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66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431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69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634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83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842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363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2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28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435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119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85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9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758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07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236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0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15" name="Picture 1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9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9" name="Picture 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19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41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37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35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34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81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4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0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4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2" y="2255809"/>
            <a:ext cx="5802055" cy="3051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6776" y="5577840"/>
            <a:ext cx="57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Univers" pitchFamily="34" charset="0"/>
              </a:rPr>
              <a:t>Training document: </a:t>
            </a:r>
            <a:r>
              <a:rPr lang="en-GB" i="1" dirty="0" smtClean="0">
                <a:latin typeface="Univers" pitchFamily="34" charset="0"/>
              </a:rPr>
              <a:t>Promotion Management</a:t>
            </a:r>
            <a:endParaRPr lang="en-GB" sz="2400" i="1" dirty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0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0169" y="758186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3. </a:t>
            </a:r>
            <a:r>
              <a:rPr lang="en-US" sz="2800" dirty="0" err="1"/>
              <a:t>Lập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KM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KM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 smtClean="0"/>
              <a:t>DiSupply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825" y="1874945"/>
            <a:ext cx="8142350" cy="4525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Line Callout 2 19"/>
          <p:cNvSpPr/>
          <p:nvPr/>
        </p:nvSpPr>
        <p:spPr>
          <a:xfrm>
            <a:off x="10415645" y="1878620"/>
            <a:ext cx="1594835" cy="791570"/>
          </a:xfrm>
          <a:prstGeom prst="borderCallout2">
            <a:avLst>
              <a:gd name="adj1" fmla="val 47953"/>
              <a:gd name="adj2" fmla="val -1220"/>
              <a:gd name="adj3" fmla="val 47630"/>
              <a:gd name="adj4" fmla="val -15648"/>
              <a:gd name="adj5" fmla="val 295449"/>
              <a:gd name="adj6" fmla="val -301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biểu</a:t>
            </a:r>
            <a:r>
              <a:rPr lang="en-US" sz="1200" dirty="0" smtClean="0"/>
              <a:t> </a:t>
            </a:r>
            <a:r>
              <a:rPr lang="en-US" sz="1200" dirty="0" err="1" smtClean="0"/>
              <a:t>tượng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nghĩa</a:t>
            </a:r>
            <a:r>
              <a:rPr lang="en-US" sz="1200" dirty="0" smtClean="0"/>
              <a:t> chi </a:t>
            </a:r>
            <a:r>
              <a:rPr lang="en-US" sz="1200" dirty="0" err="1" smtClean="0"/>
              <a:t>tiết</a:t>
            </a:r>
            <a:r>
              <a:rPr lang="en-US" sz="1200" dirty="0" smtClean="0"/>
              <a:t> KM</a:t>
            </a:r>
          </a:p>
          <a:p>
            <a:pPr algn="ctr"/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030" y="1874945"/>
            <a:ext cx="8142350" cy="4542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Line Callout 2 32"/>
          <p:cNvSpPr/>
          <p:nvPr/>
        </p:nvSpPr>
        <p:spPr>
          <a:xfrm>
            <a:off x="165726" y="2296499"/>
            <a:ext cx="1594835" cy="791570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122293"/>
              <a:gd name="adj6" fmla="val 20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chung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KM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2" name="Left Brace 21"/>
          <p:cNvSpPr/>
          <p:nvPr/>
        </p:nvSpPr>
        <p:spPr>
          <a:xfrm>
            <a:off x="3362177" y="3022504"/>
            <a:ext cx="267284" cy="711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ne Callout 2 33"/>
          <p:cNvSpPr/>
          <p:nvPr/>
        </p:nvSpPr>
        <p:spPr>
          <a:xfrm>
            <a:off x="165725" y="3200276"/>
            <a:ext cx="1594835" cy="791570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113407"/>
              <a:gd name="adj6" fmla="val 202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thời</a:t>
            </a:r>
            <a:r>
              <a:rPr lang="en-US" sz="1200" dirty="0" smtClean="0"/>
              <a:t> </a:t>
            </a:r>
            <a:r>
              <a:rPr lang="en-US" sz="1200" dirty="0" err="1" smtClean="0"/>
              <a:t>gian</a:t>
            </a:r>
            <a:r>
              <a:rPr lang="en-US" sz="1200" dirty="0" smtClean="0"/>
              <a:t> </a:t>
            </a:r>
            <a:r>
              <a:rPr lang="en-US" sz="1200" dirty="0" err="1" smtClean="0"/>
              <a:t>áp</a:t>
            </a:r>
            <a:r>
              <a:rPr lang="en-US" sz="1200" dirty="0" smtClean="0"/>
              <a:t> </a:t>
            </a:r>
            <a:r>
              <a:rPr lang="en-US" sz="1200" dirty="0" err="1" smtClean="0"/>
              <a:t>dụng</a:t>
            </a:r>
            <a:r>
              <a:rPr lang="en-US" sz="1200" dirty="0" smtClean="0"/>
              <a:t> KM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5" name="Left Brace 34"/>
          <p:cNvSpPr/>
          <p:nvPr/>
        </p:nvSpPr>
        <p:spPr>
          <a:xfrm>
            <a:off x="3362177" y="4120446"/>
            <a:ext cx="218051" cy="356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35"/>
          <p:cNvSpPr/>
          <p:nvPr/>
        </p:nvSpPr>
        <p:spPr>
          <a:xfrm>
            <a:off x="165725" y="4048118"/>
            <a:ext cx="1594835" cy="692696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133109"/>
              <a:gd name="adj6" fmla="val 211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icon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bán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đối</a:t>
            </a:r>
            <a:r>
              <a:rPr lang="en-US" sz="1200" dirty="0" smtClean="0"/>
              <a:t> </a:t>
            </a:r>
            <a:r>
              <a:rPr lang="en-US" sz="1200" dirty="0" err="1" smtClean="0"/>
              <a:t>tượng</a:t>
            </a:r>
            <a:r>
              <a:rPr lang="en-US" sz="1200" dirty="0" smtClean="0"/>
              <a:t> </a:t>
            </a:r>
            <a:r>
              <a:rPr lang="en-US" sz="1200" dirty="0" err="1" smtClean="0"/>
              <a:t>hưởng</a:t>
            </a:r>
            <a:r>
              <a:rPr lang="en-US" sz="1200" dirty="0" smtClean="0"/>
              <a:t> KM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5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22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878916" y="721346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3. </a:t>
            </a:r>
            <a:r>
              <a:rPr lang="en-US" sz="2800" dirty="0" err="1"/>
              <a:t>Lập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KM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KM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DiSupply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886" y="1874945"/>
            <a:ext cx="7875551" cy="45202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9" name="Line Callout 2 18"/>
          <p:cNvSpPr/>
          <p:nvPr/>
        </p:nvSpPr>
        <p:spPr>
          <a:xfrm>
            <a:off x="10431439" y="1823451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927296"/>
              <a:gd name="adj6" fmla="val -312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+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item </a:t>
            </a:r>
            <a:r>
              <a:rPr lang="en-US" sz="1200" dirty="0" err="1" smtClean="0"/>
              <a:t>bán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084" y="1889718"/>
            <a:ext cx="2866667" cy="330476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4" name="Line Callout 2 23"/>
          <p:cNvSpPr/>
          <p:nvPr/>
        </p:nvSpPr>
        <p:spPr>
          <a:xfrm>
            <a:off x="364557" y="1889718"/>
            <a:ext cx="1594835" cy="361688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242577"/>
              <a:gd name="adj6" fmla="val 420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item </a:t>
            </a:r>
            <a:r>
              <a:rPr lang="en-US" sz="1200" dirty="0" err="1" smtClean="0"/>
              <a:t>là</a:t>
            </a:r>
            <a:r>
              <a:rPr lang="en-US" sz="1200" dirty="0" smtClean="0"/>
              <a:t> Product</a:t>
            </a:r>
            <a:endParaRPr lang="en-US" sz="1200" dirty="0"/>
          </a:p>
        </p:txBody>
      </p:sp>
      <p:sp>
        <p:nvSpPr>
          <p:cNvPr id="25" name="Line Callout 2 24"/>
          <p:cNvSpPr/>
          <p:nvPr/>
        </p:nvSpPr>
        <p:spPr>
          <a:xfrm>
            <a:off x="364556" y="2532863"/>
            <a:ext cx="1594835" cy="336946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171296"/>
              <a:gd name="adj6" fmla="val 27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Danh </a:t>
            </a:r>
            <a:r>
              <a:rPr lang="en-US" sz="1200" dirty="0" err="1" smtClean="0"/>
              <a:t>sách</a:t>
            </a:r>
            <a:r>
              <a:rPr lang="en-US" sz="1200" dirty="0" smtClean="0"/>
              <a:t> product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364556" y="3041465"/>
            <a:ext cx="1594835" cy="362917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84597"/>
              <a:gd name="adj6" fmla="val 411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product</a:t>
            </a:r>
            <a:endParaRPr lang="en-US" sz="1200" dirty="0"/>
          </a:p>
        </p:txBody>
      </p:sp>
      <p:sp>
        <p:nvSpPr>
          <p:cNvPr id="27" name="Line Callout 2 26"/>
          <p:cNvSpPr/>
          <p:nvPr/>
        </p:nvSpPr>
        <p:spPr>
          <a:xfrm>
            <a:off x="364555" y="4673070"/>
            <a:ext cx="1594835" cy="362917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26453"/>
              <a:gd name="adj6" fmla="val 4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Close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884" y="1874945"/>
            <a:ext cx="7864413" cy="451385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8" name="Line Callout 2 27"/>
          <p:cNvSpPr/>
          <p:nvPr/>
        </p:nvSpPr>
        <p:spPr>
          <a:xfrm>
            <a:off x="10383074" y="2743358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695732"/>
              <a:gd name="adj6" fmla="val -1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+ </a:t>
            </a:r>
            <a:r>
              <a:rPr lang="en-US" sz="1200" dirty="0" err="1" smtClean="0"/>
              <a:t>để</a:t>
            </a:r>
            <a:r>
              <a:rPr lang="en-US" sz="1200" dirty="0" smtClean="0"/>
              <a:t>  </a:t>
            </a:r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mua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608" y="1874945"/>
            <a:ext cx="2857143" cy="332380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9" name="Line Callout 2 28"/>
          <p:cNvSpPr/>
          <p:nvPr/>
        </p:nvSpPr>
        <p:spPr>
          <a:xfrm>
            <a:off x="10375677" y="3292685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-129218"/>
              <a:gd name="adj6" fmla="val -187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Item </a:t>
            </a:r>
            <a:r>
              <a:rPr lang="en-US" sz="1200" dirty="0" err="1" smtClean="0"/>
              <a:t>là</a:t>
            </a:r>
            <a:r>
              <a:rPr lang="en-US" sz="1200" dirty="0" smtClean="0"/>
              <a:t> Buyer</a:t>
            </a:r>
            <a:endParaRPr lang="en-US" sz="1200" dirty="0"/>
          </a:p>
        </p:txBody>
      </p:sp>
      <p:sp>
        <p:nvSpPr>
          <p:cNvPr id="30" name="Line Callout 2 29"/>
          <p:cNvSpPr/>
          <p:nvPr/>
        </p:nvSpPr>
        <p:spPr>
          <a:xfrm>
            <a:off x="10354841" y="3712911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25462"/>
              <a:gd name="adj6" fmla="val -188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Danh </a:t>
            </a:r>
            <a:r>
              <a:rPr lang="en-US" sz="1200" dirty="0" err="1" smtClean="0"/>
              <a:t>sách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mua</a:t>
            </a:r>
            <a:endParaRPr lang="en-US" sz="1200" dirty="0"/>
          </a:p>
        </p:txBody>
      </p:sp>
      <p:sp>
        <p:nvSpPr>
          <p:cNvPr id="32" name="Line Callout 2 31"/>
          <p:cNvSpPr/>
          <p:nvPr/>
        </p:nvSpPr>
        <p:spPr>
          <a:xfrm>
            <a:off x="10354841" y="4440537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-261799"/>
              <a:gd name="adj6" fmla="val -19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mua</a:t>
            </a:r>
            <a:endParaRPr lang="en-US" sz="1200" dirty="0"/>
          </a:p>
        </p:txBody>
      </p:sp>
      <p:sp>
        <p:nvSpPr>
          <p:cNvPr id="6" name="Right Brace 5"/>
          <p:cNvSpPr/>
          <p:nvPr/>
        </p:nvSpPr>
        <p:spPr>
          <a:xfrm>
            <a:off x="7096836" y="3041465"/>
            <a:ext cx="54591" cy="495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2 36"/>
          <p:cNvSpPr/>
          <p:nvPr/>
        </p:nvSpPr>
        <p:spPr>
          <a:xfrm>
            <a:off x="10431439" y="4982873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-55561"/>
              <a:gd name="adj6" fmla="val -18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Close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982" y="1867828"/>
            <a:ext cx="7896964" cy="45325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200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/>
              <a:t>3.Lập </a:t>
            </a:r>
            <a:r>
              <a:rPr lang="en-US" sz="2800" dirty="0"/>
              <a:t>chi </a:t>
            </a:r>
            <a:r>
              <a:rPr lang="en-US" sz="2800" dirty="0" err="1"/>
              <a:t>tiết</a:t>
            </a:r>
            <a:r>
              <a:rPr lang="en-US" sz="2800" dirty="0"/>
              <a:t> KM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KM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DiSupply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307" y="1874945"/>
            <a:ext cx="8094219" cy="45157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3" name="Line Callout 2 22"/>
          <p:cNvSpPr/>
          <p:nvPr/>
        </p:nvSpPr>
        <p:spPr>
          <a:xfrm>
            <a:off x="165725" y="3981158"/>
            <a:ext cx="1594835" cy="520504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243599"/>
              <a:gd name="adj6" fmla="val 230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icon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cấp</a:t>
            </a:r>
            <a:r>
              <a:rPr lang="en-US" sz="1200" dirty="0" smtClean="0"/>
              <a:t> </a:t>
            </a:r>
            <a:r>
              <a:rPr lang="en-US" sz="1200" dirty="0" err="1" smtClean="0"/>
              <a:t>phát</a:t>
            </a:r>
            <a:r>
              <a:rPr lang="en-US" sz="1200" dirty="0" smtClean="0"/>
              <a:t> </a:t>
            </a:r>
            <a:r>
              <a:rPr lang="en-US" sz="1200" dirty="0" err="1" smtClean="0"/>
              <a:t>ngân</a:t>
            </a:r>
            <a:r>
              <a:rPr lang="en-US" sz="1200" dirty="0" smtClean="0"/>
              <a:t> </a:t>
            </a:r>
            <a:r>
              <a:rPr lang="en-US" sz="1200" dirty="0" err="1" smtClean="0"/>
              <a:t>sách</a:t>
            </a:r>
            <a:r>
              <a:rPr lang="en-US" sz="1200" dirty="0" smtClean="0"/>
              <a:t> KM</a:t>
            </a:r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306" y="1868716"/>
            <a:ext cx="8094219" cy="45157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5" name="Line Callout 2 24"/>
          <p:cNvSpPr/>
          <p:nvPr/>
        </p:nvSpPr>
        <p:spPr>
          <a:xfrm>
            <a:off x="165724" y="5005755"/>
            <a:ext cx="1594835" cy="520504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-34780"/>
              <a:gd name="adj6" fmla="val 310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ngân</a:t>
            </a:r>
            <a:r>
              <a:rPr lang="en-US" sz="1200" dirty="0" smtClean="0"/>
              <a:t> </a:t>
            </a:r>
            <a:r>
              <a:rPr lang="en-US" sz="1200" dirty="0" err="1" smtClean="0"/>
              <a:t>sách</a:t>
            </a:r>
            <a:r>
              <a:rPr lang="en-US" sz="1200" dirty="0" smtClean="0"/>
              <a:t> KM </a:t>
            </a:r>
            <a:r>
              <a:rPr lang="en-US" sz="1200" dirty="0" err="1" smtClean="0"/>
              <a:t>chung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10354841" y="2091985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714713"/>
              <a:gd name="adj6" fmla="val -155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15. </a:t>
            </a:r>
            <a:r>
              <a:rPr lang="en-US" sz="1200" dirty="0" err="1" smtClean="0"/>
              <a:t>Chọn</a:t>
            </a:r>
            <a:r>
              <a:rPr lang="en-US" sz="1200" dirty="0"/>
              <a:t> </a:t>
            </a:r>
            <a:r>
              <a:rPr lang="en-US" sz="1200" dirty="0" smtClean="0"/>
              <a:t>+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chỉ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item  </a:t>
            </a:r>
            <a:r>
              <a:rPr lang="en-US" sz="1200" dirty="0" err="1" smtClean="0"/>
              <a:t>tặng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129" y="2462565"/>
            <a:ext cx="2628571" cy="268571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8" name="Line Callout 2 27"/>
          <p:cNvSpPr/>
          <p:nvPr/>
        </p:nvSpPr>
        <p:spPr>
          <a:xfrm>
            <a:off x="10354841" y="3207985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39002"/>
              <a:gd name="adj6" fmla="val -182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Danh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smtClean="0"/>
              <a:t> item  </a:t>
            </a:r>
            <a:r>
              <a:rPr lang="en-US" sz="1200" dirty="0" err="1" smtClean="0"/>
              <a:t>tặng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9" name="Line Callout 2 28"/>
          <p:cNvSpPr/>
          <p:nvPr/>
        </p:nvSpPr>
        <p:spPr>
          <a:xfrm>
            <a:off x="10354841" y="4056120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39002"/>
              <a:gd name="adj6" fmla="val -190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16.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mặt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tặng</a:t>
            </a:r>
            <a:endParaRPr lang="en-US" sz="1200" dirty="0"/>
          </a:p>
        </p:txBody>
      </p:sp>
      <p:sp>
        <p:nvSpPr>
          <p:cNvPr id="30" name="Line Callout 2 29"/>
          <p:cNvSpPr/>
          <p:nvPr/>
        </p:nvSpPr>
        <p:spPr>
          <a:xfrm>
            <a:off x="10532934" y="4635175"/>
            <a:ext cx="1480973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39002"/>
              <a:gd name="adj6" fmla="val -217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17.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Close</a:t>
            </a: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304" y="1877331"/>
            <a:ext cx="8094220" cy="453104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8" name="Line Callout 2 37"/>
          <p:cNvSpPr/>
          <p:nvPr/>
        </p:nvSpPr>
        <p:spPr>
          <a:xfrm>
            <a:off x="10354841" y="5090163"/>
            <a:ext cx="1659066" cy="623862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54073"/>
              <a:gd name="adj6" fmla="val -123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18.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Detail Allocation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cấp</a:t>
            </a:r>
            <a:r>
              <a:rPr lang="en-US" sz="1200" dirty="0" smtClean="0"/>
              <a:t> </a:t>
            </a:r>
            <a:r>
              <a:rPr lang="en-US" sz="1200" dirty="0" err="1" smtClean="0"/>
              <a:t>phát</a:t>
            </a:r>
            <a:r>
              <a:rPr lang="en-US" sz="1200" dirty="0" smtClean="0"/>
              <a:t> </a:t>
            </a:r>
            <a:r>
              <a:rPr lang="en-US" sz="1200" dirty="0" err="1" smtClean="0"/>
              <a:t>ngân</a:t>
            </a:r>
            <a:r>
              <a:rPr lang="en-US" sz="1200" dirty="0" smtClean="0"/>
              <a:t> </a:t>
            </a:r>
            <a:r>
              <a:rPr lang="en-US" sz="1200" dirty="0" err="1" smtClean="0"/>
              <a:t>sách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4938" y="1969264"/>
            <a:ext cx="3980952" cy="32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9" name="Line Callout 2 38"/>
          <p:cNvSpPr/>
          <p:nvPr/>
        </p:nvSpPr>
        <p:spPr>
          <a:xfrm>
            <a:off x="10354841" y="5798433"/>
            <a:ext cx="1659066" cy="452242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-499654"/>
              <a:gd name="adj6" fmla="val -158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ngân</a:t>
            </a:r>
            <a:r>
              <a:rPr lang="en-US" sz="1200" dirty="0" smtClean="0"/>
              <a:t> </a:t>
            </a:r>
            <a:r>
              <a:rPr lang="en-US" sz="1200" dirty="0" err="1" smtClean="0"/>
              <a:t>sách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dirty="0" err="1" smtClean="0"/>
              <a:t>bổ</a:t>
            </a:r>
            <a:endParaRPr lang="en-US" sz="1200" dirty="0"/>
          </a:p>
        </p:txBody>
      </p:sp>
      <p:sp>
        <p:nvSpPr>
          <p:cNvPr id="40" name="Line Callout 2 39"/>
          <p:cNvSpPr/>
          <p:nvPr/>
        </p:nvSpPr>
        <p:spPr>
          <a:xfrm>
            <a:off x="165724" y="2156915"/>
            <a:ext cx="1594835" cy="831945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98855"/>
              <a:gd name="adj6" fmla="val 33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19. </a:t>
            </a:r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bổ</a:t>
            </a:r>
            <a:r>
              <a:rPr lang="en-US" sz="1200" dirty="0"/>
              <a:t> </a:t>
            </a:r>
            <a:r>
              <a:rPr lang="en-US" sz="1200" dirty="0" err="1"/>
              <a:t>ngân</a:t>
            </a:r>
            <a:r>
              <a:rPr lang="en-US" sz="1200" dirty="0"/>
              <a:t> </a:t>
            </a:r>
            <a:r>
              <a:rPr lang="en-US" sz="1200" dirty="0" err="1" smtClean="0"/>
              <a:t>sách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KM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2" name="Line Callout 2 41"/>
          <p:cNvSpPr/>
          <p:nvPr/>
        </p:nvSpPr>
        <p:spPr>
          <a:xfrm>
            <a:off x="165724" y="5714025"/>
            <a:ext cx="1594835" cy="362917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-236787"/>
              <a:gd name="adj6" fmla="val 481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21.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Close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7314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725314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3. </a:t>
            </a:r>
            <a:r>
              <a:rPr lang="en-US" sz="2800" dirty="0" err="1"/>
              <a:t>Lập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KM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KM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DiSupply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225" y="1848234"/>
            <a:ext cx="8134542" cy="45382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Line Callout 2 19"/>
          <p:cNvSpPr/>
          <p:nvPr/>
        </p:nvSpPr>
        <p:spPr>
          <a:xfrm>
            <a:off x="310888" y="2877727"/>
            <a:ext cx="1594835" cy="520504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504269"/>
              <a:gd name="adj6" fmla="val 219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22.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icon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nghĩa</a:t>
            </a:r>
            <a:r>
              <a:rPr lang="en-US" sz="1200" dirty="0" smtClean="0"/>
              <a:t> </a:t>
            </a:r>
            <a:r>
              <a:rPr lang="en-US" sz="1200" dirty="0" err="1" smtClean="0"/>
              <a:t>giải</a:t>
            </a:r>
            <a:r>
              <a:rPr lang="en-US" sz="1200" dirty="0" smtClean="0"/>
              <a:t> </a:t>
            </a:r>
            <a:r>
              <a:rPr lang="en-US" sz="1200" dirty="0" err="1" smtClean="0"/>
              <a:t>thưởng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225" y="3115687"/>
            <a:ext cx="8121838" cy="30999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3" name="Line Callout 2 22"/>
          <p:cNvSpPr/>
          <p:nvPr/>
        </p:nvSpPr>
        <p:spPr>
          <a:xfrm>
            <a:off x="310887" y="3857127"/>
            <a:ext cx="1594835" cy="520504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29682"/>
              <a:gd name="adj6" fmla="val 263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23.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thức</a:t>
            </a:r>
            <a:r>
              <a:rPr lang="en-US" sz="1200" dirty="0" smtClean="0"/>
              <a:t> KM </a:t>
            </a:r>
            <a:endParaRPr lang="en-US" sz="1200" dirty="0"/>
          </a:p>
        </p:txBody>
      </p:sp>
      <p:sp>
        <p:nvSpPr>
          <p:cNvPr id="24" name="Line Callout 2 23"/>
          <p:cNvSpPr/>
          <p:nvPr/>
        </p:nvSpPr>
        <p:spPr>
          <a:xfrm>
            <a:off x="310886" y="4576275"/>
            <a:ext cx="1594835" cy="520504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-17515"/>
              <a:gd name="adj6" fmla="val 248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24.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chỉ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mặt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/>
              <a:t> </a:t>
            </a:r>
            <a:r>
              <a:rPr lang="en-US" sz="1200" dirty="0" err="1" smtClean="0"/>
              <a:t>tặng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0387" y="3048249"/>
            <a:ext cx="2424943" cy="24075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8" name="Line Callout 2 27"/>
          <p:cNvSpPr/>
          <p:nvPr/>
        </p:nvSpPr>
        <p:spPr>
          <a:xfrm>
            <a:off x="310885" y="5165309"/>
            <a:ext cx="1594835" cy="588942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-233491"/>
              <a:gd name="adj6" fmla="val 39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25.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mặt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/>
              <a:t> </a:t>
            </a:r>
            <a:r>
              <a:rPr lang="en-US" sz="1200" dirty="0" err="1" smtClean="0"/>
              <a:t>tặng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ds </a:t>
            </a:r>
            <a:r>
              <a:rPr lang="en-US" sz="1200" dirty="0" err="1" smtClean="0"/>
              <a:t>mặt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KM</a:t>
            </a:r>
            <a:endParaRPr lang="en-US" sz="1200" dirty="0"/>
          </a:p>
        </p:txBody>
      </p:sp>
      <p:sp>
        <p:nvSpPr>
          <p:cNvPr id="29" name="Line Callout 2 28"/>
          <p:cNvSpPr/>
          <p:nvPr/>
        </p:nvSpPr>
        <p:spPr>
          <a:xfrm>
            <a:off x="310885" y="6005015"/>
            <a:ext cx="1594835" cy="269808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-281269"/>
              <a:gd name="adj6" fmla="val 405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26.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Close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7619" y="3137979"/>
            <a:ext cx="5241969" cy="2434879"/>
          </a:xfrm>
          <a:prstGeom prst="rect">
            <a:avLst/>
          </a:prstGeom>
        </p:spPr>
      </p:pic>
      <p:sp>
        <p:nvSpPr>
          <p:cNvPr id="30" name="Line Callout 2 29"/>
          <p:cNvSpPr/>
          <p:nvPr/>
        </p:nvSpPr>
        <p:spPr>
          <a:xfrm>
            <a:off x="10368332" y="3418247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392552"/>
              <a:gd name="adj6" fmla="val -278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27.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lượng</a:t>
            </a:r>
            <a:r>
              <a:rPr lang="en-US" sz="1200" dirty="0" smtClean="0"/>
              <a:t> </a:t>
            </a:r>
            <a:r>
              <a:rPr lang="en-US" sz="1200" dirty="0" err="1" smtClean="0"/>
              <a:t>tặng</a:t>
            </a:r>
            <a:endParaRPr lang="en-US" sz="1200" dirty="0"/>
          </a:p>
        </p:txBody>
      </p:sp>
      <p:sp>
        <p:nvSpPr>
          <p:cNvPr id="31" name="Line Callout 2 30"/>
          <p:cNvSpPr/>
          <p:nvPr/>
        </p:nvSpPr>
        <p:spPr>
          <a:xfrm>
            <a:off x="10368332" y="4651236"/>
            <a:ext cx="1659066" cy="775041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80337"/>
              <a:gd name="adj6" fmla="val -372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Trường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hợp</a:t>
            </a:r>
            <a:r>
              <a:rPr lang="en-US" sz="1200" dirty="0" smtClean="0"/>
              <a:t> </a:t>
            </a:r>
            <a:r>
              <a:rPr lang="en-US" sz="1200" dirty="0" err="1" smtClean="0"/>
              <a:t>quà</a:t>
            </a:r>
            <a:r>
              <a:rPr lang="en-US" sz="1200" dirty="0" smtClean="0"/>
              <a:t> </a:t>
            </a:r>
            <a:r>
              <a:rPr lang="en-US" sz="1200" dirty="0" err="1" smtClean="0"/>
              <a:t>tặng</a:t>
            </a:r>
            <a:r>
              <a:rPr lang="en-US" sz="1200" dirty="0" smtClean="0"/>
              <a:t>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bộ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,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Combo</a:t>
            </a:r>
            <a:endParaRPr lang="en-US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952" y="1845445"/>
            <a:ext cx="8146301" cy="45448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3" name="Line Callout 2 32"/>
          <p:cNvSpPr/>
          <p:nvPr/>
        </p:nvSpPr>
        <p:spPr>
          <a:xfrm>
            <a:off x="10354841" y="5769339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50050"/>
              <a:gd name="adj6" fmla="val -105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28.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Save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6690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62089" y="2473003"/>
            <a:ext cx="5267822" cy="191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45152" y="5504688"/>
            <a:ext cx="7333487" cy="94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link to practice with </a:t>
            </a:r>
            <a:r>
              <a:rPr lang="en-US" sz="1000" kern="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DiSupply</a:t>
            </a:r>
            <a:r>
              <a:rPr lang="en-US" sz="1000" kern="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b="1" kern="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http://disupply.dicentral.com.vn:8080/DiSupply/account/login</a:t>
            </a:r>
          </a:p>
        </p:txBody>
      </p:sp>
    </p:spTree>
    <p:extLst>
      <p:ext uri="{BB962C8B-B14F-4D97-AF65-F5344CB8AC3E}">
        <p14:creationId xmlns:p14="http://schemas.microsoft.com/office/powerpoint/2010/main" val="89958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11110" y="1761666"/>
            <a:ext cx="269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dung:</a:t>
            </a:r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1110" y="3250843"/>
            <a:ext cx="790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KM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DiSupply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1110" y="2605640"/>
            <a:ext cx="790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khuyến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mãi</a:t>
            </a:r>
            <a:r>
              <a:rPr lang="en-US" altLang="en-US" sz="2400" dirty="0" smtClean="0"/>
              <a:t> (KM)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DiSupply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11110" y="3896046"/>
            <a:ext cx="790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Lập</a:t>
            </a:r>
            <a:r>
              <a:rPr lang="en-US" sz="2400" dirty="0" smtClean="0"/>
              <a:t> chi </a:t>
            </a:r>
            <a:r>
              <a:rPr lang="en-US" sz="2400" dirty="0" err="1" smtClean="0"/>
              <a:t>tiết</a:t>
            </a:r>
            <a:r>
              <a:rPr lang="en-US" sz="2400" dirty="0"/>
              <a:t> </a:t>
            </a:r>
            <a:r>
              <a:rPr lang="en-US" sz="2400" dirty="0" smtClean="0"/>
              <a:t>KM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</a:t>
            </a:r>
            <a:r>
              <a:rPr lang="en-US" sz="2400" dirty="0" err="1" smtClean="0"/>
              <a:t>ngân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KM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DiSupply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536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1.</a:t>
            </a:r>
            <a:r>
              <a:rPr lang="en-US" altLang="en-US" sz="2800" dirty="0"/>
              <a:t>Tổn</a:t>
            </a:r>
            <a:r>
              <a:rPr lang="en-US" altLang="en-US" sz="2800" dirty="0" smtClean="0"/>
              <a:t>g </a:t>
            </a:r>
            <a:r>
              <a:rPr lang="en-US" altLang="en-US" sz="2800" dirty="0" err="1"/>
              <a:t>quan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DiSupply</a:t>
            </a:r>
            <a:endParaRPr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196450" y="2338827"/>
            <a:ext cx="7505131" cy="3887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KM </a:t>
            </a:r>
            <a:r>
              <a:rPr lang="en-US" altLang="en-US" sz="2000" dirty="0" err="1" smtClean="0"/>
              <a:t>áp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trên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mặt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 smtClean="0"/>
          </a:p>
          <a:p>
            <a:pPr lvl="1"/>
            <a:r>
              <a:rPr lang="en-US" altLang="en-US" sz="2000" dirty="0"/>
              <a:t>KM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phẩm</a:t>
            </a:r>
            <a:endParaRPr lang="en-US" altLang="en-US" sz="2000" dirty="0"/>
          </a:p>
          <a:p>
            <a:pPr lvl="1"/>
            <a:r>
              <a:rPr lang="en-US" altLang="en-US" sz="2000" dirty="0"/>
              <a:t>KM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phẩm</a:t>
            </a:r>
            <a:endParaRPr lang="en-US" altLang="en-US" sz="2000" dirty="0"/>
          </a:p>
          <a:p>
            <a:pPr lvl="1"/>
            <a:r>
              <a:rPr lang="en-US" altLang="en-US" sz="2000" dirty="0"/>
              <a:t>KM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sản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phẩm</a:t>
            </a:r>
            <a:endParaRPr lang="en-US" altLang="en-US" sz="2000" dirty="0" smtClean="0"/>
          </a:p>
          <a:p>
            <a:r>
              <a:rPr lang="en-US" altLang="en-US" sz="2000" dirty="0" smtClean="0"/>
              <a:t>KM </a:t>
            </a:r>
            <a:r>
              <a:rPr lang="en-US" altLang="en-US" sz="2000" dirty="0" err="1" smtClean="0"/>
              <a:t>áp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trên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KM </a:t>
            </a:r>
            <a:r>
              <a:rPr lang="en-US" altLang="en-US" sz="2000" dirty="0" err="1" smtClean="0"/>
              <a:t>xét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trên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hạn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mức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tổng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tiền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không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xét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mặt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mua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/>
              <a:t>KM </a:t>
            </a:r>
            <a:r>
              <a:rPr lang="en-US" altLang="en-US" sz="2000" dirty="0" err="1"/>
              <a:t>xét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tổng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tiền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và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xét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mặt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mua</a:t>
            </a:r>
            <a:r>
              <a:rPr lang="en-US" altLang="en-US" sz="2000" dirty="0"/>
              <a:t>. </a:t>
            </a:r>
            <a:endParaRPr lang="en-US" altLang="en-US" sz="2000" u="sng" dirty="0" smtClean="0"/>
          </a:p>
          <a:p>
            <a:r>
              <a:rPr lang="en-US" altLang="en-US" sz="2000" dirty="0" smtClean="0"/>
              <a:t>KM </a:t>
            </a:r>
            <a:r>
              <a:rPr lang="en-US" altLang="en-US" sz="2000" dirty="0" err="1" smtClean="0"/>
              <a:t>khác</a:t>
            </a:r>
            <a:endParaRPr lang="en-US" altLang="en-US" sz="2000" dirty="0" smtClean="0"/>
          </a:p>
          <a:p>
            <a:pPr lvl="1"/>
            <a:r>
              <a:rPr lang="en-US" altLang="en-US" sz="2000" dirty="0" err="1" smtClean="0"/>
              <a:t>Thưởng</a:t>
            </a:r>
            <a:r>
              <a:rPr lang="en-US" altLang="en-US" sz="2000" dirty="0" smtClean="0"/>
              <a:t> KM </a:t>
            </a:r>
            <a:r>
              <a:rPr lang="en-US" altLang="en-US" sz="2000" dirty="0" err="1"/>
              <a:t>định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kì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theo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doanh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mua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Thưởng</a:t>
            </a:r>
            <a:r>
              <a:rPr lang="en-US" altLang="en-US" sz="2000" dirty="0" smtClean="0"/>
              <a:t> KM </a:t>
            </a:r>
            <a:r>
              <a:rPr lang="en-US" altLang="en-US" sz="2000" dirty="0" err="1" smtClean="0"/>
              <a:t>trưng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bày</a:t>
            </a:r>
            <a:endParaRPr lang="en-US" altLang="en-US" sz="2000" dirty="0" smtClean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03861" y="1867509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altLang="en-US" sz="2800" dirty="0" err="1"/>
              <a:t>khuyến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mãi</a:t>
            </a:r>
            <a:r>
              <a:rPr lang="en-US" alt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283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1.</a:t>
            </a:r>
            <a:r>
              <a:rPr lang="en-US" altLang="en-US" sz="2800" dirty="0" smtClean="0"/>
              <a:t>Tổng </a:t>
            </a:r>
            <a:r>
              <a:rPr lang="en-US" altLang="en-US" sz="2800" dirty="0" err="1" smtClean="0"/>
              <a:t>quan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DiSupply</a:t>
            </a:r>
            <a:endParaRPr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429041" y="2591211"/>
            <a:ext cx="5927681" cy="1427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KM </a:t>
            </a:r>
            <a:r>
              <a:rPr lang="en-US" altLang="en-US" sz="2000" dirty="0" err="1" smtClean="0"/>
              <a:t>áp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đến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khách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 smtClean="0"/>
          </a:p>
          <a:p>
            <a:r>
              <a:rPr lang="en-US" altLang="en-US" sz="2000" dirty="0" smtClean="0"/>
              <a:t>KM </a:t>
            </a:r>
            <a:r>
              <a:rPr lang="en-US" altLang="en-US" sz="2000" dirty="0" err="1" smtClean="0"/>
              <a:t>áp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đến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nhóm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khách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r>
              <a:rPr lang="en-US" altLang="en-US" sz="2000" dirty="0"/>
              <a:t>KM </a:t>
            </a:r>
            <a:r>
              <a:rPr lang="en-US" altLang="en-US" sz="2000" dirty="0" err="1"/>
              <a:t>áp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đến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vùng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miền</a:t>
            </a:r>
            <a:endParaRPr lang="en-US" altLang="en-US" sz="2000" dirty="0" smtClean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03861" y="1867509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502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1.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quan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DiSupply</a:t>
            </a:r>
            <a:endParaRPr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30342" y="2462565"/>
            <a:ext cx="7837347" cy="1705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err="1" smtClean="0"/>
              <a:t>Ngân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sách</a:t>
            </a:r>
            <a:r>
              <a:rPr lang="en-US" altLang="en-US" sz="2000" dirty="0" smtClean="0"/>
              <a:t> KM </a:t>
            </a:r>
            <a:r>
              <a:rPr lang="en-US" altLang="en-US" sz="2000" dirty="0" err="1" smtClean="0"/>
              <a:t>thể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hiện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hoặc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tiền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err="1" smtClean="0"/>
              <a:t>Phân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bổ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sách</a:t>
            </a:r>
            <a:r>
              <a:rPr lang="en-US" altLang="en-US" sz="2000" dirty="0" smtClean="0"/>
              <a:t> KM </a:t>
            </a:r>
            <a:r>
              <a:rPr lang="en-US" altLang="en-US" sz="2000" dirty="0" err="1" smtClean="0"/>
              <a:t>đến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nhà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phân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phối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nhân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viên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( </a:t>
            </a:r>
            <a:r>
              <a:rPr lang="en-US" altLang="en-US" sz="2000" dirty="0" err="1" smtClean="0"/>
              <a:t>hoặc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không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phân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bổ</a:t>
            </a:r>
            <a:r>
              <a:rPr lang="en-US" altLang="en-US" sz="2000" dirty="0" smtClean="0"/>
              <a:t> - </a:t>
            </a:r>
            <a:r>
              <a:rPr lang="en-US" altLang="en-US" sz="2000" dirty="0" err="1" smtClean="0"/>
              <a:t>người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quản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lý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sách</a:t>
            </a:r>
            <a:r>
              <a:rPr lang="en-US" altLang="en-US" sz="2000" dirty="0" smtClean="0"/>
              <a:t> KM </a:t>
            </a:r>
            <a:r>
              <a:rPr lang="en-US" altLang="en-US" sz="2000" dirty="0" err="1" smtClean="0"/>
              <a:t>trực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tiếp</a:t>
            </a:r>
            <a:r>
              <a:rPr lang="en-US" altLang="en-US" sz="2000" dirty="0" smtClean="0"/>
              <a:t>).</a:t>
            </a:r>
          </a:p>
          <a:p>
            <a:r>
              <a:rPr lang="en-US" altLang="en-US" sz="2000" dirty="0" err="1"/>
              <a:t>Quản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ngân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sách</a:t>
            </a:r>
            <a:r>
              <a:rPr lang="en-US" altLang="en-US" sz="2000" dirty="0" smtClean="0"/>
              <a:t> KM </a:t>
            </a:r>
            <a:r>
              <a:rPr lang="en-US" altLang="en-US" sz="2000" dirty="0" err="1" smtClean="0"/>
              <a:t>trong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quá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trình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03861" y="1867509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/>
              <a:t>Ngân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7861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1.</a:t>
            </a:r>
            <a:r>
              <a:rPr lang="en-US" altLang="en-US" sz="2800" dirty="0"/>
              <a:t>Tổng </a:t>
            </a:r>
            <a:r>
              <a:rPr lang="en-US" altLang="en-US" sz="2800" dirty="0" err="1" smtClean="0"/>
              <a:t>quan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DiSupply</a:t>
            </a:r>
            <a:endParaRPr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129233" y="2462565"/>
            <a:ext cx="7837347" cy="1713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err="1" smtClean="0"/>
              <a:t>Tặng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bán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hoặc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quà</a:t>
            </a:r>
            <a:r>
              <a:rPr lang="en-US" altLang="en-US" sz="2000" dirty="0" smtClean="0"/>
              <a:t> (gift).</a:t>
            </a:r>
          </a:p>
          <a:p>
            <a:r>
              <a:rPr lang="en-US" altLang="en-US" sz="2000" dirty="0" err="1" smtClean="0"/>
              <a:t>Chiết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khấu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tiền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 smtClean="0"/>
          </a:p>
          <a:p>
            <a:r>
              <a:rPr lang="en-US" altLang="en-US" sz="2000" dirty="0" err="1" smtClean="0"/>
              <a:t>Giảm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tiền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trên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 smtClean="0"/>
          </a:p>
          <a:p>
            <a:r>
              <a:rPr lang="en-US" altLang="en-US" sz="2000" dirty="0" err="1" smtClean="0"/>
              <a:t>Chiết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khấu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trên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03861" y="1867509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191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1.</a:t>
            </a:r>
            <a:r>
              <a:rPr lang="en-US" altLang="en-US" sz="2800" dirty="0" smtClean="0"/>
              <a:t>Tổng </a:t>
            </a:r>
            <a:r>
              <a:rPr lang="en-US" altLang="en-US" sz="2800" dirty="0" err="1" smtClean="0"/>
              <a:t>quan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mại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DiSupply</a:t>
            </a:r>
            <a:endParaRPr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129233" y="2462564"/>
            <a:ext cx="7318731" cy="2041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/>
              <a:t>1. </a:t>
            </a:r>
            <a:r>
              <a:rPr lang="en-US" altLang="en-US" sz="2000" b="1" dirty="0" err="1" smtClean="0"/>
              <a:t>Mặt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hàng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mua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Mặt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hoặc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nhóm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mặt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hàng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có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áp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 smtClean="0"/>
              <a:t> KM.</a:t>
            </a:r>
          </a:p>
          <a:p>
            <a:pPr marL="0" indent="0">
              <a:buNone/>
            </a:pPr>
            <a:r>
              <a:rPr lang="en-US" altLang="en-US" sz="2000" dirty="0" smtClean="0"/>
              <a:t>2. </a:t>
            </a:r>
            <a:r>
              <a:rPr lang="en-US" altLang="en-US" sz="2000" b="1" dirty="0" err="1" smtClean="0"/>
              <a:t>Người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mua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Người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sẽ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được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hưởng</a:t>
            </a:r>
            <a:r>
              <a:rPr lang="en-US" altLang="en-US" sz="2000" dirty="0" smtClean="0"/>
              <a:t> KM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 smtClean="0"/>
              <a:t>3</a:t>
            </a:r>
            <a:r>
              <a:rPr lang="en-US" altLang="en-US" sz="2000" dirty="0"/>
              <a:t>. </a:t>
            </a:r>
            <a:r>
              <a:rPr lang="en-US" altLang="en-US" sz="2000" b="1" dirty="0" err="1" smtClean="0"/>
              <a:t>Mua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bao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/>
              <a:t>nhiêu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H</a:t>
            </a:r>
            <a:r>
              <a:rPr lang="en-US" altLang="en-US" sz="2000" dirty="0" err="1" smtClean="0"/>
              <a:t>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mức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để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xét</a:t>
            </a:r>
            <a:r>
              <a:rPr lang="en-US" altLang="en-US" sz="2000" dirty="0" smtClean="0"/>
              <a:t> KM</a:t>
            </a:r>
          </a:p>
          <a:p>
            <a:pPr>
              <a:buNone/>
            </a:pPr>
            <a:r>
              <a:rPr lang="en-US" altLang="en-US" sz="2000" dirty="0" smtClean="0"/>
              <a:t>4. </a:t>
            </a:r>
            <a:r>
              <a:rPr lang="en-US" altLang="en-US" sz="2000" b="1" dirty="0" err="1" smtClean="0"/>
              <a:t>Gía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trị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khuyến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mãi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Gía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trị</a:t>
            </a:r>
            <a:r>
              <a:rPr lang="en-US" altLang="en-US" sz="2000" dirty="0" smtClean="0"/>
              <a:t> KM </a:t>
            </a:r>
            <a:r>
              <a:rPr lang="en-US" altLang="en-US" sz="2000" dirty="0" err="1" smtClean="0"/>
              <a:t>phải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theo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ngân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hiện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có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/>
              <a:t>	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03861" y="1867509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altLang="en-US" sz="2800" dirty="0" err="1" smtClean="0"/>
              <a:t>khuyến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mại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(KM) </a:t>
            </a:r>
            <a:r>
              <a:rPr lang="en-US" altLang="en-US" sz="2800" dirty="0" err="1" smtClean="0"/>
              <a:t>trong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DiSupply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sẽ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xét</a:t>
            </a:r>
            <a:r>
              <a:rPr lang="en-US" alt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02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787118" y="766365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2.</a:t>
            </a:r>
            <a:r>
              <a:rPr lang="en-US" sz="2800" dirty="0" smtClean="0"/>
              <a:t>Thiết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KM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DiSupply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118" y="2068064"/>
            <a:ext cx="6641439" cy="43123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Line Callout 2 15"/>
          <p:cNvSpPr/>
          <p:nvPr/>
        </p:nvSpPr>
        <p:spPr>
          <a:xfrm>
            <a:off x="374469" y="2968941"/>
            <a:ext cx="1695426" cy="1150217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70497"/>
              <a:gd name="adj6" fmla="val 30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Vendor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Distributor, </a:t>
            </a:r>
            <a:r>
              <a:rPr lang="en-US" sz="1200" dirty="0" err="1" smtClean="0"/>
              <a:t>đăng</a:t>
            </a:r>
            <a:r>
              <a:rPr lang="en-US" sz="1200" dirty="0" smtClean="0"/>
              <a:t>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tài</a:t>
            </a:r>
            <a:r>
              <a:rPr lang="en-US" sz="1200" dirty="0" smtClean="0"/>
              <a:t> </a:t>
            </a:r>
            <a:r>
              <a:rPr lang="en-US" sz="1200" dirty="0" err="1" smtClean="0"/>
              <a:t>khoản</a:t>
            </a:r>
            <a:r>
              <a:rPr lang="en-US" sz="1200" dirty="0" smtClean="0"/>
              <a:t> administrator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đăng</a:t>
            </a:r>
            <a:r>
              <a:rPr lang="en-US" sz="1200" dirty="0" smtClean="0"/>
              <a:t> </a:t>
            </a:r>
            <a:r>
              <a:rPr lang="en-US" sz="1200" dirty="0" err="1" smtClean="0"/>
              <a:t>ký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7" name="Line Callout 2 16"/>
          <p:cNvSpPr/>
          <p:nvPr/>
        </p:nvSpPr>
        <p:spPr>
          <a:xfrm>
            <a:off x="9832349" y="3353154"/>
            <a:ext cx="2126599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179798"/>
              <a:gd name="adj6" fmla="val -52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“Sign-in”</a:t>
            </a:r>
            <a:endParaRPr lang="en-US" sz="1200" dirty="0"/>
          </a:p>
        </p:txBody>
      </p:sp>
      <p:sp>
        <p:nvSpPr>
          <p:cNvPr id="4" name="Left Brace 3"/>
          <p:cNvSpPr/>
          <p:nvPr/>
        </p:nvSpPr>
        <p:spPr>
          <a:xfrm>
            <a:off x="5568287" y="3449896"/>
            <a:ext cx="170178" cy="669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0888" y="1729510"/>
            <a:ext cx="1128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Web </a:t>
            </a:r>
            <a:r>
              <a:rPr lang="en-US" sz="1600" dirty="0" smtClean="0"/>
              <a:t>Browser,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ô address </a:t>
            </a:r>
            <a:r>
              <a:rPr lang="en-US" sz="1600" dirty="0">
                <a:solidFill>
                  <a:srgbClr val="FF0000"/>
                </a:solidFill>
              </a:rPr>
              <a:t>http://disupply.dicentral.com.vn:8080/DiSupply/account/login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91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923596" y="680632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2.</a:t>
            </a:r>
            <a:r>
              <a:rPr lang="en-US" sz="2800" dirty="0" smtClean="0"/>
              <a:t>Thiết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KM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 smtClean="0"/>
              <a:t>DiSupply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635" y="1874945"/>
            <a:ext cx="8326447" cy="447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Line Callout 2 14"/>
          <p:cNvSpPr/>
          <p:nvPr/>
        </p:nvSpPr>
        <p:spPr>
          <a:xfrm>
            <a:off x="44209" y="2616565"/>
            <a:ext cx="1399792" cy="526094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162722"/>
              <a:gd name="adj6" fmla="val 43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Promotion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87" y="1882769"/>
            <a:ext cx="8330341" cy="446737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7" name="Line Callout 2 16"/>
          <p:cNvSpPr/>
          <p:nvPr/>
        </p:nvSpPr>
        <p:spPr>
          <a:xfrm>
            <a:off x="44209" y="3227182"/>
            <a:ext cx="1399792" cy="751245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24513"/>
              <a:gd name="adj6" fmla="val 247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biểu</a:t>
            </a:r>
            <a:r>
              <a:rPr lang="en-US" sz="1200" dirty="0" smtClean="0"/>
              <a:t> </a:t>
            </a:r>
            <a:r>
              <a:rPr lang="en-US" sz="1200" dirty="0" err="1" smtClean="0"/>
              <a:t>tượng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nghĩa</a:t>
            </a:r>
            <a:r>
              <a:rPr lang="en-US" sz="1200" dirty="0" smtClean="0"/>
              <a:t> </a:t>
            </a:r>
            <a:r>
              <a:rPr lang="en-US" sz="1200" dirty="0" err="1" smtClean="0"/>
              <a:t>chương</a:t>
            </a:r>
            <a:r>
              <a:rPr lang="en-US" sz="1200" dirty="0" smtClean="0"/>
              <a:t> </a:t>
            </a:r>
            <a:r>
              <a:rPr lang="en-US" sz="1200" dirty="0" err="1" smtClean="0"/>
              <a:t>trình</a:t>
            </a:r>
            <a:r>
              <a:rPr lang="en-US" sz="1200" dirty="0" smtClean="0"/>
              <a:t> KM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5741" y="1874890"/>
            <a:ext cx="8330341" cy="448313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9" name="Line Callout 2 18"/>
          <p:cNvSpPr/>
          <p:nvPr/>
        </p:nvSpPr>
        <p:spPr>
          <a:xfrm>
            <a:off x="44209" y="4062950"/>
            <a:ext cx="1399792" cy="751245"/>
          </a:xfrm>
          <a:prstGeom prst="borderCallout2">
            <a:avLst>
              <a:gd name="adj1" fmla="val 31958"/>
              <a:gd name="adj2" fmla="val 101101"/>
              <a:gd name="adj3" fmla="val 29858"/>
              <a:gd name="adj4" fmla="val 133424"/>
              <a:gd name="adj5" fmla="val 24513"/>
              <a:gd name="adj6" fmla="val 192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kế</a:t>
            </a:r>
            <a:r>
              <a:rPr lang="en-US" sz="1200" dirty="0" smtClean="0"/>
              <a:t> </a:t>
            </a:r>
            <a:r>
              <a:rPr lang="en-US" sz="1200" dirty="0" err="1" smtClean="0"/>
              <a:t>hoạch</a:t>
            </a:r>
            <a:r>
              <a:rPr lang="en-US" sz="1200" dirty="0" smtClean="0"/>
              <a:t> KM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2547196" y="3227182"/>
            <a:ext cx="422120" cy="1253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10361716" y="3142658"/>
            <a:ext cx="1659066" cy="514941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396115"/>
              <a:gd name="adj6" fmla="val -309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6. </a:t>
            </a:r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ngân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smtClean="0"/>
              <a:t>KM (</a:t>
            </a:r>
            <a:r>
              <a:rPr lang="en-US" sz="1200" dirty="0" err="1" smtClean="0"/>
              <a:t>tiền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10344380" y="3923343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382352"/>
              <a:gd name="adj6" fmla="val -305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7.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ngân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endParaRPr lang="en-US" sz="1200" dirty="0"/>
          </a:p>
        </p:txBody>
      </p:sp>
      <p:sp>
        <p:nvSpPr>
          <p:cNvPr id="27" name="Line Callout 2 26"/>
          <p:cNvSpPr/>
          <p:nvPr/>
        </p:nvSpPr>
        <p:spPr>
          <a:xfrm>
            <a:off x="10344380" y="5186292"/>
            <a:ext cx="1659066" cy="37058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13946"/>
              <a:gd name="adj5" fmla="val 190846"/>
              <a:gd name="adj6" fmla="val -306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Save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8869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6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995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Times New Roman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Dulac</dc:creator>
  <cp:lastModifiedBy>Tran Van Dung</cp:lastModifiedBy>
  <cp:revision>421</cp:revision>
  <dcterms:created xsi:type="dcterms:W3CDTF">2014-05-12T16:37:58Z</dcterms:created>
  <dcterms:modified xsi:type="dcterms:W3CDTF">2015-07-10T09:16:47Z</dcterms:modified>
</cp:coreProperties>
</file>