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5AA92C4-6786-4E81-A2A6-8621FFE151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C32EBA-C208-4076-BE90-11C00E56DDB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12/21/2021 5:07:59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ight Sale Dashbaord" id="2" name="slide2">
            <a:extLst>
              <a:ext uri="{FF2B5EF4-FFF2-40B4-BE49-F238E27FC236}">
                <a16:creationId xmlns:a16="http://schemas.microsoft.com/office/drawing/2014/main" id="{C1B53A68-69DA-42B9-A8CF-20D9144D4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_Dashboard" id="3" name="slide3">
            <a:extLst>
              <a:ext uri="{FF2B5EF4-FFF2-40B4-BE49-F238E27FC236}">
                <a16:creationId xmlns:a16="http://schemas.microsoft.com/office/drawing/2014/main" id="{B0B1FD33-8A9D-426E-ACB4-E094DDEE68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2021-12-22T01:08:00Z</dcterms:created>
  <dcterms:modified xsi:type="dcterms:W3CDTF">2021-12-22T01:08:00Z</dcterms:modified>
</cp:coreProperties>
</file>