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63EAF-D7AA-4932-A7C0-76CE40400F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</dgm:pt>
    <dgm:pt modelId="{3DDFBE53-3A22-4E23-AA22-4C7E5FDB1DD1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trạng</a:t>
          </a:r>
          <a:endParaRPr lang="en-US" dirty="0"/>
        </a:p>
      </dgm:t>
    </dgm:pt>
    <dgm:pt modelId="{0BFC3362-934D-405A-8F78-8A4A4DD241CC}" type="parTrans" cxnId="{3063AAD2-0C32-4321-BCEF-297D41DC4C8F}">
      <dgm:prSet/>
      <dgm:spPr/>
      <dgm:t>
        <a:bodyPr/>
        <a:lstStyle/>
        <a:p>
          <a:endParaRPr lang="en-US"/>
        </a:p>
      </dgm:t>
    </dgm:pt>
    <dgm:pt modelId="{93506947-8E2B-4BB3-9E49-B06D24858B80}" type="sibTrans" cxnId="{3063AAD2-0C32-4321-BCEF-297D41DC4C8F}">
      <dgm:prSet/>
      <dgm:spPr/>
      <dgm:t>
        <a:bodyPr/>
        <a:lstStyle/>
        <a:p>
          <a:endParaRPr lang="en-US"/>
        </a:p>
      </dgm:t>
    </dgm:pt>
    <dgm:pt modelId="{7D626DCD-7CAB-4560-97C7-BCDD55A4EB02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57FB0783-F7A6-4568-AA9F-5A6E25D54E10}" type="parTrans" cxnId="{67D3595F-F2B3-4C17-A855-7FC87400E0E3}">
      <dgm:prSet/>
      <dgm:spPr/>
      <dgm:t>
        <a:bodyPr/>
        <a:lstStyle/>
        <a:p>
          <a:endParaRPr lang="en-US"/>
        </a:p>
      </dgm:t>
    </dgm:pt>
    <dgm:pt modelId="{3EE24C71-6DF3-408F-97F1-587710C9DE19}" type="sibTrans" cxnId="{67D3595F-F2B3-4C17-A855-7FC87400E0E3}">
      <dgm:prSet/>
      <dgm:spPr/>
      <dgm:t>
        <a:bodyPr/>
        <a:lstStyle/>
        <a:p>
          <a:endParaRPr lang="en-US"/>
        </a:p>
      </dgm:t>
    </dgm:pt>
    <dgm:pt modelId="{96A5385A-81E3-4808-97D4-01F8149F432C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endParaRPr lang="en-US" dirty="0"/>
        </a:p>
      </dgm:t>
    </dgm:pt>
    <dgm:pt modelId="{48E90133-B47C-4310-B53E-56D6B6C7FAD7}" type="parTrans" cxnId="{CD8D350F-38D3-45D9-B459-72530539137B}">
      <dgm:prSet/>
      <dgm:spPr/>
      <dgm:t>
        <a:bodyPr/>
        <a:lstStyle/>
        <a:p>
          <a:endParaRPr lang="en-US"/>
        </a:p>
      </dgm:t>
    </dgm:pt>
    <dgm:pt modelId="{FE519FEB-7676-4AD7-9E3C-CC4D418DEB8F}" type="sibTrans" cxnId="{CD8D350F-38D3-45D9-B459-72530539137B}">
      <dgm:prSet/>
      <dgm:spPr/>
      <dgm:t>
        <a:bodyPr/>
        <a:lstStyle/>
        <a:p>
          <a:endParaRPr lang="en-US"/>
        </a:p>
      </dgm:t>
    </dgm:pt>
    <dgm:pt modelId="{D5299DEA-0C5F-43E4-B1AD-2CF845B2BCD7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pháp</a:t>
          </a:r>
          <a:endParaRPr lang="en-US" dirty="0"/>
        </a:p>
      </dgm:t>
    </dgm:pt>
    <dgm:pt modelId="{830657FD-D676-4F65-84FB-77A2CA6F608C}" type="parTrans" cxnId="{F44E51AA-0D4E-4CCA-91CC-079B9E8AFA4E}">
      <dgm:prSet/>
      <dgm:spPr/>
      <dgm:t>
        <a:bodyPr/>
        <a:lstStyle/>
        <a:p>
          <a:endParaRPr lang="en-US"/>
        </a:p>
      </dgm:t>
    </dgm:pt>
    <dgm:pt modelId="{2E339DD6-7D27-4153-801E-5DB0F5038972}" type="sibTrans" cxnId="{F44E51AA-0D4E-4CCA-91CC-079B9E8AFA4E}">
      <dgm:prSet/>
      <dgm:spPr/>
      <dgm:t>
        <a:bodyPr/>
        <a:lstStyle/>
        <a:p>
          <a:endParaRPr lang="en-US"/>
        </a:p>
      </dgm:t>
    </dgm:pt>
    <dgm:pt modelId="{0F3FBE3B-5708-4B23-8297-2057FC9DF4EA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endParaRPr lang="en-US" dirty="0"/>
        </a:p>
      </dgm:t>
    </dgm:pt>
    <dgm:pt modelId="{D7303938-D4B6-4738-BAA4-B898726A8769}" type="parTrans" cxnId="{2AE671C4-16C5-4EDB-9A37-1916CC8A6AAF}">
      <dgm:prSet/>
      <dgm:spPr/>
      <dgm:t>
        <a:bodyPr/>
        <a:lstStyle/>
        <a:p>
          <a:endParaRPr lang="en-US"/>
        </a:p>
      </dgm:t>
    </dgm:pt>
    <dgm:pt modelId="{16BD43A8-6FE0-4487-BB2D-5B8053424515}" type="sibTrans" cxnId="{2AE671C4-16C5-4EDB-9A37-1916CC8A6AAF}">
      <dgm:prSet/>
      <dgm:spPr/>
      <dgm:t>
        <a:bodyPr/>
        <a:lstStyle/>
        <a:p>
          <a:endParaRPr lang="en-US"/>
        </a:p>
      </dgm:t>
    </dgm:pt>
    <dgm:pt modelId="{93A54597-6827-4D40-B66C-9731D59FAAAE}" type="pres">
      <dgm:prSet presAssocID="{AF663EAF-D7AA-4932-A7C0-76CE40400F74}" presName="Name0" presStyleCnt="0">
        <dgm:presLayoutVars>
          <dgm:chMax val="7"/>
          <dgm:chPref val="7"/>
          <dgm:dir/>
        </dgm:presLayoutVars>
      </dgm:prSet>
      <dgm:spPr/>
    </dgm:pt>
    <dgm:pt modelId="{AB50D24E-DA45-443C-A5C0-EF52D4F22406}" type="pres">
      <dgm:prSet presAssocID="{AF663EAF-D7AA-4932-A7C0-76CE40400F74}" presName="Name1" presStyleCnt="0"/>
      <dgm:spPr/>
    </dgm:pt>
    <dgm:pt modelId="{6FDF3964-4941-407F-BFF9-CAB82A5100D7}" type="pres">
      <dgm:prSet presAssocID="{AF663EAF-D7AA-4932-A7C0-76CE40400F74}" presName="cycle" presStyleCnt="0"/>
      <dgm:spPr/>
    </dgm:pt>
    <dgm:pt modelId="{72AA5998-A774-41F4-9B9D-748BB32C5399}" type="pres">
      <dgm:prSet presAssocID="{AF663EAF-D7AA-4932-A7C0-76CE40400F74}" presName="srcNode" presStyleLbl="node1" presStyleIdx="0" presStyleCnt="5"/>
      <dgm:spPr/>
    </dgm:pt>
    <dgm:pt modelId="{53FEC44F-8DC6-469D-BF42-1473FFF908D9}" type="pres">
      <dgm:prSet presAssocID="{AF663EAF-D7AA-4932-A7C0-76CE40400F74}" presName="conn" presStyleLbl="parChTrans1D2" presStyleIdx="0" presStyleCnt="1"/>
      <dgm:spPr/>
      <dgm:t>
        <a:bodyPr/>
        <a:lstStyle/>
        <a:p>
          <a:endParaRPr lang="en-US"/>
        </a:p>
      </dgm:t>
    </dgm:pt>
    <dgm:pt modelId="{C76F8038-FA59-4AE5-A1C4-C276D322BAA7}" type="pres">
      <dgm:prSet presAssocID="{AF663EAF-D7AA-4932-A7C0-76CE40400F74}" presName="extraNode" presStyleLbl="node1" presStyleIdx="0" presStyleCnt="5"/>
      <dgm:spPr/>
    </dgm:pt>
    <dgm:pt modelId="{C8FDAF56-2DB3-44E0-B1A4-23AB4434DC66}" type="pres">
      <dgm:prSet presAssocID="{AF663EAF-D7AA-4932-A7C0-76CE40400F74}" presName="dstNode" presStyleLbl="node1" presStyleIdx="0" presStyleCnt="5"/>
      <dgm:spPr/>
    </dgm:pt>
    <dgm:pt modelId="{04F02F4C-1941-4199-9738-AC46ACD2AFF0}" type="pres">
      <dgm:prSet presAssocID="{3DDFBE53-3A22-4E23-AA22-4C7E5FDB1DD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35474-1C25-47C3-8294-E5021B0F7168}" type="pres">
      <dgm:prSet presAssocID="{3DDFBE53-3A22-4E23-AA22-4C7E5FDB1DD1}" presName="accent_1" presStyleCnt="0"/>
      <dgm:spPr/>
    </dgm:pt>
    <dgm:pt modelId="{4E200EF6-E263-43A5-B33D-545C1F8B5126}" type="pres">
      <dgm:prSet presAssocID="{3DDFBE53-3A22-4E23-AA22-4C7E5FDB1DD1}" presName="accentRepeatNode" presStyleLbl="solidFgAcc1" presStyleIdx="0" presStyleCnt="5"/>
      <dgm:spPr/>
    </dgm:pt>
    <dgm:pt modelId="{0FA5BC37-A3F4-4888-B49D-09A64859B329}" type="pres">
      <dgm:prSet presAssocID="{96A5385A-81E3-4808-97D4-01F8149F432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04A7D-826F-43CC-A20A-0835613D5B0F}" type="pres">
      <dgm:prSet presAssocID="{96A5385A-81E3-4808-97D4-01F8149F432C}" presName="accent_2" presStyleCnt="0"/>
      <dgm:spPr/>
    </dgm:pt>
    <dgm:pt modelId="{7C0331D3-010A-454D-A288-52AAA51E2ED5}" type="pres">
      <dgm:prSet presAssocID="{96A5385A-81E3-4808-97D4-01F8149F432C}" presName="accentRepeatNode" presStyleLbl="solidFgAcc1" presStyleIdx="1" presStyleCnt="5"/>
      <dgm:spPr/>
    </dgm:pt>
    <dgm:pt modelId="{B5F4E791-0B8F-4066-BA1E-813FF1042349}" type="pres">
      <dgm:prSet presAssocID="{D5299DEA-0C5F-43E4-B1AD-2CF845B2BCD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D3233-87F4-4141-8B00-CF236FA9B90C}" type="pres">
      <dgm:prSet presAssocID="{D5299DEA-0C5F-43E4-B1AD-2CF845B2BCD7}" presName="accent_3" presStyleCnt="0"/>
      <dgm:spPr/>
    </dgm:pt>
    <dgm:pt modelId="{5CAFB1A2-A6BB-47D9-AE06-53A3178B157C}" type="pres">
      <dgm:prSet presAssocID="{D5299DEA-0C5F-43E4-B1AD-2CF845B2BCD7}" presName="accentRepeatNode" presStyleLbl="solidFgAcc1" presStyleIdx="2" presStyleCnt="5"/>
      <dgm:spPr/>
    </dgm:pt>
    <dgm:pt modelId="{F0CA0EB6-FF96-4B7E-9F2D-B6CE24E87602}" type="pres">
      <dgm:prSet presAssocID="{0F3FBE3B-5708-4B23-8297-2057FC9DF4E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4034F-F078-4124-91D8-31EA55F11A19}" type="pres">
      <dgm:prSet presAssocID="{0F3FBE3B-5708-4B23-8297-2057FC9DF4EA}" presName="accent_4" presStyleCnt="0"/>
      <dgm:spPr/>
    </dgm:pt>
    <dgm:pt modelId="{ADE8B9D9-4B57-4F89-A8A6-7F210A3C2423}" type="pres">
      <dgm:prSet presAssocID="{0F3FBE3B-5708-4B23-8297-2057FC9DF4EA}" presName="accentRepeatNode" presStyleLbl="solidFgAcc1" presStyleIdx="3" presStyleCnt="5"/>
      <dgm:spPr/>
    </dgm:pt>
    <dgm:pt modelId="{D7781F1F-A3B0-46D9-A31F-527DB0533B81}" type="pres">
      <dgm:prSet presAssocID="{7D626DCD-7CAB-4560-97C7-BCDD55A4EB0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DB1D-85FB-4647-85B5-6A8C02BBE37B}" type="pres">
      <dgm:prSet presAssocID="{7D626DCD-7CAB-4560-97C7-BCDD55A4EB02}" presName="accent_5" presStyleCnt="0"/>
      <dgm:spPr/>
    </dgm:pt>
    <dgm:pt modelId="{529CAAAC-27A9-418F-83E1-D1A120070A58}" type="pres">
      <dgm:prSet presAssocID="{7D626DCD-7CAB-4560-97C7-BCDD55A4EB02}" presName="accentRepeatNode" presStyleLbl="solidFgAcc1" presStyleIdx="4" presStyleCnt="5"/>
      <dgm:spPr/>
    </dgm:pt>
  </dgm:ptLst>
  <dgm:cxnLst>
    <dgm:cxn modelId="{0DD15E65-7A7E-41B6-8948-70A9E3218C5E}" type="presOf" srcId="{D5299DEA-0C5F-43E4-B1AD-2CF845B2BCD7}" destId="{B5F4E791-0B8F-4066-BA1E-813FF1042349}" srcOrd="0" destOrd="0" presId="urn:microsoft.com/office/officeart/2008/layout/VerticalCurvedList"/>
    <dgm:cxn modelId="{72059825-E16B-4F00-A16C-7D3A23BFE7F7}" type="presOf" srcId="{93506947-8E2B-4BB3-9E49-B06D24858B80}" destId="{53FEC44F-8DC6-469D-BF42-1473FFF908D9}" srcOrd="0" destOrd="0" presId="urn:microsoft.com/office/officeart/2008/layout/VerticalCurvedList"/>
    <dgm:cxn modelId="{F44E51AA-0D4E-4CCA-91CC-079B9E8AFA4E}" srcId="{AF663EAF-D7AA-4932-A7C0-76CE40400F74}" destId="{D5299DEA-0C5F-43E4-B1AD-2CF845B2BCD7}" srcOrd="2" destOrd="0" parTransId="{830657FD-D676-4F65-84FB-77A2CA6F608C}" sibTransId="{2E339DD6-7D27-4153-801E-5DB0F5038972}"/>
    <dgm:cxn modelId="{4F2C85A6-C14C-444E-B8B1-1E7BFF78CFB2}" type="presOf" srcId="{0F3FBE3B-5708-4B23-8297-2057FC9DF4EA}" destId="{F0CA0EB6-FF96-4B7E-9F2D-B6CE24E87602}" srcOrd="0" destOrd="0" presId="urn:microsoft.com/office/officeart/2008/layout/VerticalCurvedList"/>
    <dgm:cxn modelId="{3063AAD2-0C32-4321-BCEF-297D41DC4C8F}" srcId="{AF663EAF-D7AA-4932-A7C0-76CE40400F74}" destId="{3DDFBE53-3A22-4E23-AA22-4C7E5FDB1DD1}" srcOrd="0" destOrd="0" parTransId="{0BFC3362-934D-405A-8F78-8A4A4DD241CC}" sibTransId="{93506947-8E2B-4BB3-9E49-B06D24858B80}"/>
    <dgm:cxn modelId="{AAE2D5A3-D15D-4663-AA05-3D4451F02FE0}" type="presOf" srcId="{96A5385A-81E3-4808-97D4-01F8149F432C}" destId="{0FA5BC37-A3F4-4888-B49D-09A64859B329}" srcOrd="0" destOrd="0" presId="urn:microsoft.com/office/officeart/2008/layout/VerticalCurvedList"/>
    <dgm:cxn modelId="{833C1F9E-B51B-4A82-85F3-6B4FE2034B8F}" type="presOf" srcId="{7D626DCD-7CAB-4560-97C7-BCDD55A4EB02}" destId="{D7781F1F-A3B0-46D9-A31F-527DB0533B81}" srcOrd="0" destOrd="0" presId="urn:microsoft.com/office/officeart/2008/layout/VerticalCurvedList"/>
    <dgm:cxn modelId="{0F64E1EA-200C-473E-B2C8-9EE77569D6CA}" type="presOf" srcId="{3DDFBE53-3A22-4E23-AA22-4C7E5FDB1DD1}" destId="{04F02F4C-1941-4199-9738-AC46ACD2AFF0}" srcOrd="0" destOrd="0" presId="urn:microsoft.com/office/officeart/2008/layout/VerticalCurvedList"/>
    <dgm:cxn modelId="{67D3595F-F2B3-4C17-A855-7FC87400E0E3}" srcId="{AF663EAF-D7AA-4932-A7C0-76CE40400F74}" destId="{7D626DCD-7CAB-4560-97C7-BCDD55A4EB02}" srcOrd="4" destOrd="0" parTransId="{57FB0783-F7A6-4568-AA9F-5A6E25D54E10}" sibTransId="{3EE24C71-6DF3-408F-97F1-587710C9DE19}"/>
    <dgm:cxn modelId="{CD8D350F-38D3-45D9-B459-72530539137B}" srcId="{AF663EAF-D7AA-4932-A7C0-76CE40400F74}" destId="{96A5385A-81E3-4808-97D4-01F8149F432C}" srcOrd="1" destOrd="0" parTransId="{48E90133-B47C-4310-B53E-56D6B6C7FAD7}" sibTransId="{FE519FEB-7676-4AD7-9E3C-CC4D418DEB8F}"/>
    <dgm:cxn modelId="{2AE671C4-16C5-4EDB-9A37-1916CC8A6AAF}" srcId="{AF663EAF-D7AA-4932-A7C0-76CE40400F74}" destId="{0F3FBE3B-5708-4B23-8297-2057FC9DF4EA}" srcOrd="3" destOrd="0" parTransId="{D7303938-D4B6-4738-BAA4-B898726A8769}" sibTransId="{16BD43A8-6FE0-4487-BB2D-5B8053424515}"/>
    <dgm:cxn modelId="{8863038A-5311-48F1-992D-63CEFBE171B2}" type="presOf" srcId="{AF663EAF-D7AA-4932-A7C0-76CE40400F74}" destId="{93A54597-6827-4D40-B66C-9731D59FAAAE}" srcOrd="0" destOrd="0" presId="urn:microsoft.com/office/officeart/2008/layout/VerticalCurvedList"/>
    <dgm:cxn modelId="{26695AE9-5676-4927-ACF6-748289C84BCD}" type="presParOf" srcId="{93A54597-6827-4D40-B66C-9731D59FAAAE}" destId="{AB50D24E-DA45-443C-A5C0-EF52D4F22406}" srcOrd="0" destOrd="0" presId="urn:microsoft.com/office/officeart/2008/layout/VerticalCurvedList"/>
    <dgm:cxn modelId="{86A80014-087F-462C-9371-8B6B9F58F9C3}" type="presParOf" srcId="{AB50D24E-DA45-443C-A5C0-EF52D4F22406}" destId="{6FDF3964-4941-407F-BFF9-CAB82A5100D7}" srcOrd="0" destOrd="0" presId="urn:microsoft.com/office/officeart/2008/layout/VerticalCurvedList"/>
    <dgm:cxn modelId="{C50C8498-1EFA-46FE-8DB7-CBCD3DB3F7BE}" type="presParOf" srcId="{6FDF3964-4941-407F-BFF9-CAB82A5100D7}" destId="{72AA5998-A774-41F4-9B9D-748BB32C5399}" srcOrd="0" destOrd="0" presId="urn:microsoft.com/office/officeart/2008/layout/VerticalCurvedList"/>
    <dgm:cxn modelId="{27D07804-96F0-4D4F-BDE9-8E215417A51B}" type="presParOf" srcId="{6FDF3964-4941-407F-BFF9-CAB82A5100D7}" destId="{53FEC44F-8DC6-469D-BF42-1473FFF908D9}" srcOrd="1" destOrd="0" presId="urn:microsoft.com/office/officeart/2008/layout/VerticalCurvedList"/>
    <dgm:cxn modelId="{28A35244-409D-495C-9D44-3BF1ABB2BB5F}" type="presParOf" srcId="{6FDF3964-4941-407F-BFF9-CAB82A5100D7}" destId="{C76F8038-FA59-4AE5-A1C4-C276D322BAA7}" srcOrd="2" destOrd="0" presId="urn:microsoft.com/office/officeart/2008/layout/VerticalCurvedList"/>
    <dgm:cxn modelId="{18880528-7B3B-4B14-A89D-1A351A8A6170}" type="presParOf" srcId="{6FDF3964-4941-407F-BFF9-CAB82A5100D7}" destId="{C8FDAF56-2DB3-44E0-B1A4-23AB4434DC66}" srcOrd="3" destOrd="0" presId="urn:microsoft.com/office/officeart/2008/layout/VerticalCurvedList"/>
    <dgm:cxn modelId="{DED50FF2-6511-4210-B0BF-79B80D7FF06C}" type="presParOf" srcId="{AB50D24E-DA45-443C-A5C0-EF52D4F22406}" destId="{04F02F4C-1941-4199-9738-AC46ACD2AFF0}" srcOrd="1" destOrd="0" presId="urn:microsoft.com/office/officeart/2008/layout/VerticalCurvedList"/>
    <dgm:cxn modelId="{C1FC9E1B-1450-49E4-9DBE-3829CD5FAD7D}" type="presParOf" srcId="{AB50D24E-DA45-443C-A5C0-EF52D4F22406}" destId="{D1C35474-1C25-47C3-8294-E5021B0F7168}" srcOrd="2" destOrd="0" presId="urn:microsoft.com/office/officeart/2008/layout/VerticalCurvedList"/>
    <dgm:cxn modelId="{9465F7F1-3835-4EFC-8BF6-0ED05916040A}" type="presParOf" srcId="{D1C35474-1C25-47C3-8294-E5021B0F7168}" destId="{4E200EF6-E263-43A5-B33D-545C1F8B5126}" srcOrd="0" destOrd="0" presId="urn:microsoft.com/office/officeart/2008/layout/VerticalCurvedList"/>
    <dgm:cxn modelId="{FE1F7A1D-A183-461D-8FD7-146FC014E079}" type="presParOf" srcId="{AB50D24E-DA45-443C-A5C0-EF52D4F22406}" destId="{0FA5BC37-A3F4-4888-B49D-09A64859B329}" srcOrd="3" destOrd="0" presId="urn:microsoft.com/office/officeart/2008/layout/VerticalCurvedList"/>
    <dgm:cxn modelId="{8C2AD41E-4052-4557-B702-F738F93AA4E1}" type="presParOf" srcId="{AB50D24E-DA45-443C-A5C0-EF52D4F22406}" destId="{8F804A7D-826F-43CC-A20A-0835613D5B0F}" srcOrd="4" destOrd="0" presId="urn:microsoft.com/office/officeart/2008/layout/VerticalCurvedList"/>
    <dgm:cxn modelId="{CC2D1DAD-2617-4BA9-986F-B81E3B6E9F9F}" type="presParOf" srcId="{8F804A7D-826F-43CC-A20A-0835613D5B0F}" destId="{7C0331D3-010A-454D-A288-52AAA51E2ED5}" srcOrd="0" destOrd="0" presId="urn:microsoft.com/office/officeart/2008/layout/VerticalCurvedList"/>
    <dgm:cxn modelId="{0D04722A-7FFE-4C6D-B65E-05794608BF3C}" type="presParOf" srcId="{AB50D24E-DA45-443C-A5C0-EF52D4F22406}" destId="{B5F4E791-0B8F-4066-BA1E-813FF1042349}" srcOrd="5" destOrd="0" presId="urn:microsoft.com/office/officeart/2008/layout/VerticalCurvedList"/>
    <dgm:cxn modelId="{193D4E11-8524-4436-A7A3-B73981A4E205}" type="presParOf" srcId="{AB50D24E-DA45-443C-A5C0-EF52D4F22406}" destId="{FBFD3233-87F4-4141-8B00-CF236FA9B90C}" srcOrd="6" destOrd="0" presId="urn:microsoft.com/office/officeart/2008/layout/VerticalCurvedList"/>
    <dgm:cxn modelId="{2BAB1FD9-6C62-41E7-9D87-07E666A2738E}" type="presParOf" srcId="{FBFD3233-87F4-4141-8B00-CF236FA9B90C}" destId="{5CAFB1A2-A6BB-47D9-AE06-53A3178B157C}" srcOrd="0" destOrd="0" presId="urn:microsoft.com/office/officeart/2008/layout/VerticalCurvedList"/>
    <dgm:cxn modelId="{E11F4657-CCAD-43A3-81BF-6BC5B228FAB9}" type="presParOf" srcId="{AB50D24E-DA45-443C-A5C0-EF52D4F22406}" destId="{F0CA0EB6-FF96-4B7E-9F2D-B6CE24E87602}" srcOrd="7" destOrd="0" presId="urn:microsoft.com/office/officeart/2008/layout/VerticalCurvedList"/>
    <dgm:cxn modelId="{7C6D73BD-1EC6-4AD9-AC88-74F3FC4A0CE6}" type="presParOf" srcId="{AB50D24E-DA45-443C-A5C0-EF52D4F22406}" destId="{F364034F-F078-4124-91D8-31EA55F11A19}" srcOrd="8" destOrd="0" presId="urn:microsoft.com/office/officeart/2008/layout/VerticalCurvedList"/>
    <dgm:cxn modelId="{75A07A41-13AA-442A-89BC-BA0F1CCD8A16}" type="presParOf" srcId="{F364034F-F078-4124-91D8-31EA55F11A19}" destId="{ADE8B9D9-4B57-4F89-A8A6-7F210A3C2423}" srcOrd="0" destOrd="0" presId="urn:microsoft.com/office/officeart/2008/layout/VerticalCurvedList"/>
    <dgm:cxn modelId="{A5E1EE10-8C30-40A9-8450-C358824D803E}" type="presParOf" srcId="{AB50D24E-DA45-443C-A5C0-EF52D4F22406}" destId="{D7781F1F-A3B0-46D9-A31F-527DB0533B81}" srcOrd="9" destOrd="0" presId="urn:microsoft.com/office/officeart/2008/layout/VerticalCurvedList"/>
    <dgm:cxn modelId="{C57EADC4-4EC0-46AB-BE07-293C6BCB9418}" type="presParOf" srcId="{AB50D24E-DA45-443C-A5C0-EF52D4F22406}" destId="{4AB6DB1D-85FB-4647-85B5-6A8C02BBE37B}" srcOrd="10" destOrd="0" presId="urn:microsoft.com/office/officeart/2008/layout/VerticalCurvedList"/>
    <dgm:cxn modelId="{65F7FCA3-3572-4E54-BCB9-864F68A5062E}" type="presParOf" srcId="{4AB6DB1D-85FB-4647-85B5-6A8C02BBE37B}" destId="{529CAAAC-27A9-418F-83E1-D1A120070A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1552C-100B-4337-896D-5450C8A928E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D53C5-EFF7-4867-B193-3447C09BE8B7}">
      <dgm:prSet phldrT="[Text]"/>
      <dgm:spPr/>
      <dgm:t>
        <a:bodyPr/>
        <a:lstStyle/>
        <a:p>
          <a:r>
            <a:rPr lang="en-US" dirty="0" err="1" smtClean="0"/>
            <a:t>Đột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</a:t>
          </a:r>
          <a:r>
            <a:rPr lang="en-US" dirty="0" err="1" smtClean="0"/>
            <a:t>trái</a:t>
          </a:r>
          <a:r>
            <a:rPr lang="en-US" dirty="0" smtClean="0"/>
            <a:t>  </a:t>
          </a:r>
          <a:r>
            <a:rPr lang="en-US" dirty="0" err="1" smtClean="0"/>
            <a:t>phép</a:t>
          </a:r>
          <a:r>
            <a:rPr lang="en-US" dirty="0" smtClean="0"/>
            <a:t>, </a:t>
          </a:r>
          <a:r>
            <a:rPr lang="en-US" dirty="0" err="1" smtClean="0"/>
            <a:t>hỏa</a:t>
          </a:r>
          <a:r>
            <a:rPr lang="en-US" dirty="0" smtClean="0"/>
            <a:t> </a:t>
          </a:r>
          <a:r>
            <a:rPr lang="en-US" dirty="0" err="1" smtClean="0"/>
            <a:t>hoạn</a:t>
          </a:r>
          <a:endParaRPr lang="en-US" dirty="0"/>
        </a:p>
      </dgm:t>
    </dgm:pt>
    <dgm:pt modelId="{447EDCCC-0841-4014-A122-2EC0C35D891A}" type="parTrans" cxnId="{DFD51394-9EC5-4E04-A086-DE7B87F89DE5}">
      <dgm:prSet/>
      <dgm:spPr/>
      <dgm:t>
        <a:bodyPr/>
        <a:lstStyle/>
        <a:p>
          <a:endParaRPr lang="en-US"/>
        </a:p>
      </dgm:t>
    </dgm:pt>
    <dgm:pt modelId="{ADFBB7CC-BBA0-4AA7-ABE4-7A7E2D8C0FFD}" type="sibTrans" cxnId="{DFD51394-9EC5-4E04-A086-DE7B87F89DE5}">
      <dgm:prSet/>
      <dgm:spPr/>
      <dgm:t>
        <a:bodyPr/>
        <a:lstStyle/>
        <a:p>
          <a:endParaRPr lang="en-US"/>
        </a:p>
      </dgm:t>
    </dgm:pt>
    <dgm:pt modelId="{A188A600-38C4-469A-BE4C-837BF1003FA7}">
      <dgm:prSet phldrT="[Text]"/>
      <dgm:spPr/>
      <dgm:t>
        <a:bodyPr/>
        <a:lstStyle/>
        <a:p>
          <a:r>
            <a:rPr lang="en-US" dirty="0" err="1" smtClean="0"/>
            <a:t>Trộm</a:t>
          </a:r>
          <a:r>
            <a:rPr lang="en-US" dirty="0" smtClean="0"/>
            <a:t> </a:t>
          </a:r>
          <a:r>
            <a:rPr lang="en-US" dirty="0" err="1" smtClean="0"/>
            <a:t>cắp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endParaRPr lang="en-US" dirty="0"/>
        </a:p>
      </dgm:t>
    </dgm:pt>
    <dgm:pt modelId="{BC4F2EF8-A2AD-488E-9AA9-CF178BFA0818}" type="parTrans" cxnId="{75F57858-1455-4492-8D1A-B6C2C169457D}">
      <dgm:prSet/>
      <dgm:spPr/>
      <dgm:t>
        <a:bodyPr/>
        <a:lstStyle/>
        <a:p>
          <a:endParaRPr lang="en-US"/>
        </a:p>
      </dgm:t>
    </dgm:pt>
    <dgm:pt modelId="{CFB55B7D-0073-4B0C-A689-9AD9E3F27087}" type="sibTrans" cxnId="{75F57858-1455-4492-8D1A-B6C2C169457D}">
      <dgm:prSet/>
      <dgm:spPr/>
      <dgm:t>
        <a:bodyPr/>
        <a:lstStyle/>
        <a:p>
          <a:endParaRPr lang="en-US"/>
        </a:p>
      </dgm:t>
    </dgm:pt>
    <dgm:pt modelId="{18B70DAD-BECD-4217-AF3A-BDADD7F3DE99}">
      <dgm:prSet phldrT="[Text]"/>
      <dgm:spPr/>
      <dgm:t>
        <a:bodyPr/>
        <a:lstStyle/>
        <a:p>
          <a:r>
            <a:rPr lang="en-US" dirty="0" err="1" smtClean="0"/>
            <a:t>Buôn</a:t>
          </a:r>
          <a:r>
            <a:rPr lang="en-US" dirty="0" smtClean="0"/>
            <a:t> </a:t>
          </a:r>
          <a:r>
            <a:rPr lang="en-US" dirty="0" err="1" smtClean="0"/>
            <a:t>lậu</a:t>
          </a:r>
          <a:r>
            <a:rPr lang="en-US" dirty="0" smtClean="0"/>
            <a:t>, </a:t>
          </a:r>
          <a:r>
            <a:rPr lang="en-US" dirty="0" err="1" smtClean="0"/>
            <a:t>buôn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nơi</a:t>
          </a:r>
          <a:r>
            <a:rPr lang="en-US" dirty="0" smtClean="0"/>
            <a:t> </a:t>
          </a:r>
          <a:r>
            <a:rPr lang="en-US" dirty="0" err="1" smtClean="0"/>
            <a:t>biên</a:t>
          </a:r>
          <a:r>
            <a:rPr lang="en-US" dirty="0" smtClean="0"/>
            <a:t> </a:t>
          </a:r>
          <a:r>
            <a:rPr lang="en-US" dirty="0" err="1" smtClean="0"/>
            <a:t>giới</a:t>
          </a:r>
          <a:endParaRPr lang="en-US" dirty="0"/>
        </a:p>
      </dgm:t>
    </dgm:pt>
    <dgm:pt modelId="{4335FEBD-551D-4CE1-9B21-5363118C704B}" type="parTrans" cxnId="{DA73645F-9AB0-4E84-943E-BD30BC5DAFAC}">
      <dgm:prSet/>
      <dgm:spPr/>
      <dgm:t>
        <a:bodyPr/>
        <a:lstStyle/>
        <a:p>
          <a:endParaRPr lang="en-US"/>
        </a:p>
      </dgm:t>
    </dgm:pt>
    <dgm:pt modelId="{FA020AD5-3AD9-46CC-8A1D-E98CDB0B890D}" type="sibTrans" cxnId="{DA73645F-9AB0-4E84-943E-BD30BC5DAFAC}">
      <dgm:prSet/>
      <dgm:spPr/>
      <dgm:t>
        <a:bodyPr/>
        <a:lstStyle/>
        <a:p>
          <a:endParaRPr lang="en-US"/>
        </a:p>
      </dgm:t>
    </dgm:pt>
    <dgm:pt modelId="{8C020783-09C3-4188-97F0-2F5470DCFD1A}">
      <dgm:prSet phldrT="[Text]"/>
      <dgm:spPr/>
      <dgm:t>
        <a:bodyPr/>
        <a:lstStyle/>
        <a:p>
          <a:r>
            <a:rPr lang="en-US" dirty="0" err="1" smtClean="0"/>
            <a:t>Trốn</a:t>
          </a:r>
          <a:r>
            <a:rPr lang="en-US" dirty="0" smtClean="0"/>
            <a:t> </a:t>
          </a:r>
          <a:r>
            <a:rPr lang="en-US" dirty="0" err="1" smtClean="0"/>
            <a:t>trại</a:t>
          </a:r>
          <a:r>
            <a:rPr lang="en-US" dirty="0" smtClean="0"/>
            <a:t> </a:t>
          </a:r>
          <a:r>
            <a:rPr lang="en-US" dirty="0" err="1" smtClean="0"/>
            <a:t>tù</a:t>
          </a:r>
          <a:r>
            <a:rPr lang="en-US" dirty="0" smtClean="0"/>
            <a:t>, </a:t>
          </a:r>
          <a:r>
            <a:rPr lang="en-US" dirty="0" err="1" smtClean="0"/>
            <a:t>trung</a:t>
          </a:r>
          <a:r>
            <a:rPr lang="en-US" dirty="0" smtClean="0"/>
            <a:t> </a:t>
          </a:r>
          <a:r>
            <a:rPr lang="en-US" dirty="0" err="1" smtClean="0"/>
            <a:t>tâm</a:t>
          </a:r>
          <a:r>
            <a:rPr lang="en-US" dirty="0" smtClean="0"/>
            <a:t> </a:t>
          </a:r>
          <a:r>
            <a:rPr lang="en-US" dirty="0" err="1" smtClean="0"/>
            <a:t>cai</a:t>
          </a:r>
          <a:r>
            <a:rPr lang="en-US" dirty="0" smtClean="0"/>
            <a:t> </a:t>
          </a:r>
          <a:r>
            <a:rPr lang="en-US" dirty="0" err="1" smtClean="0"/>
            <a:t>nghiện</a:t>
          </a:r>
          <a:endParaRPr lang="en-US" dirty="0"/>
        </a:p>
      </dgm:t>
    </dgm:pt>
    <dgm:pt modelId="{EBF6E5E3-230A-4C11-A771-5E14B8839E0A}" type="parTrans" cxnId="{25A68074-7585-4541-AA4F-396ECABFFF88}">
      <dgm:prSet/>
      <dgm:spPr/>
      <dgm:t>
        <a:bodyPr/>
        <a:lstStyle/>
        <a:p>
          <a:endParaRPr lang="en-US"/>
        </a:p>
      </dgm:t>
    </dgm:pt>
    <dgm:pt modelId="{94777E21-247A-42FC-AEF8-0E9CF7799921}" type="sibTrans" cxnId="{25A68074-7585-4541-AA4F-396ECABFFF88}">
      <dgm:prSet/>
      <dgm:spPr/>
      <dgm:t>
        <a:bodyPr/>
        <a:lstStyle/>
        <a:p>
          <a:endParaRPr lang="en-US"/>
        </a:p>
      </dgm:t>
    </dgm:pt>
    <dgm:pt modelId="{BBC7F6A4-6FC5-44AA-BE76-326BC759F6A7}" type="pres">
      <dgm:prSet presAssocID="{7081552C-100B-4337-896D-5450C8A928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282BF1-9E12-44FB-9799-04C108866EE1}" type="pres">
      <dgm:prSet presAssocID="{D65D53C5-EFF7-4867-B193-3447C09BE8B7}" presName="composite" presStyleCnt="0"/>
      <dgm:spPr/>
    </dgm:pt>
    <dgm:pt modelId="{5081D135-1E4F-462D-8191-70F31FFE0442}" type="pres">
      <dgm:prSet presAssocID="{D65D53C5-EFF7-4867-B193-3447C09BE8B7}" presName="rect1" presStyleLbl="b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07A539-F04A-4DCB-8C02-0A88C613D674}" type="pres">
      <dgm:prSet presAssocID="{D65D53C5-EFF7-4867-B193-3447C09BE8B7}" presName="wedgeRectCallout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4183D-89BB-4403-96BC-CF54E9A72C05}" type="pres">
      <dgm:prSet presAssocID="{ADFBB7CC-BBA0-4AA7-ABE4-7A7E2D8C0FFD}" presName="sibTrans" presStyleCnt="0"/>
      <dgm:spPr/>
    </dgm:pt>
    <dgm:pt modelId="{027B87DC-925F-4BC8-ADEB-95F2F3AADBE6}" type="pres">
      <dgm:prSet presAssocID="{A188A600-38C4-469A-BE4C-837BF1003FA7}" presName="composite" presStyleCnt="0"/>
      <dgm:spPr/>
    </dgm:pt>
    <dgm:pt modelId="{8076DD50-C31D-4EAF-B395-DCA7408FA3AF}" type="pres">
      <dgm:prSet presAssocID="{A188A600-38C4-469A-BE4C-837BF1003FA7}" presName="rect1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37E958FA-2039-47B5-90F1-5D2874B53D8F}" type="pres">
      <dgm:prSet presAssocID="{A188A600-38C4-469A-BE4C-837BF1003FA7}" presName="wedgeRectCallout1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BFAC-BC85-470C-94B3-E2E2590AE259}" type="pres">
      <dgm:prSet presAssocID="{CFB55B7D-0073-4B0C-A689-9AD9E3F27087}" presName="sibTrans" presStyleCnt="0"/>
      <dgm:spPr/>
    </dgm:pt>
    <dgm:pt modelId="{C0CDF73D-220C-42E9-8E1E-80B0DAFF30AD}" type="pres">
      <dgm:prSet presAssocID="{18B70DAD-BECD-4217-AF3A-BDADD7F3DE99}" presName="composite" presStyleCnt="0"/>
      <dgm:spPr/>
    </dgm:pt>
    <dgm:pt modelId="{ACE0794A-A228-4A98-B397-78A52470BBB5}" type="pres">
      <dgm:prSet presAssocID="{18B70DAD-BECD-4217-AF3A-BDADD7F3DE99}" presName="rect1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3D6B28C-6E29-426C-8E73-725FD6127FD3}" type="pres">
      <dgm:prSet presAssocID="{18B70DAD-BECD-4217-AF3A-BDADD7F3DE99}" presName="wedgeRectCallout1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5E19F-9578-46AA-85DE-7D97165D92A9}" type="pres">
      <dgm:prSet presAssocID="{FA020AD5-3AD9-46CC-8A1D-E98CDB0B890D}" presName="sibTrans" presStyleCnt="0"/>
      <dgm:spPr/>
    </dgm:pt>
    <dgm:pt modelId="{ACC2D8BB-D34D-46DF-B354-00ABAA1D3C16}" type="pres">
      <dgm:prSet presAssocID="{8C020783-09C3-4188-97F0-2F5470DCFD1A}" presName="composite" presStyleCnt="0"/>
      <dgm:spPr/>
    </dgm:pt>
    <dgm:pt modelId="{0E46AD98-860E-45AC-971C-30436ADF7683}" type="pres">
      <dgm:prSet presAssocID="{8C020783-09C3-4188-97F0-2F5470DCFD1A}" presName="rect1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</dgm:spPr>
    </dgm:pt>
    <dgm:pt modelId="{5AE4D862-F27D-41B6-9F42-AB4959B5AC23}" type="pres">
      <dgm:prSet presAssocID="{8C020783-09C3-4188-97F0-2F5470DCFD1A}" presName="wedgeRectCallout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0BE7F-E1FD-44A3-91F9-74B7F2801583}" type="presOf" srcId="{8C020783-09C3-4188-97F0-2F5470DCFD1A}" destId="{5AE4D862-F27D-41B6-9F42-AB4959B5AC23}" srcOrd="0" destOrd="0" presId="urn:microsoft.com/office/officeart/2008/layout/BendingPictureCaptionList"/>
    <dgm:cxn modelId="{25A68074-7585-4541-AA4F-396ECABFFF88}" srcId="{7081552C-100B-4337-896D-5450C8A928E5}" destId="{8C020783-09C3-4188-97F0-2F5470DCFD1A}" srcOrd="3" destOrd="0" parTransId="{EBF6E5E3-230A-4C11-A771-5E14B8839E0A}" sibTransId="{94777E21-247A-42FC-AEF8-0E9CF7799921}"/>
    <dgm:cxn modelId="{E9539F90-0FD1-46AB-BC0D-2722AF0E3AC6}" type="presOf" srcId="{A188A600-38C4-469A-BE4C-837BF1003FA7}" destId="{37E958FA-2039-47B5-90F1-5D2874B53D8F}" srcOrd="0" destOrd="0" presId="urn:microsoft.com/office/officeart/2008/layout/BendingPictureCaptionList"/>
    <dgm:cxn modelId="{D19AC835-8790-4DB9-BA2A-E5A39AB90B59}" type="presOf" srcId="{18B70DAD-BECD-4217-AF3A-BDADD7F3DE99}" destId="{23D6B28C-6E29-426C-8E73-725FD6127FD3}" srcOrd="0" destOrd="0" presId="urn:microsoft.com/office/officeart/2008/layout/BendingPictureCaptionList"/>
    <dgm:cxn modelId="{75F57858-1455-4492-8D1A-B6C2C169457D}" srcId="{7081552C-100B-4337-896D-5450C8A928E5}" destId="{A188A600-38C4-469A-BE4C-837BF1003FA7}" srcOrd="1" destOrd="0" parTransId="{BC4F2EF8-A2AD-488E-9AA9-CF178BFA0818}" sibTransId="{CFB55B7D-0073-4B0C-A689-9AD9E3F27087}"/>
    <dgm:cxn modelId="{DA73645F-9AB0-4E84-943E-BD30BC5DAFAC}" srcId="{7081552C-100B-4337-896D-5450C8A928E5}" destId="{18B70DAD-BECD-4217-AF3A-BDADD7F3DE99}" srcOrd="2" destOrd="0" parTransId="{4335FEBD-551D-4CE1-9B21-5363118C704B}" sibTransId="{FA020AD5-3AD9-46CC-8A1D-E98CDB0B890D}"/>
    <dgm:cxn modelId="{0F34276B-6D54-4510-A4BD-D0FA8810068D}" type="presOf" srcId="{7081552C-100B-4337-896D-5450C8A928E5}" destId="{BBC7F6A4-6FC5-44AA-BE76-326BC759F6A7}" srcOrd="0" destOrd="0" presId="urn:microsoft.com/office/officeart/2008/layout/BendingPictureCaptionList"/>
    <dgm:cxn modelId="{B36DA3C7-B487-4044-9BD8-B7C0A9B17DFA}" type="presOf" srcId="{D65D53C5-EFF7-4867-B193-3447C09BE8B7}" destId="{9307A539-F04A-4DCB-8C02-0A88C613D674}" srcOrd="0" destOrd="0" presId="urn:microsoft.com/office/officeart/2008/layout/BendingPictureCaptionList"/>
    <dgm:cxn modelId="{DFD51394-9EC5-4E04-A086-DE7B87F89DE5}" srcId="{7081552C-100B-4337-896D-5450C8A928E5}" destId="{D65D53C5-EFF7-4867-B193-3447C09BE8B7}" srcOrd="0" destOrd="0" parTransId="{447EDCCC-0841-4014-A122-2EC0C35D891A}" sibTransId="{ADFBB7CC-BBA0-4AA7-ABE4-7A7E2D8C0FFD}"/>
    <dgm:cxn modelId="{41A17883-6DC3-45FF-A013-051AC1D03CCD}" type="presParOf" srcId="{BBC7F6A4-6FC5-44AA-BE76-326BC759F6A7}" destId="{CB282BF1-9E12-44FB-9799-04C108866EE1}" srcOrd="0" destOrd="0" presId="urn:microsoft.com/office/officeart/2008/layout/BendingPictureCaptionList"/>
    <dgm:cxn modelId="{BC4C3FEF-0BDC-4F7B-8B55-CE3A16091DFF}" type="presParOf" srcId="{CB282BF1-9E12-44FB-9799-04C108866EE1}" destId="{5081D135-1E4F-462D-8191-70F31FFE0442}" srcOrd="0" destOrd="0" presId="urn:microsoft.com/office/officeart/2008/layout/BendingPictureCaptionList"/>
    <dgm:cxn modelId="{E740E1C1-268C-45A6-9528-E6DABCDD6F2D}" type="presParOf" srcId="{CB282BF1-9E12-44FB-9799-04C108866EE1}" destId="{9307A539-F04A-4DCB-8C02-0A88C613D674}" srcOrd="1" destOrd="0" presId="urn:microsoft.com/office/officeart/2008/layout/BendingPictureCaptionList"/>
    <dgm:cxn modelId="{A2BA6D04-3A55-4B2E-B1D4-1B2DF5A7D594}" type="presParOf" srcId="{BBC7F6A4-6FC5-44AA-BE76-326BC759F6A7}" destId="{6E84183D-89BB-4403-96BC-CF54E9A72C05}" srcOrd="1" destOrd="0" presId="urn:microsoft.com/office/officeart/2008/layout/BendingPictureCaptionList"/>
    <dgm:cxn modelId="{6F42E9AC-D195-4DE7-A54E-6934BA182433}" type="presParOf" srcId="{BBC7F6A4-6FC5-44AA-BE76-326BC759F6A7}" destId="{027B87DC-925F-4BC8-ADEB-95F2F3AADBE6}" srcOrd="2" destOrd="0" presId="urn:microsoft.com/office/officeart/2008/layout/BendingPictureCaptionList"/>
    <dgm:cxn modelId="{72BF44FB-E0ED-4B41-8A8E-FF4D1588BD36}" type="presParOf" srcId="{027B87DC-925F-4BC8-ADEB-95F2F3AADBE6}" destId="{8076DD50-C31D-4EAF-B395-DCA7408FA3AF}" srcOrd="0" destOrd="0" presId="urn:microsoft.com/office/officeart/2008/layout/BendingPictureCaptionList"/>
    <dgm:cxn modelId="{9AAE27C4-3D12-49CE-940F-0B172B7E63B6}" type="presParOf" srcId="{027B87DC-925F-4BC8-ADEB-95F2F3AADBE6}" destId="{37E958FA-2039-47B5-90F1-5D2874B53D8F}" srcOrd="1" destOrd="0" presId="urn:microsoft.com/office/officeart/2008/layout/BendingPictureCaptionList"/>
    <dgm:cxn modelId="{447DCE19-7B2F-47A4-8679-5A1268794A0F}" type="presParOf" srcId="{BBC7F6A4-6FC5-44AA-BE76-326BC759F6A7}" destId="{6C95BFAC-BC85-470C-94B3-E2E2590AE259}" srcOrd="3" destOrd="0" presId="urn:microsoft.com/office/officeart/2008/layout/BendingPictureCaptionList"/>
    <dgm:cxn modelId="{914267A0-6C39-424E-AF30-4F273258B945}" type="presParOf" srcId="{BBC7F6A4-6FC5-44AA-BE76-326BC759F6A7}" destId="{C0CDF73D-220C-42E9-8E1E-80B0DAFF30AD}" srcOrd="4" destOrd="0" presId="urn:microsoft.com/office/officeart/2008/layout/BendingPictureCaptionList"/>
    <dgm:cxn modelId="{63A970AF-72B0-4BA2-BBF4-67B318BE3F8E}" type="presParOf" srcId="{C0CDF73D-220C-42E9-8E1E-80B0DAFF30AD}" destId="{ACE0794A-A228-4A98-B397-78A52470BBB5}" srcOrd="0" destOrd="0" presId="urn:microsoft.com/office/officeart/2008/layout/BendingPictureCaptionList"/>
    <dgm:cxn modelId="{BA6E6E12-2FB8-4FAE-86F6-A6839DD936B6}" type="presParOf" srcId="{C0CDF73D-220C-42E9-8E1E-80B0DAFF30AD}" destId="{23D6B28C-6E29-426C-8E73-725FD6127FD3}" srcOrd="1" destOrd="0" presId="urn:microsoft.com/office/officeart/2008/layout/BendingPictureCaptionList"/>
    <dgm:cxn modelId="{AF49EA2E-71EF-4BD6-8E1B-76E714E8D90F}" type="presParOf" srcId="{BBC7F6A4-6FC5-44AA-BE76-326BC759F6A7}" destId="{BAD5E19F-9578-46AA-85DE-7D97165D92A9}" srcOrd="5" destOrd="0" presId="urn:microsoft.com/office/officeart/2008/layout/BendingPictureCaptionList"/>
    <dgm:cxn modelId="{B50B91A0-92C3-4448-ABBA-57D54A0A50E6}" type="presParOf" srcId="{BBC7F6A4-6FC5-44AA-BE76-326BC759F6A7}" destId="{ACC2D8BB-D34D-46DF-B354-00ABAA1D3C16}" srcOrd="6" destOrd="0" presId="urn:microsoft.com/office/officeart/2008/layout/BendingPictureCaptionList"/>
    <dgm:cxn modelId="{7F83A0F8-0A6D-443F-AB9A-C59996C843D6}" type="presParOf" srcId="{ACC2D8BB-D34D-46DF-B354-00ABAA1D3C16}" destId="{0E46AD98-860E-45AC-971C-30436ADF7683}" srcOrd="0" destOrd="0" presId="urn:microsoft.com/office/officeart/2008/layout/BendingPictureCaptionList"/>
    <dgm:cxn modelId="{973DC07B-2F1D-438C-95CF-038806376200}" type="presParOf" srcId="{ACC2D8BB-D34D-46DF-B354-00ABAA1D3C16}" destId="{5AE4D862-F27D-41B6-9F42-AB4959B5AC2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B4C8D-980D-443A-A0E1-0CF08F4739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11A16B-D6ED-46F7-8B33-D40B19D9F7FC}">
      <dgm:prSet phldrT="[Text]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FCFB2B2-B6E0-4D7C-A74B-6365D4483979}" type="parTrans" cxnId="{3BCD640D-6B6D-4DA6-86ED-120FEC8F5A1F}">
      <dgm:prSet/>
      <dgm:spPr/>
      <dgm:t>
        <a:bodyPr/>
        <a:lstStyle/>
        <a:p>
          <a:endParaRPr lang="en-US"/>
        </a:p>
      </dgm:t>
    </dgm:pt>
    <dgm:pt modelId="{450E8D29-2216-4AF6-8E20-9F0FE97C4E67}" type="sibTrans" cxnId="{3BCD640D-6B6D-4DA6-86ED-120FEC8F5A1F}">
      <dgm:prSet/>
      <dgm:spPr/>
      <dgm:t>
        <a:bodyPr/>
        <a:lstStyle/>
        <a:p>
          <a:endParaRPr lang="en-US"/>
        </a:p>
      </dgm:t>
    </dgm:pt>
    <dgm:pt modelId="{28502C95-0AC3-4B40-9FE7-F00C9A4133D6}">
      <dgm:prSet phldrT="[Text]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DF9D4F8-6EA2-4A50-A9E5-AA9590F29883}" type="parTrans" cxnId="{BFE82C60-F1B7-4F41-B788-09E3FA9977AB}">
      <dgm:prSet/>
      <dgm:spPr/>
      <dgm:t>
        <a:bodyPr/>
        <a:lstStyle/>
        <a:p>
          <a:endParaRPr lang="en-US"/>
        </a:p>
      </dgm:t>
    </dgm:pt>
    <dgm:pt modelId="{599D18C4-9516-44FC-B19A-A3A99D564455}" type="sibTrans" cxnId="{BFE82C60-F1B7-4F41-B788-09E3FA9977AB}">
      <dgm:prSet/>
      <dgm:spPr/>
      <dgm:t>
        <a:bodyPr/>
        <a:lstStyle/>
        <a:p>
          <a:endParaRPr lang="en-US"/>
        </a:p>
      </dgm:t>
    </dgm:pt>
    <dgm:pt modelId="{C612DE96-5DB4-4FA4-A0E0-CF8E3C5C7F39}" type="pres">
      <dgm:prSet presAssocID="{97AB4C8D-980D-443A-A0E1-0CF08F473978}" presName="Name0" presStyleCnt="0">
        <dgm:presLayoutVars>
          <dgm:dir/>
          <dgm:resizeHandles val="exact"/>
        </dgm:presLayoutVars>
      </dgm:prSet>
      <dgm:spPr/>
    </dgm:pt>
    <dgm:pt modelId="{7EFEC91A-CA72-455C-8773-C38E058BCE25}" type="pres">
      <dgm:prSet presAssocID="{1211A16B-D6ED-46F7-8B33-D40B19D9F7FC}" presName="node" presStyleLbl="node1" presStyleIdx="0" presStyleCnt="2" custLinFactY="-12630" custLinFactNeighborX="-83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51F16-8875-47BA-843E-3D531AFD72AA}" type="pres">
      <dgm:prSet presAssocID="{450E8D29-2216-4AF6-8E20-9F0FE97C4E6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97F76FB-3D5C-4DDE-90AB-C1D7A8ED9C0D}" type="pres">
      <dgm:prSet presAssocID="{450E8D29-2216-4AF6-8E20-9F0FE97C4E6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7BCA8F9-1BEA-4020-8CD2-12490824A98D}" type="pres">
      <dgm:prSet presAssocID="{28502C95-0AC3-4B40-9FE7-F00C9A4133D6}" presName="node" presStyleLbl="node1" presStyleIdx="1" presStyleCnt="2" custLinFactY="-12630" custLinFactNeighborX="-83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D640D-6B6D-4DA6-86ED-120FEC8F5A1F}" srcId="{97AB4C8D-980D-443A-A0E1-0CF08F473978}" destId="{1211A16B-D6ED-46F7-8B33-D40B19D9F7FC}" srcOrd="0" destOrd="0" parTransId="{7FCFB2B2-B6E0-4D7C-A74B-6365D4483979}" sibTransId="{450E8D29-2216-4AF6-8E20-9F0FE97C4E67}"/>
    <dgm:cxn modelId="{EE12F7A0-96A3-402A-8AC0-906E58E41416}" type="presOf" srcId="{97AB4C8D-980D-443A-A0E1-0CF08F473978}" destId="{C612DE96-5DB4-4FA4-A0E0-CF8E3C5C7F39}" srcOrd="0" destOrd="0" presId="urn:microsoft.com/office/officeart/2005/8/layout/process1"/>
    <dgm:cxn modelId="{8AD95BA6-0D90-448C-B4D2-E35B4F499885}" type="presOf" srcId="{1211A16B-D6ED-46F7-8B33-D40B19D9F7FC}" destId="{7EFEC91A-CA72-455C-8773-C38E058BCE25}" srcOrd="0" destOrd="0" presId="urn:microsoft.com/office/officeart/2005/8/layout/process1"/>
    <dgm:cxn modelId="{BFE82C60-F1B7-4F41-B788-09E3FA9977AB}" srcId="{97AB4C8D-980D-443A-A0E1-0CF08F473978}" destId="{28502C95-0AC3-4B40-9FE7-F00C9A4133D6}" srcOrd="1" destOrd="0" parTransId="{8DF9D4F8-6EA2-4A50-A9E5-AA9590F29883}" sibTransId="{599D18C4-9516-44FC-B19A-A3A99D564455}"/>
    <dgm:cxn modelId="{5B43EB1D-CFB8-4000-990D-3854FDA1E68C}" type="presOf" srcId="{450E8D29-2216-4AF6-8E20-9F0FE97C4E67}" destId="{D97F76FB-3D5C-4DDE-90AB-C1D7A8ED9C0D}" srcOrd="1" destOrd="0" presId="urn:microsoft.com/office/officeart/2005/8/layout/process1"/>
    <dgm:cxn modelId="{29B8A82C-D53F-4124-9946-D427D80632B4}" type="presOf" srcId="{28502C95-0AC3-4B40-9FE7-F00C9A4133D6}" destId="{67BCA8F9-1BEA-4020-8CD2-12490824A98D}" srcOrd="0" destOrd="0" presId="urn:microsoft.com/office/officeart/2005/8/layout/process1"/>
    <dgm:cxn modelId="{97FB73C3-9CAA-4B69-9D0D-B3EE7B5D3FEB}" type="presOf" srcId="{450E8D29-2216-4AF6-8E20-9F0FE97C4E67}" destId="{69151F16-8875-47BA-843E-3D531AFD72AA}" srcOrd="0" destOrd="0" presId="urn:microsoft.com/office/officeart/2005/8/layout/process1"/>
    <dgm:cxn modelId="{8329781F-AB19-4A60-B301-B1162735A8D3}" type="presParOf" srcId="{C612DE96-5DB4-4FA4-A0E0-CF8E3C5C7F39}" destId="{7EFEC91A-CA72-455C-8773-C38E058BCE25}" srcOrd="0" destOrd="0" presId="urn:microsoft.com/office/officeart/2005/8/layout/process1"/>
    <dgm:cxn modelId="{D163EACA-B04C-4A96-B3FC-9184773C35CE}" type="presParOf" srcId="{C612DE96-5DB4-4FA4-A0E0-CF8E3C5C7F39}" destId="{69151F16-8875-47BA-843E-3D531AFD72AA}" srcOrd="1" destOrd="0" presId="urn:microsoft.com/office/officeart/2005/8/layout/process1"/>
    <dgm:cxn modelId="{5B95C561-5B99-4B46-9086-3F7F34B2A5DA}" type="presParOf" srcId="{69151F16-8875-47BA-843E-3D531AFD72AA}" destId="{D97F76FB-3D5C-4DDE-90AB-C1D7A8ED9C0D}" srcOrd="0" destOrd="0" presId="urn:microsoft.com/office/officeart/2005/8/layout/process1"/>
    <dgm:cxn modelId="{2DF5DF2C-066F-4799-A2D6-E5293D43989F}" type="presParOf" srcId="{C612DE96-5DB4-4FA4-A0E0-CF8E3C5C7F39}" destId="{67BCA8F9-1BEA-4020-8CD2-12490824A98D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50EEDB-194D-4A76-8965-65ED04636D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9CAEB7-87AE-4655-A1C9-D35DBF636293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0B3EA2-B8F5-4B87-8787-E3E52B95138B}" type="parTrans" cxnId="{2F56A851-DADF-4790-A6F3-8382697D55EA}">
      <dgm:prSet/>
      <dgm:spPr/>
      <dgm:t>
        <a:bodyPr/>
        <a:lstStyle/>
        <a:p>
          <a:endParaRPr lang="en-US"/>
        </a:p>
      </dgm:t>
    </dgm:pt>
    <dgm:pt modelId="{F86FFBC0-944F-432B-8ED1-72836E1481FD}" type="sibTrans" cxnId="{2F56A851-DADF-4790-A6F3-8382697D55EA}">
      <dgm:prSet/>
      <dgm:spPr/>
      <dgm:t>
        <a:bodyPr/>
        <a:lstStyle/>
        <a:p>
          <a:endParaRPr lang="en-US"/>
        </a:p>
      </dgm:t>
    </dgm:pt>
    <dgm:pt modelId="{1F1A2B52-8CD0-45CB-B017-7602A815FBCF}">
      <dgm:prSet phldrT="[Text]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F4A066-9A37-44E2-834D-8334D4EB835C}" type="parTrans" cxnId="{138DEB2F-B784-464F-B841-D87FA2A31657}">
      <dgm:prSet/>
      <dgm:spPr/>
      <dgm:t>
        <a:bodyPr/>
        <a:lstStyle/>
        <a:p>
          <a:endParaRPr lang="en-US"/>
        </a:p>
      </dgm:t>
    </dgm:pt>
    <dgm:pt modelId="{ED09F392-0EB4-4B38-A1C7-7082DF6D8CA0}" type="sibTrans" cxnId="{138DEB2F-B784-464F-B841-D87FA2A31657}">
      <dgm:prSet/>
      <dgm:spPr/>
      <dgm:t>
        <a:bodyPr/>
        <a:lstStyle/>
        <a:p>
          <a:endParaRPr lang="en-US" dirty="0"/>
        </a:p>
      </dgm:t>
    </dgm:pt>
    <dgm:pt modelId="{B3354539-F244-4A93-BEDB-85DAE4971787}" type="pres">
      <dgm:prSet presAssocID="{5D50EEDB-194D-4A76-8965-65ED04636D0F}" presName="Name0" presStyleCnt="0">
        <dgm:presLayoutVars>
          <dgm:dir/>
          <dgm:resizeHandles val="exact"/>
        </dgm:presLayoutVars>
      </dgm:prSet>
      <dgm:spPr/>
    </dgm:pt>
    <dgm:pt modelId="{90AD8C8B-DC2D-4800-BEDC-2E390DEB3BC5}" type="pres">
      <dgm:prSet presAssocID="{179CAEB7-87AE-4655-A1C9-D35DBF6362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5684A-B6CD-4C87-9CEF-FBEB1ACF7B81}" type="pres">
      <dgm:prSet presAssocID="{F86FFBC0-944F-432B-8ED1-72836E1481F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9D1288C-F02A-406C-91BE-8824747D056A}" type="pres">
      <dgm:prSet presAssocID="{F86FFBC0-944F-432B-8ED1-72836E1481F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2A8BBFC-CA0C-4944-9B58-811C628ED99C}" type="pres">
      <dgm:prSet presAssocID="{1F1A2B52-8CD0-45CB-B017-7602A815FBC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BB1D5E-6131-44EB-8DD6-8ACA0D3999C5}" type="presOf" srcId="{1F1A2B52-8CD0-45CB-B017-7602A815FBCF}" destId="{A2A8BBFC-CA0C-4944-9B58-811C628ED99C}" srcOrd="0" destOrd="0" presId="urn:microsoft.com/office/officeart/2005/8/layout/process1"/>
    <dgm:cxn modelId="{BBB90899-FCB6-4D3E-9623-510F91F74A14}" type="presOf" srcId="{5D50EEDB-194D-4A76-8965-65ED04636D0F}" destId="{B3354539-F244-4A93-BEDB-85DAE4971787}" srcOrd="0" destOrd="0" presId="urn:microsoft.com/office/officeart/2005/8/layout/process1"/>
    <dgm:cxn modelId="{A8D94C49-ED61-4D61-8866-CD4E333592EC}" type="presOf" srcId="{F86FFBC0-944F-432B-8ED1-72836E1481FD}" destId="{E3E5684A-B6CD-4C87-9CEF-FBEB1ACF7B81}" srcOrd="0" destOrd="0" presId="urn:microsoft.com/office/officeart/2005/8/layout/process1"/>
    <dgm:cxn modelId="{2F56A851-DADF-4790-A6F3-8382697D55EA}" srcId="{5D50EEDB-194D-4A76-8965-65ED04636D0F}" destId="{179CAEB7-87AE-4655-A1C9-D35DBF636293}" srcOrd="0" destOrd="0" parTransId="{EB0B3EA2-B8F5-4B87-8787-E3E52B95138B}" sibTransId="{F86FFBC0-944F-432B-8ED1-72836E1481FD}"/>
    <dgm:cxn modelId="{3CFA8B85-2E0D-4806-89E1-F1AE2CB49745}" type="presOf" srcId="{F86FFBC0-944F-432B-8ED1-72836E1481FD}" destId="{A9D1288C-F02A-406C-91BE-8824747D056A}" srcOrd="1" destOrd="0" presId="urn:microsoft.com/office/officeart/2005/8/layout/process1"/>
    <dgm:cxn modelId="{138DEB2F-B784-464F-B841-D87FA2A31657}" srcId="{5D50EEDB-194D-4A76-8965-65ED04636D0F}" destId="{1F1A2B52-8CD0-45CB-B017-7602A815FBCF}" srcOrd="1" destOrd="0" parTransId="{6DF4A066-9A37-44E2-834D-8334D4EB835C}" sibTransId="{ED09F392-0EB4-4B38-A1C7-7082DF6D8CA0}"/>
    <dgm:cxn modelId="{F120B833-D7D9-4EA1-A949-ED269EAE4127}" type="presOf" srcId="{179CAEB7-87AE-4655-A1C9-D35DBF636293}" destId="{90AD8C8B-DC2D-4800-BEDC-2E390DEB3BC5}" srcOrd="0" destOrd="0" presId="urn:microsoft.com/office/officeart/2005/8/layout/process1"/>
    <dgm:cxn modelId="{971ABC22-3D27-4597-AE22-E69971DDA683}" type="presParOf" srcId="{B3354539-F244-4A93-BEDB-85DAE4971787}" destId="{90AD8C8B-DC2D-4800-BEDC-2E390DEB3BC5}" srcOrd="0" destOrd="0" presId="urn:microsoft.com/office/officeart/2005/8/layout/process1"/>
    <dgm:cxn modelId="{EFC7BA4F-D6B8-4F26-9416-52208641D5EB}" type="presParOf" srcId="{B3354539-F244-4A93-BEDB-85DAE4971787}" destId="{E3E5684A-B6CD-4C87-9CEF-FBEB1ACF7B81}" srcOrd="1" destOrd="0" presId="urn:microsoft.com/office/officeart/2005/8/layout/process1"/>
    <dgm:cxn modelId="{DA39EC69-9F22-45FA-A267-D1F7953EC2A1}" type="presParOf" srcId="{E3E5684A-B6CD-4C87-9CEF-FBEB1ACF7B81}" destId="{A9D1288C-F02A-406C-91BE-8824747D056A}" srcOrd="0" destOrd="0" presId="urn:microsoft.com/office/officeart/2005/8/layout/process1"/>
    <dgm:cxn modelId="{6163DC2A-560F-4F9C-88E4-FACEF08D1549}" type="presParOf" srcId="{B3354539-F244-4A93-BEDB-85DAE4971787}" destId="{A2A8BBFC-CA0C-4944-9B58-811C628ED99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8E6C0-E801-49C0-ADFB-F0C87AE0AD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7F264A-23F6-42C7-8062-D2EAC2495661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F3E601-29F7-4383-AC0C-7F2B8ABCD656}" type="parTrans" cxnId="{5F4C7EA1-DB91-4052-88B8-4FC0D43C28FD}">
      <dgm:prSet/>
      <dgm:spPr/>
      <dgm:t>
        <a:bodyPr/>
        <a:lstStyle/>
        <a:p>
          <a:endParaRPr lang="en-US"/>
        </a:p>
      </dgm:t>
    </dgm:pt>
    <dgm:pt modelId="{F7731719-F307-4CFD-B3AE-1C721EBB37C2}" type="sibTrans" cxnId="{5F4C7EA1-DB91-4052-88B8-4FC0D43C28FD}">
      <dgm:prSet/>
      <dgm:spPr/>
      <dgm:t>
        <a:bodyPr/>
        <a:lstStyle/>
        <a:p>
          <a:endParaRPr lang="en-US"/>
        </a:p>
      </dgm:t>
    </dgm:pt>
    <dgm:pt modelId="{CD199160-5154-4BF1-916D-C0675EABB867}" type="pres">
      <dgm:prSet presAssocID="{8718E6C0-E801-49C0-ADFB-F0C87AE0AD97}" presName="Name0" presStyleCnt="0">
        <dgm:presLayoutVars>
          <dgm:dir/>
          <dgm:resizeHandles val="exact"/>
        </dgm:presLayoutVars>
      </dgm:prSet>
      <dgm:spPr/>
    </dgm:pt>
    <dgm:pt modelId="{74574B51-0271-41CC-9AE4-A753B9C321C1}" type="pres">
      <dgm:prSet presAssocID="{C87F264A-23F6-42C7-8062-D2EAC2495661}" presName="node" presStyleLbl="node1" presStyleIdx="0" presStyleCnt="1" custScaleX="94891" custScaleY="97596" custLinFactNeighborX="-1003" custLinFactNeighborY="-41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C7EA1-DB91-4052-88B8-4FC0D43C28FD}" srcId="{8718E6C0-E801-49C0-ADFB-F0C87AE0AD97}" destId="{C87F264A-23F6-42C7-8062-D2EAC2495661}" srcOrd="0" destOrd="0" parTransId="{96F3E601-29F7-4383-AC0C-7F2B8ABCD656}" sibTransId="{F7731719-F307-4CFD-B3AE-1C721EBB37C2}"/>
    <dgm:cxn modelId="{D66E73AD-C221-4FCC-921F-26C9015494F3}" type="presOf" srcId="{C87F264A-23F6-42C7-8062-D2EAC2495661}" destId="{74574B51-0271-41CC-9AE4-A753B9C321C1}" srcOrd="0" destOrd="0" presId="urn:microsoft.com/office/officeart/2005/8/layout/process1"/>
    <dgm:cxn modelId="{8C08F6CA-A732-47ED-8FAD-2A421516EEA7}" type="presOf" srcId="{8718E6C0-E801-49C0-ADFB-F0C87AE0AD97}" destId="{CD199160-5154-4BF1-916D-C0675EABB867}" srcOrd="0" destOrd="0" presId="urn:microsoft.com/office/officeart/2005/8/layout/process1"/>
    <dgm:cxn modelId="{326FB79B-84F7-4991-ABFF-67783B32E45E}" type="presParOf" srcId="{CD199160-5154-4BF1-916D-C0675EABB867}" destId="{74574B51-0271-41CC-9AE4-A753B9C321C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D278CE-07F1-4FF9-8B26-320F8EC9512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7EC71-B76A-4B20-8DAB-F79FCF79AEA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45F88CC-3C6B-46A7-B124-8D134ED76132}" type="parTrans" cxnId="{C2B561C7-0B77-427C-AD1F-932120660FA0}">
      <dgm:prSet/>
      <dgm:spPr/>
      <dgm:t>
        <a:bodyPr/>
        <a:lstStyle/>
        <a:p>
          <a:endParaRPr lang="en-US"/>
        </a:p>
      </dgm:t>
    </dgm:pt>
    <dgm:pt modelId="{8ABD2E1B-0BA7-4B8A-998A-B84EE4C93B66}" type="sibTrans" cxnId="{C2B561C7-0B77-427C-AD1F-932120660FA0}">
      <dgm:prSet/>
      <dgm:spPr/>
      <dgm:t>
        <a:bodyPr/>
        <a:lstStyle/>
        <a:p>
          <a:endParaRPr lang="en-US"/>
        </a:p>
      </dgm:t>
    </dgm:pt>
    <dgm:pt modelId="{9D744D53-43AE-451A-AAA0-B088B615669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B54B584-B088-46C1-9933-EEB38E8C3721}" type="parTrans" cxnId="{ED7D609B-056C-465E-A5D6-C0895788F1ED}">
      <dgm:prSet/>
      <dgm:spPr/>
      <dgm:t>
        <a:bodyPr/>
        <a:lstStyle/>
        <a:p>
          <a:endParaRPr lang="en-US"/>
        </a:p>
      </dgm:t>
    </dgm:pt>
    <dgm:pt modelId="{0E7A6959-0C79-473F-B7A5-ED01D3934C80}" type="sibTrans" cxnId="{ED7D609B-056C-465E-A5D6-C0895788F1ED}">
      <dgm:prSet/>
      <dgm:spPr/>
      <dgm:t>
        <a:bodyPr/>
        <a:lstStyle/>
        <a:p>
          <a:endParaRPr lang="en-US"/>
        </a:p>
      </dgm:t>
    </dgm:pt>
    <dgm:pt modelId="{91E0F9F4-5472-4A02-B8A4-9627DD3835D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559699F-0B30-41DF-AB35-0E6E00D10E56}" type="sibTrans" cxnId="{B779ABDE-83B2-4B2E-BAEE-DDDD72DDA49A}">
      <dgm:prSet/>
      <dgm:spPr/>
      <dgm:t>
        <a:bodyPr/>
        <a:lstStyle/>
        <a:p>
          <a:endParaRPr lang="en-US"/>
        </a:p>
      </dgm:t>
    </dgm:pt>
    <dgm:pt modelId="{67B63BB3-77FE-4918-BBC8-22FB4E91B27B}" type="parTrans" cxnId="{B779ABDE-83B2-4B2E-BAEE-DDDD72DDA49A}">
      <dgm:prSet/>
      <dgm:spPr/>
      <dgm:t>
        <a:bodyPr/>
        <a:lstStyle/>
        <a:p>
          <a:endParaRPr lang="en-US"/>
        </a:p>
      </dgm:t>
    </dgm:pt>
    <dgm:pt modelId="{4EE615AF-DA18-4FEF-A715-672D8A9F3021}" type="pres">
      <dgm:prSet presAssocID="{25D278CE-07F1-4FF9-8B26-320F8EC9512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7E9F63-BB71-4F78-9037-887E47065290}" type="pres">
      <dgm:prSet presAssocID="{91E0F9F4-5472-4A02-B8A4-9627DD3835DB}" presName="Accent1" presStyleCnt="0"/>
      <dgm:spPr/>
    </dgm:pt>
    <dgm:pt modelId="{F57859F8-EB90-4811-8658-B54650656A71}" type="pres">
      <dgm:prSet presAssocID="{91E0F9F4-5472-4A02-B8A4-9627DD3835DB}" presName="Accent" presStyleLbl="node1" presStyleIdx="0" presStyleCnt="3"/>
      <dgm:spPr/>
    </dgm:pt>
    <dgm:pt modelId="{65D72CF3-D059-4C5E-9E5B-E663E82E635F}" type="pres">
      <dgm:prSet presAssocID="{91E0F9F4-5472-4A02-B8A4-9627DD3835D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A731D-6DA3-492A-BF1B-484A332AE559}" type="pres">
      <dgm:prSet presAssocID="{1827EC71-B76A-4B20-8DAB-F79FCF79AEAB}" presName="Accent2" presStyleCnt="0"/>
      <dgm:spPr/>
    </dgm:pt>
    <dgm:pt modelId="{D489A67E-6633-4C63-96F2-B39EBE16E277}" type="pres">
      <dgm:prSet presAssocID="{1827EC71-B76A-4B20-8DAB-F79FCF79AEAB}" presName="Accent" presStyleLbl="node1" presStyleIdx="1" presStyleCnt="3"/>
      <dgm:spPr/>
    </dgm:pt>
    <dgm:pt modelId="{0F85DF8C-43C6-4568-90A9-1A1EECB78106}" type="pres">
      <dgm:prSet presAssocID="{1827EC71-B76A-4B20-8DAB-F79FCF79AEA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22411-3734-41D8-935D-7E09F59ADD20}" type="pres">
      <dgm:prSet presAssocID="{9D744D53-43AE-451A-AAA0-B088B6156691}" presName="Accent3" presStyleCnt="0"/>
      <dgm:spPr/>
    </dgm:pt>
    <dgm:pt modelId="{742E01D8-AE29-4FFF-A1B2-33B15932FD17}" type="pres">
      <dgm:prSet presAssocID="{9D744D53-43AE-451A-AAA0-B088B6156691}" presName="Accent" presStyleLbl="node1" presStyleIdx="2" presStyleCnt="3"/>
      <dgm:spPr/>
    </dgm:pt>
    <dgm:pt modelId="{A3FFAD0F-9AA8-4AA8-9315-35D7188B41DF}" type="pres">
      <dgm:prSet presAssocID="{9D744D53-43AE-451A-AAA0-B088B61566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64B6D-461B-41C3-B56A-59B0F0834AA4}" type="presOf" srcId="{9D744D53-43AE-451A-AAA0-B088B6156691}" destId="{A3FFAD0F-9AA8-4AA8-9315-35D7188B41DF}" srcOrd="0" destOrd="0" presId="urn:microsoft.com/office/officeart/2009/layout/CircleArrowProcess"/>
    <dgm:cxn modelId="{1066691F-86B0-4BA2-A6D0-D41D904AA6C9}" type="presOf" srcId="{1827EC71-B76A-4B20-8DAB-F79FCF79AEAB}" destId="{0F85DF8C-43C6-4568-90A9-1A1EECB78106}" srcOrd="0" destOrd="0" presId="urn:microsoft.com/office/officeart/2009/layout/CircleArrowProcess"/>
    <dgm:cxn modelId="{B779ABDE-83B2-4B2E-BAEE-DDDD72DDA49A}" srcId="{25D278CE-07F1-4FF9-8B26-320F8EC9512A}" destId="{91E0F9F4-5472-4A02-B8A4-9627DD3835DB}" srcOrd="0" destOrd="0" parTransId="{67B63BB3-77FE-4918-BBC8-22FB4E91B27B}" sibTransId="{5559699F-0B30-41DF-AB35-0E6E00D10E56}"/>
    <dgm:cxn modelId="{B399FA36-FAF5-4D41-8AA6-410911F7CD53}" type="presOf" srcId="{25D278CE-07F1-4FF9-8B26-320F8EC9512A}" destId="{4EE615AF-DA18-4FEF-A715-672D8A9F3021}" srcOrd="0" destOrd="0" presId="urn:microsoft.com/office/officeart/2009/layout/CircleArrowProcess"/>
    <dgm:cxn modelId="{002A0C35-6331-4346-BBC3-9775218C69D6}" type="presOf" srcId="{91E0F9F4-5472-4A02-B8A4-9627DD3835DB}" destId="{65D72CF3-D059-4C5E-9E5B-E663E82E635F}" srcOrd="0" destOrd="0" presId="urn:microsoft.com/office/officeart/2009/layout/CircleArrowProcess"/>
    <dgm:cxn modelId="{ED7D609B-056C-465E-A5D6-C0895788F1ED}" srcId="{25D278CE-07F1-4FF9-8B26-320F8EC9512A}" destId="{9D744D53-43AE-451A-AAA0-B088B6156691}" srcOrd="2" destOrd="0" parTransId="{FB54B584-B088-46C1-9933-EEB38E8C3721}" sibTransId="{0E7A6959-0C79-473F-B7A5-ED01D3934C80}"/>
    <dgm:cxn modelId="{C2B561C7-0B77-427C-AD1F-932120660FA0}" srcId="{25D278CE-07F1-4FF9-8B26-320F8EC9512A}" destId="{1827EC71-B76A-4B20-8DAB-F79FCF79AEAB}" srcOrd="1" destOrd="0" parTransId="{845F88CC-3C6B-46A7-B124-8D134ED76132}" sibTransId="{8ABD2E1B-0BA7-4B8A-998A-B84EE4C93B66}"/>
    <dgm:cxn modelId="{BCE9241B-5311-407A-8BF8-BE3DE54E372E}" type="presParOf" srcId="{4EE615AF-DA18-4FEF-A715-672D8A9F3021}" destId="{7D7E9F63-BB71-4F78-9037-887E47065290}" srcOrd="0" destOrd="0" presId="urn:microsoft.com/office/officeart/2009/layout/CircleArrowProcess"/>
    <dgm:cxn modelId="{FB1D4E9C-6411-45AB-AB9E-A58685E24B04}" type="presParOf" srcId="{7D7E9F63-BB71-4F78-9037-887E47065290}" destId="{F57859F8-EB90-4811-8658-B54650656A71}" srcOrd="0" destOrd="0" presId="urn:microsoft.com/office/officeart/2009/layout/CircleArrowProcess"/>
    <dgm:cxn modelId="{85C76EB9-56EF-4628-BEB8-A38D4A3B1048}" type="presParOf" srcId="{4EE615AF-DA18-4FEF-A715-672D8A9F3021}" destId="{65D72CF3-D059-4C5E-9E5B-E663E82E635F}" srcOrd="1" destOrd="0" presId="urn:microsoft.com/office/officeart/2009/layout/CircleArrowProcess"/>
    <dgm:cxn modelId="{E9A922EE-35A5-4030-99A5-20A6D7954A5D}" type="presParOf" srcId="{4EE615AF-DA18-4FEF-A715-672D8A9F3021}" destId="{DACA731D-6DA3-492A-BF1B-484A332AE559}" srcOrd="2" destOrd="0" presId="urn:microsoft.com/office/officeart/2009/layout/CircleArrowProcess"/>
    <dgm:cxn modelId="{C8BD4D12-BD52-46FA-BA85-355DFEBBDAC1}" type="presParOf" srcId="{DACA731D-6DA3-492A-BF1B-484A332AE559}" destId="{D489A67E-6633-4C63-96F2-B39EBE16E277}" srcOrd="0" destOrd="0" presId="urn:microsoft.com/office/officeart/2009/layout/CircleArrowProcess"/>
    <dgm:cxn modelId="{766F905E-45C8-43FB-A449-02740551ACC5}" type="presParOf" srcId="{4EE615AF-DA18-4FEF-A715-672D8A9F3021}" destId="{0F85DF8C-43C6-4568-90A9-1A1EECB78106}" srcOrd="3" destOrd="0" presId="urn:microsoft.com/office/officeart/2009/layout/CircleArrowProcess"/>
    <dgm:cxn modelId="{86C5E967-28C5-4C11-AC69-02E27A9C8010}" type="presParOf" srcId="{4EE615AF-DA18-4FEF-A715-672D8A9F3021}" destId="{4BA22411-3734-41D8-935D-7E09F59ADD20}" srcOrd="4" destOrd="0" presId="urn:microsoft.com/office/officeart/2009/layout/CircleArrowProcess"/>
    <dgm:cxn modelId="{DFCBC830-0DC1-4891-91B9-EE458BAC2807}" type="presParOf" srcId="{4BA22411-3734-41D8-935D-7E09F59ADD20}" destId="{742E01D8-AE29-4FFF-A1B2-33B15932FD17}" srcOrd="0" destOrd="0" presId="urn:microsoft.com/office/officeart/2009/layout/CircleArrowProcess"/>
    <dgm:cxn modelId="{951B5053-130C-4155-B431-A0A1567DD2DF}" type="presParOf" srcId="{4EE615AF-DA18-4FEF-A715-672D8A9F3021}" destId="{A3FFAD0F-9AA8-4AA8-9315-35D7188B41DF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07D207-8A70-4B40-8CC6-9444F618B62E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5483D0A-E497-49B6-9AC8-1A9C14517020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Client – Server </a:t>
          </a:r>
          <a:r>
            <a:rPr lang="en-US" dirty="0" err="1" smtClean="0"/>
            <a:t>phục</a:t>
          </a:r>
          <a:r>
            <a:rPr lang="en-US" dirty="0" smtClean="0"/>
            <a:t> </a:t>
          </a:r>
          <a:r>
            <a:rPr lang="en-US" dirty="0" err="1" smtClean="0"/>
            <a:t>vụ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truyền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giữa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.</a:t>
          </a:r>
          <a:endParaRPr lang="en-US" dirty="0"/>
        </a:p>
      </dgm:t>
    </dgm:pt>
    <dgm:pt modelId="{D274A1BC-DBDE-4E40-8093-728D2821993A}" type="parTrans" cxnId="{2C2329A0-6B22-4EC8-B6A4-E408B6201C61}">
      <dgm:prSet/>
      <dgm:spPr/>
      <dgm:t>
        <a:bodyPr/>
        <a:lstStyle/>
        <a:p>
          <a:endParaRPr lang="en-US"/>
        </a:p>
      </dgm:t>
    </dgm:pt>
    <dgm:pt modelId="{2CA63C4E-9578-4C5A-8B2E-EBA8AE164E4B}" type="sibTrans" cxnId="{2C2329A0-6B22-4EC8-B6A4-E408B6201C61}">
      <dgm:prSet/>
      <dgm:spPr/>
      <dgm:t>
        <a:bodyPr/>
        <a:lstStyle/>
        <a:p>
          <a:endParaRPr lang="en-US"/>
        </a:p>
      </dgm:t>
    </dgm:pt>
    <dgm:pt modelId="{FEBBB598-080A-4BE8-9095-7EF3593714A1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Camera Server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Camera Client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nhau</a:t>
          </a:r>
          <a:r>
            <a:rPr lang="en-US" dirty="0" smtClean="0"/>
            <a:t>.</a:t>
          </a:r>
          <a:endParaRPr lang="en-US" dirty="0"/>
        </a:p>
      </dgm:t>
    </dgm:pt>
    <dgm:pt modelId="{339A984E-638E-41C0-AD27-418EE9D6402E}" type="parTrans" cxnId="{4D09591E-8BE9-4343-9AA9-AB3FBC6AD571}">
      <dgm:prSet/>
      <dgm:spPr/>
      <dgm:t>
        <a:bodyPr/>
        <a:lstStyle/>
        <a:p>
          <a:endParaRPr lang="en-US"/>
        </a:p>
      </dgm:t>
    </dgm:pt>
    <dgm:pt modelId="{C6297683-551B-44AF-8304-17B3829B86BA}" type="sibTrans" cxnId="{4D09591E-8BE9-4343-9AA9-AB3FBC6AD571}">
      <dgm:prSet/>
      <dgm:spPr/>
      <dgm:t>
        <a:bodyPr/>
        <a:lstStyle/>
        <a:p>
          <a:endParaRPr lang="en-US"/>
        </a:p>
      </dgm:t>
    </dgm:pt>
    <dgm:pt modelId="{6C8E8F54-949D-465E-B2E7-B7431A9547A0}">
      <dgm:prSet phldrT="[Text]"/>
      <dgm:spPr/>
      <dgm:t>
        <a:bodyPr/>
        <a:lstStyle/>
        <a:p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Camera Client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khả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chuyển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gửi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phía</a:t>
          </a:r>
          <a:r>
            <a:rPr lang="en-US" dirty="0" smtClean="0"/>
            <a:t> Server.</a:t>
          </a:r>
          <a:endParaRPr lang="en-US" dirty="0"/>
        </a:p>
      </dgm:t>
    </dgm:pt>
    <dgm:pt modelId="{DBA9B207-5D08-42E0-97E5-E640E77F002C}" type="parTrans" cxnId="{BAF08680-A445-440A-B359-011F04E67B0D}">
      <dgm:prSet/>
      <dgm:spPr/>
      <dgm:t>
        <a:bodyPr/>
        <a:lstStyle/>
        <a:p>
          <a:endParaRPr lang="en-US"/>
        </a:p>
      </dgm:t>
    </dgm:pt>
    <dgm:pt modelId="{6CE4D410-4937-4F8D-A88E-411A768A1CA1}" type="sibTrans" cxnId="{BAF08680-A445-440A-B359-011F04E67B0D}">
      <dgm:prSet/>
      <dgm:spPr/>
      <dgm:t>
        <a:bodyPr/>
        <a:lstStyle/>
        <a:p>
          <a:endParaRPr lang="en-US"/>
        </a:p>
      </dgm:t>
    </dgm:pt>
    <dgm:pt modelId="{D46AB0C9-6F33-48F1-84D1-AF81957E3CD0}" type="pres">
      <dgm:prSet presAssocID="{4307D207-8A70-4B40-8CC6-9444F618B62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17F57-8B10-4246-B83D-EDBC967E4B99}" type="pres">
      <dgm:prSet presAssocID="{4307D207-8A70-4B40-8CC6-9444F618B62E}" presName="dummyMaxCanvas" presStyleCnt="0">
        <dgm:presLayoutVars/>
      </dgm:prSet>
      <dgm:spPr/>
    </dgm:pt>
    <dgm:pt modelId="{B4DC00E8-D0A7-4C06-AFB7-F9BAFB86627B}" type="pres">
      <dgm:prSet presAssocID="{4307D207-8A70-4B40-8CC6-9444F618B62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3DDAC-CD6A-46F9-9561-14D7B2CC5D9B}" type="pres">
      <dgm:prSet presAssocID="{4307D207-8A70-4B40-8CC6-9444F618B62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1FABA-EF24-4769-B569-BF965AB48A23}" type="pres">
      <dgm:prSet presAssocID="{4307D207-8A70-4B40-8CC6-9444F618B62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59DFE-BC53-4262-937D-87C4469FF3F3}" type="pres">
      <dgm:prSet presAssocID="{4307D207-8A70-4B40-8CC6-9444F618B62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016C1-4D49-4386-8277-24A86E1A6EE4}" type="pres">
      <dgm:prSet presAssocID="{4307D207-8A70-4B40-8CC6-9444F618B62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801B4-4990-4320-9D11-265BEEF25B32}" type="pres">
      <dgm:prSet presAssocID="{4307D207-8A70-4B40-8CC6-9444F618B62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0905B-F319-4F43-8D67-BC7C3A4030CD}" type="pres">
      <dgm:prSet presAssocID="{4307D207-8A70-4B40-8CC6-9444F618B62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7FFBB-D403-4B9E-86B5-D0FB9A3D2F51}" type="pres">
      <dgm:prSet presAssocID="{4307D207-8A70-4B40-8CC6-9444F618B62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C0E912-B3C5-448A-B2B7-31231C607157}" type="presOf" srcId="{FEBBB598-080A-4BE8-9095-7EF3593714A1}" destId="{91B7FFBB-D403-4B9E-86B5-D0FB9A3D2F51}" srcOrd="1" destOrd="0" presId="urn:microsoft.com/office/officeart/2005/8/layout/vProcess5"/>
    <dgm:cxn modelId="{E68150D2-8AD2-4C0F-8B0B-D2D79702C274}" type="presOf" srcId="{F5483D0A-E497-49B6-9AC8-1A9C14517020}" destId="{B4DC00E8-D0A7-4C06-AFB7-F9BAFB86627B}" srcOrd="0" destOrd="0" presId="urn:microsoft.com/office/officeart/2005/8/layout/vProcess5"/>
    <dgm:cxn modelId="{BAF08680-A445-440A-B359-011F04E67B0D}" srcId="{4307D207-8A70-4B40-8CC6-9444F618B62E}" destId="{6C8E8F54-949D-465E-B2E7-B7431A9547A0}" srcOrd="1" destOrd="0" parTransId="{DBA9B207-5D08-42E0-97E5-E640E77F002C}" sibTransId="{6CE4D410-4937-4F8D-A88E-411A768A1CA1}"/>
    <dgm:cxn modelId="{F87ECB35-299D-4693-8415-72ECFD5FE2B0}" type="presOf" srcId="{FEBBB598-080A-4BE8-9095-7EF3593714A1}" destId="{21E1FABA-EF24-4769-B569-BF965AB48A23}" srcOrd="0" destOrd="0" presId="urn:microsoft.com/office/officeart/2005/8/layout/vProcess5"/>
    <dgm:cxn modelId="{4D09591E-8BE9-4343-9AA9-AB3FBC6AD571}" srcId="{4307D207-8A70-4B40-8CC6-9444F618B62E}" destId="{FEBBB598-080A-4BE8-9095-7EF3593714A1}" srcOrd="2" destOrd="0" parTransId="{339A984E-638E-41C0-AD27-418EE9D6402E}" sibTransId="{C6297683-551B-44AF-8304-17B3829B86BA}"/>
    <dgm:cxn modelId="{8894A8ED-C1E6-41D3-A8A5-5B810A028405}" type="presOf" srcId="{4307D207-8A70-4B40-8CC6-9444F618B62E}" destId="{D46AB0C9-6F33-48F1-84D1-AF81957E3CD0}" srcOrd="0" destOrd="0" presId="urn:microsoft.com/office/officeart/2005/8/layout/vProcess5"/>
    <dgm:cxn modelId="{1C742FBA-BB20-45DE-B3BE-FD831E1D15E2}" type="presOf" srcId="{2CA63C4E-9578-4C5A-8B2E-EBA8AE164E4B}" destId="{82359DFE-BC53-4262-937D-87C4469FF3F3}" srcOrd="0" destOrd="0" presId="urn:microsoft.com/office/officeart/2005/8/layout/vProcess5"/>
    <dgm:cxn modelId="{431FABD0-AC74-4EDD-81BE-951DF24BA45C}" type="presOf" srcId="{6CE4D410-4937-4F8D-A88E-411A768A1CA1}" destId="{25D016C1-4D49-4386-8277-24A86E1A6EE4}" srcOrd="0" destOrd="0" presId="urn:microsoft.com/office/officeart/2005/8/layout/vProcess5"/>
    <dgm:cxn modelId="{64EF5C65-7264-4441-ABAA-8A83304B00A9}" type="presOf" srcId="{F5483D0A-E497-49B6-9AC8-1A9C14517020}" destId="{9DC801B4-4990-4320-9D11-265BEEF25B32}" srcOrd="1" destOrd="0" presId="urn:microsoft.com/office/officeart/2005/8/layout/vProcess5"/>
    <dgm:cxn modelId="{2FBBEF45-8F8F-4B78-960B-F5472807CEC1}" type="presOf" srcId="{6C8E8F54-949D-465E-B2E7-B7431A9547A0}" destId="{85D0905B-F319-4F43-8D67-BC7C3A4030CD}" srcOrd="1" destOrd="0" presId="urn:microsoft.com/office/officeart/2005/8/layout/vProcess5"/>
    <dgm:cxn modelId="{FA86F0B9-1AEF-46D8-A164-4EDC1348B9B2}" type="presOf" srcId="{6C8E8F54-949D-465E-B2E7-B7431A9547A0}" destId="{8A23DDAC-CD6A-46F9-9561-14D7B2CC5D9B}" srcOrd="0" destOrd="0" presId="urn:microsoft.com/office/officeart/2005/8/layout/vProcess5"/>
    <dgm:cxn modelId="{2C2329A0-6B22-4EC8-B6A4-E408B6201C61}" srcId="{4307D207-8A70-4B40-8CC6-9444F618B62E}" destId="{F5483D0A-E497-49B6-9AC8-1A9C14517020}" srcOrd="0" destOrd="0" parTransId="{D274A1BC-DBDE-4E40-8093-728D2821993A}" sibTransId="{2CA63C4E-9578-4C5A-8B2E-EBA8AE164E4B}"/>
    <dgm:cxn modelId="{1AA0D23B-7375-4D0B-B4F4-861166D8D26F}" type="presParOf" srcId="{D46AB0C9-6F33-48F1-84D1-AF81957E3CD0}" destId="{5D417F57-8B10-4246-B83D-EDBC967E4B99}" srcOrd="0" destOrd="0" presId="urn:microsoft.com/office/officeart/2005/8/layout/vProcess5"/>
    <dgm:cxn modelId="{63AF88CD-F6B6-49F0-BC7B-B64925897DFC}" type="presParOf" srcId="{D46AB0C9-6F33-48F1-84D1-AF81957E3CD0}" destId="{B4DC00E8-D0A7-4C06-AFB7-F9BAFB86627B}" srcOrd="1" destOrd="0" presId="urn:microsoft.com/office/officeart/2005/8/layout/vProcess5"/>
    <dgm:cxn modelId="{D04BA224-6433-4874-80A4-DEA593EF8B30}" type="presParOf" srcId="{D46AB0C9-6F33-48F1-84D1-AF81957E3CD0}" destId="{8A23DDAC-CD6A-46F9-9561-14D7B2CC5D9B}" srcOrd="2" destOrd="0" presId="urn:microsoft.com/office/officeart/2005/8/layout/vProcess5"/>
    <dgm:cxn modelId="{7FF3EC24-754C-4488-82D8-A5BA94F88D6C}" type="presParOf" srcId="{D46AB0C9-6F33-48F1-84D1-AF81957E3CD0}" destId="{21E1FABA-EF24-4769-B569-BF965AB48A23}" srcOrd="3" destOrd="0" presId="urn:microsoft.com/office/officeart/2005/8/layout/vProcess5"/>
    <dgm:cxn modelId="{5D17631E-F8F7-4626-AF58-2D43856E6302}" type="presParOf" srcId="{D46AB0C9-6F33-48F1-84D1-AF81957E3CD0}" destId="{82359DFE-BC53-4262-937D-87C4469FF3F3}" srcOrd="4" destOrd="0" presId="urn:microsoft.com/office/officeart/2005/8/layout/vProcess5"/>
    <dgm:cxn modelId="{9F88F6E4-AD3C-4AF8-9057-B3AF315992FB}" type="presParOf" srcId="{D46AB0C9-6F33-48F1-84D1-AF81957E3CD0}" destId="{25D016C1-4D49-4386-8277-24A86E1A6EE4}" srcOrd="5" destOrd="0" presId="urn:microsoft.com/office/officeart/2005/8/layout/vProcess5"/>
    <dgm:cxn modelId="{89FCF304-9980-47AF-B6C4-A5C5E83AB5D0}" type="presParOf" srcId="{D46AB0C9-6F33-48F1-84D1-AF81957E3CD0}" destId="{9DC801B4-4990-4320-9D11-265BEEF25B32}" srcOrd="6" destOrd="0" presId="urn:microsoft.com/office/officeart/2005/8/layout/vProcess5"/>
    <dgm:cxn modelId="{7213B02A-6080-4F7C-810C-99E507C21D67}" type="presParOf" srcId="{D46AB0C9-6F33-48F1-84D1-AF81957E3CD0}" destId="{85D0905B-F319-4F43-8D67-BC7C3A4030CD}" srcOrd="7" destOrd="0" presId="urn:microsoft.com/office/officeart/2005/8/layout/vProcess5"/>
    <dgm:cxn modelId="{7893212A-16B1-42D5-856D-4FC422A2CB74}" type="presParOf" srcId="{D46AB0C9-6F33-48F1-84D1-AF81957E3CD0}" destId="{91B7FFBB-D403-4B9E-86B5-D0FB9A3D2F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C220CA-5DA1-4A08-B710-572592E7717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33B5F37-97C5-4C77-8EB3-5AC7E1983A1B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endParaRPr lang="en-US" dirty="0"/>
        </a:p>
      </dgm:t>
    </dgm:pt>
    <dgm:pt modelId="{E0E1631A-B8FA-4065-A985-4A2E72FA35F4}" type="parTrans" cxnId="{BC190C0D-D156-4DD5-8D6F-F8A75ED06506}">
      <dgm:prSet/>
      <dgm:spPr/>
      <dgm:t>
        <a:bodyPr/>
        <a:lstStyle/>
        <a:p>
          <a:endParaRPr lang="en-US"/>
        </a:p>
      </dgm:t>
    </dgm:pt>
    <dgm:pt modelId="{98727422-6036-45C5-A389-2763E0B08F4C}" type="sibTrans" cxnId="{BC190C0D-D156-4DD5-8D6F-F8A75ED06506}">
      <dgm:prSet/>
      <dgm:spPr/>
      <dgm:t>
        <a:bodyPr/>
        <a:lstStyle/>
        <a:p>
          <a:endParaRPr lang="en-US"/>
        </a:p>
      </dgm:t>
    </dgm:pt>
    <dgm:pt modelId="{0C3D45E0-22D2-4A73-A538-137398151E6E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endParaRPr lang="en-US" dirty="0"/>
        </a:p>
      </dgm:t>
    </dgm:pt>
    <dgm:pt modelId="{F61849EA-8D91-4534-855B-50B46EBD8E9C}" type="parTrans" cxnId="{FF36230D-6F29-4143-AC7B-89329873060F}">
      <dgm:prSet/>
      <dgm:spPr/>
      <dgm:t>
        <a:bodyPr/>
        <a:lstStyle/>
        <a:p>
          <a:endParaRPr lang="en-US"/>
        </a:p>
      </dgm:t>
    </dgm:pt>
    <dgm:pt modelId="{14981078-4CA1-4E1F-9288-9F0B6801F921}" type="sibTrans" cxnId="{FF36230D-6F29-4143-AC7B-89329873060F}">
      <dgm:prSet/>
      <dgm:spPr/>
      <dgm:t>
        <a:bodyPr/>
        <a:lstStyle/>
        <a:p>
          <a:endParaRPr lang="en-US"/>
        </a:p>
      </dgm:t>
    </dgm:pt>
    <dgm:pt modelId="{E85AA06C-E38D-4E6A-9CF3-244BB1A81F9B}">
      <dgm:prSet phldrT="[Text]"/>
      <dgm:spPr/>
      <dgm:t>
        <a:bodyPr/>
        <a:lstStyle/>
        <a:p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3C4C24C1-144D-443A-B3FA-EC4C35CD5E4E}" type="parTrans" cxnId="{0D97BB51-81C8-497D-AA29-49734C7EDD47}">
      <dgm:prSet/>
      <dgm:spPr/>
      <dgm:t>
        <a:bodyPr/>
        <a:lstStyle/>
        <a:p>
          <a:endParaRPr lang="en-US"/>
        </a:p>
      </dgm:t>
    </dgm:pt>
    <dgm:pt modelId="{8844721D-D959-4037-98CC-0D7C7B41A99A}" type="sibTrans" cxnId="{0D97BB51-81C8-497D-AA29-49734C7EDD47}">
      <dgm:prSet/>
      <dgm:spPr/>
      <dgm:t>
        <a:bodyPr/>
        <a:lstStyle/>
        <a:p>
          <a:endParaRPr lang="en-US"/>
        </a:p>
      </dgm:t>
    </dgm:pt>
    <dgm:pt modelId="{7C040836-0BE0-4E4E-9542-485D3E6AF237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en-US" dirty="0"/>
        </a:p>
      </dgm:t>
    </dgm:pt>
    <dgm:pt modelId="{DD9B8B7D-6EC3-4A74-A281-AC4829E702DA}" type="parTrans" cxnId="{848E4396-3D59-4CCB-8207-483DA25AE88F}">
      <dgm:prSet/>
      <dgm:spPr/>
      <dgm:t>
        <a:bodyPr/>
        <a:lstStyle/>
        <a:p>
          <a:endParaRPr lang="en-US"/>
        </a:p>
      </dgm:t>
    </dgm:pt>
    <dgm:pt modelId="{84E54A7B-601C-4C3E-A830-FC260DFC7EBF}" type="sibTrans" cxnId="{848E4396-3D59-4CCB-8207-483DA25AE88F}">
      <dgm:prSet/>
      <dgm:spPr/>
      <dgm:t>
        <a:bodyPr/>
        <a:lstStyle/>
        <a:p>
          <a:endParaRPr lang="en-US"/>
        </a:p>
      </dgm:t>
    </dgm:pt>
    <dgm:pt modelId="{2FE6871C-F7DF-46E9-A6BC-99D04951689E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endParaRPr lang="en-US" dirty="0"/>
        </a:p>
      </dgm:t>
    </dgm:pt>
    <dgm:pt modelId="{35AAA912-111D-4B58-A94C-7D91B131BF32}" type="parTrans" cxnId="{06B5492E-84E9-4CAA-87D0-81E3F3D53D0E}">
      <dgm:prSet/>
      <dgm:spPr/>
      <dgm:t>
        <a:bodyPr/>
        <a:lstStyle/>
        <a:p>
          <a:endParaRPr lang="en-US"/>
        </a:p>
      </dgm:t>
    </dgm:pt>
    <dgm:pt modelId="{51156DE3-7EC4-4A95-98C6-8E569D20D48C}" type="sibTrans" cxnId="{06B5492E-84E9-4CAA-87D0-81E3F3D53D0E}">
      <dgm:prSet/>
      <dgm:spPr/>
      <dgm:t>
        <a:bodyPr/>
        <a:lstStyle/>
        <a:p>
          <a:endParaRPr lang="en-US"/>
        </a:p>
      </dgm:t>
    </dgm:pt>
    <dgm:pt modelId="{B7246044-C992-4A34-A214-C49D99958533}" type="pres">
      <dgm:prSet presAssocID="{A4C220CA-5DA1-4A08-B710-572592E77177}" presName="compositeShape" presStyleCnt="0">
        <dgm:presLayoutVars>
          <dgm:chMax val="7"/>
          <dgm:dir/>
          <dgm:resizeHandles val="exact"/>
        </dgm:presLayoutVars>
      </dgm:prSet>
      <dgm:spPr/>
    </dgm:pt>
    <dgm:pt modelId="{2CC32692-22F6-4694-9918-AED9284FB3D2}" type="pres">
      <dgm:prSet presAssocID="{A4C220CA-5DA1-4A08-B710-572592E77177}" presName="wedge1" presStyleLbl="node1" presStyleIdx="0" presStyleCnt="5"/>
      <dgm:spPr/>
      <dgm:t>
        <a:bodyPr/>
        <a:lstStyle/>
        <a:p>
          <a:endParaRPr lang="en-US"/>
        </a:p>
      </dgm:t>
    </dgm:pt>
    <dgm:pt modelId="{C044D861-0544-44F2-860E-B6A293B7A6E2}" type="pres">
      <dgm:prSet presAssocID="{A4C220CA-5DA1-4A08-B710-572592E77177}" presName="dummy1a" presStyleCnt="0"/>
      <dgm:spPr/>
    </dgm:pt>
    <dgm:pt modelId="{A3D9E9FB-2411-47CD-A059-9C61BD22D4CA}" type="pres">
      <dgm:prSet presAssocID="{A4C220CA-5DA1-4A08-B710-572592E77177}" presName="dummy1b" presStyleCnt="0"/>
      <dgm:spPr/>
    </dgm:pt>
    <dgm:pt modelId="{444AD91C-7E80-4F23-849E-B5BB5774F140}" type="pres">
      <dgm:prSet presAssocID="{A4C220CA-5DA1-4A08-B710-572592E7717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2CDD-A3E4-45E3-BF12-418421701267}" type="pres">
      <dgm:prSet presAssocID="{A4C220CA-5DA1-4A08-B710-572592E77177}" presName="wedge2" presStyleLbl="node1" presStyleIdx="1" presStyleCnt="5"/>
      <dgm:spPr/>
      <dgm:t>
        <a:bodyPr/>
        <a:lstStyle/>
        <a:p>
          <a:endParaRPr lang="en-US"/>
        </a:p>
      </dgm:t>
    </dgm:pt>
    <dgm:pt modelId="{EF8D079B-DFA7-412D-9653-F06368C96A89}" type="pres">
      <dgm:prSet presAssocID="{A4C220CA-5DA1-4A08-B710-572592E77177}" presName="dummy2a" presStyleCnt="0"/>
      <dgm:spPr/>
    </dgm:pt>
    <dgm:pt modelId="{E5ABC5F1-C10D-4398-884A-6DCF17D88A73}" type="pres">
      <dgm:prSet presAssocID="{A4C220CA-5DA1-4A08-B710-572592E77177}" presName="dummy2b" presStyleCnt="0"/>
      <dgm:spPr/>
    </dgm:pt>
    <dgm:pt modelId="{7588F08A-A667-4417-BFCF-E1A02CE25A24}" type="pres">
      <dgm:prSet presAssocID="{A4C220CA-5DA1-4A08-B710-572592E7717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597BB-D65E-473F-8AD9-ACA867B888BC}" type="pres">
      <dgm:prSet presAssocID="{A4C220CA-5DA1-4A08-B710-572592E77177}" presName="wedge3" presStyleLbl="node1" presStyleIdx="2" presStyleCnt="5"/>
      <dgm:spPr/>
      <dgm:t>
        <a:bodyPr/>
        <a:lstStyle/>
        <a:p>
          <a:endParaRPr lang="en-US"/>
        </a:p>
      </dgm:t>
    </dgm:pt>
    <dgm:pt modelId="{D1AF667E-917D-4384-87B6-2F7945404E82}" type="pres">
      <dgm:prSet presAssocID="{A4C220CA-5DA1-4A08-B710-572592E77177}" presName="dummy3a" presStyleCnt="0"/>
      <dgm:spPr/>
    </dgm:pt>
    <dgm:pt modelId="{B554A988-B36B-4AF1-9544-B6778619B9CF}" type="pres">
      <dgm:prSet presAssocID="{A4C220CA-5DA1-4A08-B710-572592E77177}" presName="dummy3b" presStyleCnt="0"/>
      <dgm:spPr/>
    </dgm:pt>
    <dgm:pt modelId="{CC55CBCC-A43F-483E-B519-EB87F81836D7}" type="pres">
      <dgm:prSet presAssocID="{A4C220CA-5DA1-4A08-B710-572592E7717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6CB26-6E78-44F1-9E3E-6486D3E1EB80}" type="pres">
      <dgm:prSet presAssocID="{A4C220CA-5DA1-4A08-B710-572592E77177}" presName="wedge4" presStyleLbl="node1" presStyleIdx="3" presStyleCnt="5"/>
      <dgm:spPr/>
      <dgm:t>
        <a:bodyPr/>
        <a:lstStyle/>
        <a:p>
          <a:endParaRPr lang="en-US"/>
        </a:p>
      </dgm:t>
    </dgm:pt>
    <dgm:pt modelId="{D4E323AE-37A0-4F85-A797-D2EB7EF14DBF}" type="pres">
      <dgm:prSet presAssocID="{A4C220CA-5DA1-4A08-B710-572592E77177}" presName="dummy4a" presStyleCnt="0"/>
      <dgm:spPr/>
    </dgm:pt>
    <dgm:pt modelId="{16A904C5-992D-4A16-813B-AC8AE09615D8}" type="pres">
      <dgm:prSet presAssocID="{A4C220CA-5DA1-4A08-B710-572592E77177}" presName="dummy4b" presStyleCnt="0"/>
      <dgm:spPr/>
    </dgm:pt>
    <dgm:pt modelId="{696982A0-277A-4E8D-956F-6AC5537CBE79}" type="pres">
      <dgm:prSet presAssocID="{A4C220CA-5DA1-4A08-B710-572592E7717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8AD4A-C74B-4E46-9EE1-A7355BE245D7}" type="pres">
      <dgm:prSet presAssocID="{A4C220CA-5DA1-4A08-B710-572592E77177}" presName="wedge5" presStyleLbl="node1" presStyleIdx="4" presStyleCnt="5"/>
      <dgm:spPr/>
      <dgm:t>
        <a:bodyPr/>
        <a:lstStyle/>
        <a:p>
          <a:endParaRPr lang="en-US"/>
        </a:p>
      </dgm:t>
    </dgm:pt>
    <dgm:pt modelId="{A0C01778-8E79-40F2-9C13-838597EED4A9}" type="pres">
      <dgm:prSet presAssocID="{A4C220CA-5DA1-4A08-B710-572592E77177}" presName="dummy5a" presStyleCnt="0"/>
      <dgm:spPr/>
    </dgm:pt>
    <dgm:pt modelId="{5D16A146-1181-45F4-B1DB-B35DC3C66ED8}" type="pres">
      <dgm:prSet presAssocID="{A4C220CA-5DA1-4A08-B710-572592E77177}" presName="dummy5b" presStyleCnt="0"/>
      <dgm:spPr/>
    </dgm:pt>
    <dgm:pt modelId="{E4E2B3F4-DB12-480F-B042-F3BA3BBCA085}" type="pres">
      <dgm:prSet presAssocID="{A4C220CA-5DA1-4A08-B710-572592E7717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455F9-6045-4648-93F8-12FA3ACCDD9A}" type="pres">
      <dgm:prSet presAssocID="{98727422-6036-45C5-A389-2763E0B08F4C}" presName="arrowWedge1" presStyleLbl="fgSibTrans2D1" presStyleIdx="0" presStyleCnt="5"/>
      <dgm:spPr/>
    </dgm:pt>
    <dgm:pt modelId="{D0917631-0D2C-48C5-89A8-ADF82A8D1C73}" type="pres">
      <dgm:prSet presAssocID="{84E54A7B-601C-4C3E-A830-FC260DFC7EBF}" presName="arrowWedge2" presStyleLbl="fgSibTrans2D1" presStyleIdx="1" presStyleCnt="5"/>
      <dgm:spPr/>
    </dgm:pt>
    <dgm:pt modelId="{3E4C6181-69A2-4048-A9D8-E600AFF11A8C}" type="pres">
      <dgm:prSet presAssocID="{14981078-4CA1-4E1F-9288-9F0B6801F921}" presName="arrowWedge3" presStyleLbl="fgSibTrans2D1" presStyleIdx="2" presStyleCnt="5"/>
      <dgm:spPr/>
    </dgm:pt>
    <dgm:pt modelId="{C352DBC0-2A05-429F-B1D9-5E8973305A13}" type="pres">
      <dgm:prSet presAssocID="{51156DE3-7EC4-4A95-98C6-8E569D20D48C}" presName="arrowWedge4" presStyleLbl="fgSibTrans2D1" presStyleIdx="3" presStyleCnt="5"/>
      <dgm:spPr/>
    </dgm:pt>
    <dgm:pt modelId="{1781544F-E20B-4BF3-8813-1E7C88F69767}" type="pres">
      <dgm:prSet presAssocID="{8844721D-D959-4037-98CC-0D7C7B41A99A}" presName="arrowWedge5" presStyleLbl="fgSibTrans2D1" presStyleIdx="4" presStyleCnt="5"/>
      <dgm:spPr/>
    </dgm:pt>
  </dgm:ptLst>
  <dgm:cxnLst>
    <dgm:cxn modelId="{BC190C0D-D156-4DD5-8D6F-F8A75ED06506}" srcId="{A4C220CA-5DA1-4A08-B710-572592E77177}" destId="{A33B5F37-97C5-4C77-8EB3-5AC7E1983A1B}" srcOrd="0" destOrd="0" parTransId="{E0E1631A-B8FA-4065-A985-4A2E72FA35F4}" sibTransId="{98727422-6036-45C5-A389-2763E0B08F4C}"/>
    <dgm:cxn modelId="{03786DBC-2DCA-4C63-A89B-193A1840FE92}" type="presOf" srcId="{7C040836-0BE0-4E4E-9542-485D3E6AF237}" destId="{7588F08A-A667-4417-BFCF-E1A02CE25A24}" srcOrd="1" destOrd="0" presId="urn:microsoft.com/office/officeart/2005/8/layout/cycle8"/>
    <dgm:cxn modelId="{BE8C4FA2-FFC8-494B-8624-03A1DBDF5063}" type="presOf" srcId="{2FE6871C-F7DF-46E9-A6BC-99D04951689E}" destId="{B156CB26-6E78-44F1-9E3E-6486D3E1EB80}" srcOrd="0" destOrd="0" presId="urn:microsoft.com/office/officeart/2005/8/layout/cycle8"/>
    <dgm:cxn modelId="{221F2653-F391-4294-92CB-83FAA9D63C84}" type="presOf" srcId="{0C3D45E0-22D2-4A73-A538-137398151E6E}" destId="{CC55CBCC-A43F-483E-B519-EB87F81836D7}" srcOrd="1" destOrd="0" presId="urn:microsoft.com/office/officeart/2005/8/layout/cycle8"/>
    <dgm:cxn modelId="{976A21FC-748E-4D91-A195-A5B19CEF1983}" type="presOf" srcId="{A33B5F37-97C5-4C77-8EB3-5AC7E1983A1B}" destId="{2CC32692-22F6-4694-9918-AED9284FB3D2}" srcOrd="0" destOrd="0" presId="urn:microsoft.com/office/officeart/2005/8/layout/cycle8"/>
    <dgm:cxn modelId="{0D97BB51-81C8-497D-AA29-49734C7EDD47}" srcId="{A4C220CA-5DA1-4A08-B710-572592E77177}" destId="{E85AA06C-E38D-4E6A-9CF3-244BB1A81F9B}" srcOrd="4" destOrd="0" parTransId="{3C4C24C1-144D-443A-B3FA-EC4C35CD5E4E}" sibTransId="{8844721D-D959-4037-98CC-0D7C7B41A99A}"/>
    <dgm:cxn modelId="{06B5492E-84E9-4CAA-87D0-81E3F3D53D0E}" srcId="{A4C220CA-5DA1-4A08-B710-572592E77177}" destId="{2FE6871C-F7DF-46E9-A6BC-99D04951689E}" srcOrd="3" destOrd="0" parTransId="{35AAA912-111D-4B58-A94C-7D91B131BF32}" sibTransId="{51156DE3-7EC4-4A95-98C6-8E569D20D48C}"/>
    <dgm:cxn modelId="{848E4396-3D59-4CCB-8207-483DA25AE88F}" srcId="{A4C220CA-5DA1-4A08-B710-572592E77177}" destId="{7C040836-0BE0-4E4E-9542-485D3E6AF237}" srcOrd="1" destOrd="0" parTransId="{DD9B8B7D-6EC3-4A74-A281-AC4829E702DA}" sibTransId="{84E54A7B-601C-4C3E-A830-FC260DFC7EBF}"/>
    <dgm:cxn modelId="{1AF8DFC4-7472-4169-BD56-025A08011213}" type="presOf" srcId="{E85AA06C-E38D-4E6A-9CF3-244BB1A81F9B}" destId="{E4E2B3F4-DB12-480F-B042-F3BA3BBCA085}" srcOrd="1" destOrd="0" presId="urn:microsoft.com/office/officeart/2005/8/layout/cycle8"/>
    <dgm:cxn modelId="{F42C2C33-7788-4540-8EBE-6D3B9B7486BD}" type="presOf" srcId="{2FE6871C-F7DF-46E9-A6BC-99D04951689E}" destId="{696982A0-277A-4E8D-956F-6AC5537CBE79}" srcOrd="1" destOrd="0" presId="urn:microsoft.com/office/officeart/2005/8/layout/cycle8"/>
    <dgm:cxn modelId="{0F07E797-20E3-4CF1-B0BD-688E0E6D672E}" type="presOf" srcId="{E85AA06C-E38D-4E6A-9CF3-244BB1A81F9B}" destId="{9148AD4A-C74B-4E46-9EE1-A7355BE245D7}" srcOrd="0" destOrd="0" presId="urn:microsoft.com/office/officeart/2005/8/layout/cycle8"/>
    <dgm:cxn modelId="{8F01CD70-D360-4728-868A-43EB4F058E6E}" type="presOf" srcId="{A4C220CA-5DA1-4A08-B710-572592E77177}" destId="{B7246044-C992-4A34-A214-C49D99958533}" srcOrd="0" destOrd="0" presId="urn:microsoft.com/office/officeart/2005/8/layout/cycle8"/>
    <dgm:cxn modelId="{0542F82F-7A32-4AA5-9127-A92535002F79}" type="presOf" srcId="{A33B5F37-97C5-4C77-8EB3-5AC7E1983A1B}" destId="{444AD91C-7E80-4F23-849E-B5BB5774F140}" srcOrd="1" destOrd="0" presId="urn:microsoft.com/office/officeart/2005/8/layout/cycle8"/>
    <dgm:cxn modelId="{F0A90E94-150C-43FB-98FB-33B526C9FD50}" type="presOf" srcId="{7C040836-0BE0-4E4E-9542-485D3E6AF237}" destId="{21E32CDD-A3E4-45E3-BF12-418421701267}" srcOrd="0" destOrd="0" presId="urn:microsoft.com/office/officeart/2005/8/layout/cycle8"/>
    <dgm:cxn modelId="{D566B855-710B-41DB-BAA7-CFD423ECAE7F}" type="presOf" srcId="{0C3D45E0-22D2-4A73-A538-137398151E6E}" destId="{072597BB-D65E-473F-8AD9-ACA867B888BC}" srcOrd="0" destOrd="0" presId="urn:microsoft.com/office/officeart/2005/8/layout/cycle8"/>
    <dgm:cxn modelId="{FF36230D-6F29-4143-AC7B-89329873060F}" srcId="{A4C220CA-5DA1-4A08-B710-572592E77177}" destId="{0C3D45E0-22D2-4A73-A538-137398151E6E}" srcOrd="2" destOrd="0" parTransId="{F61849EA-8D91-4534-855B-50B46EBD8E9C}" sibTransId="{14981078-4CA1-4E1F-9288-9F0B6801F921}"/>
    <dgm:cxn modelId="{E895904F-CEC1-4E41-9236-D67B00C88CED}" type="presParOf" srcId="{B7246044-C992-4A34-A214-C49D99958533}" destId="{2CC32692-22F6-4694-9918-AED9284FB3D2}" srcOrd="0" destOrd="0" presId="urn:microsoft.com/office/officeart/2005/8/layout/cycle8"/>
    <dgm:cxn modelId="{70037A27-029B-4274-9EA0-CBE4ACF7D752}" type="presParOf" srcId="{B7246044-C992-4A34-A214-C49D99958533}" destId="{C044D861-0544-44F2-860E-B6A293B7A6E2}" srcOrd="1" destOrd="0" presId="urn:microsoft.com/office/officeart/2005/8/layout/cycle8"/>
    <dgm:cxn modelId="{A9ADC225-949D-4D60-A6FE-542FE4706D0F}" type="presParOf" srcId="{B7246044-C992-4A34-A214-C49D99958533}" destId="{A3D9E9FB-2411-47CD-A059-9C61BD22D4CA}" srcOrd="2" destOrd="0" presId="urn:microsoft.com/office/officeart/2005/8/layout/cycle8"/>
    <dgm:cxn modelId="{B955503D-15CB-4676-8BF9-B0B7FCD5E5D8}" type="presParOf" srcId="{B7246044-C992-4A34-A214-C49D99958533}" destId="{444AD91C-7E80-4F23-849E-B5BB5774F140}" srcOrd="3" destOrd="0" presId="urn:microsoft.com/office/officeart/2005/8/layout/cycle8"/>
    <dgm:cxn modelId="{B39B7024-FB14-4790-A589-A8396F25CDA1}" type="presParOf" srcId="{B7246044-C992-4A34-A214-C49D99958533}" destId="{21E32CDD-A3E4-45E3-BF12-418421701267}" srcOrd="4" destOrd="0" presId="urn:microsoft.com/office/officeart/2005/8/layout/cycle8"/>
    <dgm:cxn modelId="{207A6CF6-F152-4282-9E0D-40551AE2148D}" type="presParOf" srcId="{B7246044-C992-4A34-A214-C49D99958533}" destId="{EF8D079B-DFA7-412D-9653-F06368C96A89}" srcOrd="5" destOrd="0" presId="urn:microsoft.com/office/officeart/2005/8/layout/cycle8"/>
    <dgm:cxn modelId="{95B058D7-1418-4AD8-9E31-CAB95C4E3743}" type="presParOf" srcId="{B7246044-C992-4A34-A214-C49D99958533}" destId="{E5ABC5F1-C10D-4398-884A-6DCF17D88A73}" srcOrd="6" destOrd="0" presId="urn:microsoft.com/office/officeart/2005/8/layout/cycle8"/>
    <dgm:cxn modelId="{FC6120F3-E89F-445F-A779-BCD83718C146}" type="presParOf" srcId="{B7246044-C992-4A34-A214-C49D99958533}" destId="{7588F08A-A667-4417-BFCF-E1A02CE25A24}" srcOrd="7" destOrd="0" presId="urn:microsoft.com/office/officeart/2005/8/layout/cycle8"/>
    <dgm:cxn modelId="{B33C55F8-D53B-459C-9FF7-49100DA1230D}" type="presParOf" srcId="{B7246044-C992-4A34-A214-C49D99958533}" destId="{072597BB-D65E-473F-8AD9-ACA867B888BC}" srcOrd="8" destOrd="0" presId="urn:microsoft.com/office/officeart/2005/8/layout/cycle8"/>
    <dgm:cxn modelId="{7BFB9989-3078-42F7-A407-772EEBE4E849}" type="presParOf" srcId="{B7246044-C992-4A34-A214-C49D99958533}" destId="{D1AF667E-917D-4384-87B6-2F7945404E82}" srcOrd="9" destOrd="0" presId="urn:microsoft.com/office/officeart/2005/8/layout/cycle8"/>
    <dgm:cxn modelId="{AC59479D-8E5A-44EC-85A3-196013AF2DFF}" type="presParOf" srcId="{B7246044-C992-4A34-A214-C49D99958533}" destId="{B554A988-B36B-4AF1-9544-B6778619B9CF}" srcOrd="10" destOrd="0" presId="urn:microsoft.com/office/officeart/2005/8/layout/cycle8"/>
    <dgm:cxn modelId="{2ED66570-9D8A-4D46-B8C8-A050367CE7DD}" type="presParOf" srcId="{B7246044-C992-4A34-A214-C49D99958533}" destId="{CC55CBCC-A43F-483E-B519-EB87F81836D7}" srcOrd="11" destOrd="0" presId="urn:microsoft.com/office/officeart/2005/8/layout/cycle8"/>
    <dgm:cxn modelId="{1BC32EFD-B368-4105-A078-1CF5321DE028}" type="presParOf" srcId="{B7246044-C992-4A34-A214-C49D99958533}" destId="{B156CB26-6E78-44F1-9E3E-6486D3E1EB80}" srcOrd="12" destOrd="0" presId="urn:microsoft.com/office/officeart/2005/8/layout/cycle8"/>
    <dgm:cxn modelId="{1E6378DD-3A42-47BA-A31E-1619BE5AFD2F}" type="presParOf" srcId="{B7246044-C992-4A34-A214-C49D99958533}" destId="{D4E323AE-37A0-4F85-A797-D2EB7EF14DBF}" srcOrd="13" destOrd="0" presId="urn:microsoft.com/office/officeart/2005/8/layout/cycle8"/>
    <dgm:cxn modelId="{1445B7BB-8BA0-4B2A-8700-128F300125BB}" type="presParOf" srcId="{B7246044-C992-4A34-A214-C49D99958533}" destId="{16A904C5-992D-4A16-813B-AC8AE09615D8}" srcOrd="14" destOrd="0" presId="urn:microsoft.com/office/officeart/2005/8/layout/cycle8"/>
    <dgm:cxn modelId="{356A75B7-7842-45A2-B55F-190D7DF549AE}" type="presParOf" srcId="{B7246044-C992-4A34-A214-C49D99958533}" destId="{696982A0-277A-4E8D-956F-6AC5537CBE79}" srcOrd="15" destOrd="0" presId="urn:microsoft.com/office/officeart/2005/8/layout/cycle8"/>
    <dgm:cxn modelId="{F8CF4B40-4597-48F1-ADC3-C5AEB59F4345}" type="presParOf" srcId="{B7246044-C992-4A34-A214-C49D99958533}" destId="{9148AD4A-C74B-4E46-9EE1-A7355BE245D7}" srcOrd="16" destOrd="0" presId="urn:microsoft.com/office/officeart/2005/8/layout/cycle8"/>
    <dgm:cxn modelId="{ACAC9ABD-6EA9-4D1D-B1CD-0C49C0970C17}" type="presParOf" srcId="{B7246044-C992-4A34-A214-C49D99958533}" destId="{A0C01778-8E79-40F2-9C13-838597EED4A9}" srcOrd="17" destOrd="0" presId="urn:microsoft.com/office/officeart/2005/8/layout/cycle8"/>
    <dgm:cxn modelId="{507DDB12-D95D-4C6C-BDE4-F934B01EADC8}" type="presParOf" srcId="{B7246044-C992-4A34-A214-C49D99958533}" destId="{5D16A146-1181-45F4-B1DB-B35DC3C66ED8}" srcOrd="18" destOrd="0" presId="urn:microsoft.com/office/officeart/2005/8/layout/cycle8"/>
    <dgm:cxn modelId="{81219BAB-9E68-4B13-9B5D-318C173C7DD6}" type="presParOf" srcId="{B7246044-C992-4A34-A214-C49D99958533}" destId="{E4E2B3F4-DB12-480F-B042-F3BA3BBCA085}" srcOrd="19" destOrd="0" presId="urn:microsoft.com/office/officeart/2005/8/layout/cycle8"/>
    <dgm:cxn modelId="{7754AE8C-FDD0-40BF-A429-90F3CD29088E}" type="presParOf" srcId="{B7246044-C992-4A34-A214-C49D99958533}" destId="{EEB455F9-6045-4648-93F8-12FA3ACCDD9A}" srcOrd="20" destOrd="0" presId="urn:microsoft.com/office/officeart/2005/8/layout/cycle8"/>
    <dgm:cxn modelId="{7C61D522-1EFD-4C75-8936-82AB131DA930}" type="presParOf" srcId="{B7246044-C992-4A34-A214-C49D99958533}" destId="{D0917631-0D2C-48C5-89A8-ADF82A8D1C73}" srcOrd="21" destOrd="0" presId="urn:microsoft.com/office/officeart/2005/8/layout/cycle8"/>
    <dgm:cxn modelId="{C4DDCFEC-6AF6-45CD-8B14-1A14E53BF4EB}" type="presParOf" srcId="{B7246044-C992-4A34-A214-C49D99958533}" destId="{3E4C6181-69A2-4048-A9D8-E600AFF11A8C}" srcOrd="22" destOrd="0" presId="urn:microsoft.com/office/officeart/2005/8/layout/cycle8"/>
    <dgm:cxn modelId="{0C497151-AC3F-46DA-811D-3B212472FE49}" type="presParOf" srcId="{B7246044-C992-4A34-A214-C49D99958533}" destId="{C352DBC0-2A05-429F-B1D9-5E8973305A13}" srcOrd="23" destOrd="0" presId="urn:microsoft.com/office/officeart/2005/8/layout/cycle8"/>
    <dgm:cxn modelId="{526A865B-927C-4BDB-BBE1-29C3744C9201}" type="presParOf" srcId="{B7246044-C992-4A34-A214-C49D99958533}" destId="{1781544F-E20B-4BF3-8813-1E7C88F69767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44F-8DC6-469D-BF42-1473FFF908D9}">
      <dsp:nvSpPr>
        <dsp:cNvPr id="0" name=""/>
        <dsp:cNvSpPr/>
      </dsp:nvSpPr>
      <dsp:spPr>
        <a:xfrm>
          <a:off x="-6430983" y="-983627"/>
          <a:ext cx="7654621" cy="76546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02F4C-1941-4199-9738-AC46ACD2AFF0}">
      <dsp:nvSpPr>
        <dsp:cNvPr id="0" name=""/>
        <dsp:cNvSpPr/>
      </dsp:nvSpPr>
      <dsp:spPr>
        <a:xfrm>
          <a:off x="534547" y="355346"/>
          <a:ext cx="1001363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1. </a:t>
          </a:r>
          <a:r>
            <a:rPr lang="en-US" sz="3700" kern="1200" dirty="0" err="1" smtClean="0"/>
            <a:t>Hiện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trạng</a:t>
          </a:r>
          <a:endParaRPr lang="en-US" sz="3700" kern="1200" dirty="0"/>
        </a:p>
      </dsp:txBody>
      <dsp:txXfrm>
        <a:off x="534547" y="355346"/>
        <a:ext cx="10013639" cy="711148"/>
      </dsp:txXfrm>
    </dsp:sp>
    <dsp:sp modelId="{4E200EF6-E263-43A5-B33D-545C1F8B5126}">
      <dsp:nvSpPr>
        <dsp:cNvPr id="0" name=""/>
        <dsp:cNvSpPr/>
      </dsp:nvSpPr>
      <dsp:spPr>
        <a:xfrm>
          <a:off x="90079" y="266453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5BC37-A3F4-4888-B49D-09A64859B329}">
      <dsp:nvSpPr>
        <dsp:cNvPr id="0" name=""/>
        <dsp:cNvSpPr/>
      </dsp:nvSpPr>
      <dsp:spPr>
        <a:xfrm>
          <a:off x="1044135" y="1421728"/>
          <a:ext cx="9504051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2. </a:t>
          </a:r>
          <a:r>
            <a:rPr lang="en-US" sz="3700" kern="1200" dirty="0" err="1" smtClean="0"/>
            <a:t>Mục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tiêu</a:t>
          </a:r>
          <a:endParaRPr lang="en-US" sz="3700" kern="1200" dirty="0"/>
        </a:p>
      </dsp:txBody>
      <dsp:txXfrm>
        <a:off x="1044135" y="1421728"/>
        <a:ext cx="9504051" cy="711148"/>
      </dsp:txXfrm>
    </dsp:sp>
    <dsp:sp modelId="{7C0331D3-010A-454D-A288-52AAA51E2ED5}">
      <dsp:nvSpPr>
        <dsp:cNvPr id="0" name=""/>
        <dsp:cNvSpPr/>
      </dsp:nvSpPr>
      <dsp:spPr>
        <a:xfrm>
          <a:off x="599667" y="1332834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4E791-0B8F-4066-BA1E-813FF1042349}">
      <dsp:nvSpPr>
        <dsp:cNvPr id="0" name=""/>
        <dsp:cNvSpPr/>
      </dsp:nvSpPr>
      <dsp:spPr>
        <a:xfrm>
          <a:off x="1200537" y="2488109"/>
          <a:ext cx="934764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3. </a:t>
          </a:r>
          <a:r>
            <a:rPr lang="en-US" sz="3700" kern="1200" dirty="0" err="1" smtClean="0"/>
            <a:t>Phương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pháp</a:t>
          </a:r>
          <a:endParaRPr lang="en-US" sz="3700" kern="1200" dirty="0"/>
        </a:p>
      </dsp:txBody>
      <dsp:txXfrm>
        <a:off x="1200537" y="2488109"/>
        <a:ext cx="9347649" cy="711148"/>
      </dsp:txXfrm>
    </dsp:sp>
    <dsp:sp modelId="{5CAFB1A2-A6BB-47D9-AE06-53A3178B157C}">
      <dsp:nvSpPr>
        <dsp:cNvPr id="0" name=""/>
        <dsp:cNvSpPr/>
      </dsp:nvSpPr>
      <dsp:spPr>
        <a:xfrm>
          <a:off x="756070" y="2399215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CA0EB6-FF96-4B7E-9F2D-B6CE24E87602}">
      <dsp:nvSpPr>
        <dsp:cNvPr id="0" name=""/>
        <dsp:cNvSpPr/>
      </dsp:nvSpPr>
      <dsp:spPr>
        <a:xfrm>
          <a:off x="1044135" y="3554490"/>
          <a:ext cx="9504051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4. </a:t>
          </a:r>
          <a:r>
            <a:rPr lang="en-US" sz="3700" kern="1200" dirty="0" err="1" smtClean="0"/>
            <a:t>Xây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dựng</a:t>
          </a:r>
          <a:endParaRPr lang="en-US" sz="3700" kern="1200" dirty="0"/>
        </a:p>
      </dsp:txBody>
      <dsp:txXfrm>
        <a:off x="1044135" y="3554490"/>
        <a:ext cx="9504051" cy="711148"/>
      </dsp:txXfrm>
    </dsp:sp>
    <dsp:sp modelId="{ADE8B9D9-4B57-4F89-A8A6-7F210A3C2423}">
      <dsp:nvSpPr>
        <dsp:cNvPr id="0" name=""/>
        <dsp:cNvSpPr/>
      </dsp:nvSpPr>
      <dsp:spPr>
        <a:xfrm>
          <a:off x="599667" y="3465597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781F1F-A3B0-46D9-A31F-527DB0533B81}">
      <dsp:nvSpPr>
        <dsp:cNvPr id="0" name=""/>
        <dsp:cNvSpPr/>
      </dsp:nvSpPr>
      <dsp:spPr>
        <a:xfrm>
          <a:off x="534547" y="4620871"/>
          <a:ext cx="1001363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5. </a:t>
          </a:r>
          <a:r>
            <a:rPr lang="en-US" sz="3700" kern="1200" dirty="0" err="1" smtClean="0"/>
            <a:t>Kết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quả</a:t>
          </a:r>
          <a:endParaRPr lang="en-US" sz="3700" kern="1200" dirty="0"/>
        </a:p>
      </dsp:txBody>
      <dsp:txXfrm>
        <a:off x="534547" y="4620871"/>
        <a:ext cx="10013639" cy="711148"/>
      </dsp:txXfrm>
    </dsp:sp>
    <dsp:sp modelId="{529CAAAC-27A9-418F-83E1-D1A120070A58}">
      <dsp:nvSpPr>
        <dsp:cNvPr id="0" name=""/>
        <dsp:cNvSpPr/>
      </dsp:nvSpPr>
      <dsp:spPr>
        <a:xfrm>
          <a:off x="90079" y="4531978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D135-1E4F-462D-8191-70F31FFE0442}">
      <dsp:nvSpPr>
        <dsp:cNvPr id="0" name=""/>
        <dsp:cNvSpPr/>
      </dsp:nvSpPr>
      <dsp:spPr>
        <a:xfrm>
          <a:off x="3212" y="619733"/>
          <a:ext cx="2548761" cy="2039009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A539-F04A-4DCB-8C02-0A88C613D674}">
      <dsp:nvSpPr>
        <dsp:cNvPr id="0" name=""/>
        <dsp:cNvSpPr/>
      </dsp:nvSpPr>
      <dsp:spPr>
        <a:xfrm>
          <a:off x="232601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Đột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nhập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trái</a:t>
          </a:r>
          <a:r>
            <a:rPr lang="en-US" sz="2000" kern="1200" dirty="0" smtClean="0"/>
            <a:t>  </a:t>
          </a:r>
          <a:r>
            <a:rPr lang="en-US" sz="2000" kern="1200" dirty="0" err="1" smtClean="0"/>
            <a:t>phép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hỏa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hoạn</a:t>
          </a:r>
          <a:endParaRPr lang="en-US" sz="2000" kern="1200" dirty="0"/>
        </a:p>
      </dsp:txBody>
      <dsp:txXfrm>
        <a:off x="232601" y="2454841"/>
        <a:ext cx="2268397" cy="713653"/>
      </dsp:txXfrm>
    </dsp:sp>
    <dsp:sp modelId="{8076DD50-C31D-4EAF-B395-DCA7408FA3AF}">
      <dsp:nvSpPr>
        <dsp:cNvPr id="0" name=""/>
        <dsp:cNvSpPr/>
      </dsp:nvSpPr>
      <dsp:spPr>
        <a:xfrm>
          <a:off x="2806850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958FA-2039-47B5-90F1-5D2874B53D8F}">
      <dsp:nvSpPr>
        <dsp:cNvPr id="0" name=""/>
        <dsp:cNvSpPr/>
      </dsp:nvSpPr>
      <dsp:spPr>
        <a:xfrm>
          <a:off x="3036239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Trộm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cắp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tài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sản</a:t>
          </a:r>
          <a:endParaRPr lang="en-US" sz="2000" kern="1200" dirty="0"/>
        </a:p>
      </dsp:txBody>
      <dsp:txXfrm>
        <a:off x="3036239" y="2454841"/>
        <a:ext cx="2268397" cy="713653"/>
      </dsp:txXfrm>
    </dsp:sp>
    <dsp:sp modelId="{ACE0794A-A228-4A98-B397-78A52470BBB5}">
      <dsp:nvSpPr>
        <dsp:cNvPr id="0" name=""/>
        <dsp:cNvSpPr/>
      </dsp:nvSpPr>
      <dsp:spPr>
        <a:xfrm>
          <a:off x="5610488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6B28C-6E29-426C-8E73-725FD6127FD3}">
      <dsp:nvSpPr>
        <dsp:cNvPr id="0" name=""/>
        <dsp:cNvSpPr/>
      </dsp:nvSpPr>
      <dsp:spPr>
        <a:xfrm>
          <a:off x="5839877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Buôn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lậu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buôn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người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biên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giới</a:t>
          </a:r>
          <a:endParaRPr lang="en-US" sz="2000" kern="1200" dirty="0"/>
        </a:p>
      </dsp:txBody>
      <dsp:txXfrm>
        <a:off x="5839877" y="2454841"/>
        <a:ext cx="2268397" cy="713653"/>
      </dsp:txXfrm>
    </dsp:sp>
    <dsp:sp modelId="{0E46AD98-860E-45AC-971C-30436ADF7683}">
      <dsp:nvSpPr>
        <dsp:cNvPr id="0" name=""/>
        <dsp:cNvSpPr/>
      </dsp:nvSpPr>
      <dsp:spPr>
        <a:xfrm>
          <a:off x="8414126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4D862-F27D-41B6-9F42-AB4959B5AC23}">
      <dsp:nvSpPr>
        <dsp:cNvPr id="0" name=""/>
        <dsp:cNvSpPr/>
      </dsp:nvSpPr>
      <dsp:spPr>
        <a:xfrm>
          <a:off x="8643515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Trốn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tù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trung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tâm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nghiện</a:t>
          </a:r>
          <a:endParaRPr lang="en-US" sz="2000" kern="1200" dirty="0"/>
        </a:p>
      </dsp:txBody>
      <dsp:txXfrm>
        <a:off x="8643515" y="2454841"/>
        <a:ext cx="2268397" cy="713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C91A-CA72-455C-8773-C38E058BCE25}">
      <dsp:nvSpPr>
        <dsp:cNvPr id="0" name=""/>
        <dsp:cNvSpPr/>
      </dsp:nvSpPr>
      <dsp:spPr>
        <a:xfrm>
          <a:off x="0" y="0"/>
          <a:ext cx="2695253" cy="161715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7365" y="47365"/>
        <a:ext cx="2600523" cy="1522422"/>
      </dsp:txXfrm>
    </dsp:sp>
    <dsp:sp modelId="{69151F16-8875-47BA-843E-3D531AFD72AA}">
      <dsp:nvSpPr>
        <dsp:cNvPr id="0" name=""/>
        <dsp:cNvSpPr/>
      </dsp:nvSpPr>
      <dsp:spPr>
        <a:xfrm>
          <a:off x="2962841" y="474364"/>
          <a:ext cx="567286" cy="66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62841" y="608048"/>
        <a:ext cx="397100" cy="401054"/>
      </dsp:txXfrm>
    </dsp:sp>
    <dsp:sp modelId="{67BCA8F9-1BEA-4020-8CD2-12490824A98D}">
      <dsp:nvSpPr>
        <dsp:cNvPr id="0" name=""/>
        <dsp:cNvSpPr/>
      </dsp:nvSpPr>
      <dsp:spPr>
        <a:xfrm>
          <a:off x="3765606" y="0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812971" y="47365"/>
        <a:ext cx="2600523" cy="1522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D8C8B-DC2D-4800-BEDC-2E390DEB3BC5}">
      <dsp:nvSpPr>
        <dsp:cNvPr id="0" name=""/>
        <dsp:cNvSpPr/>
      </dsp:nvSpPr>
      <dsp:spPr>
        <a:xfrm>
          <a:off x="1263" y="285422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8628" y="332787"/>
        <a:ext cx="2600523" cy="1522422"/>
      </dsp:txXfrm>
    </dsp:sp>
    <dsp:sp modelId="{E3E5684A-B6CD-4C87-9CEF-FBEB1ACF7B81}">
      <dsp:nvSpPr>
        <dsp:cNvPr id="0" name=""/>
        <dsp:cNvSpPr/>
      </dsp:nvSpPr>
      <dsp:spPr>
        <a:xfrm>
          <a:off x="2966043" y="759787"/>
          <a:ext cx="571393" cy="66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66043" y="893471"/>
        <a:ext cx="399975" cy="401054"/>
      </dsp:txXfrm>
    </dsp:sp>
    <dsp:sp modelId="{A2A8BBFC-CA0C-4944-9B58-811C628ED99C}">
      <dsp:nvSpPr>
        <dsp:cNvPr id="0" name=""/>
        <dsp:cNvSpPr/>
      </dsp:nvSpPr>
      <dsp:spPr>
        <a:xfrm>
          <a:off x="3774619" y="285422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821984" y="332787"/>
        <a:ext cx="2600523" cy="1522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4B51-0271-41CC-9AE4-A753B9C321C1}">
      <dsp:nvSpPr>
        <dsp:cNvPr id="0" name=""/>
        <dsp:cNvSpPr/>
      </dsp:nvSpPr>
      <dsp:spPr>
        <a:xfrm>
          <a:off x="42318" y="0"/>
          <a:ext cx="2588216" cy="159719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9098" y="46780"/>
        <a:ext cx="2494656" cy="1503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59F8-EB90-4811-8658-B54650656A71}">
      <dsp:nvSpPr>
        <dsp:cNvPr id="0" name=""/>
        <dsp:cNvSpPr/>
      </dsp:nvSpPr>
      <dsp:spPr>
        <a:xfrm>
          <a:off x="1787452" y="0"/>
          <a:ext cx="3063948" cy="306441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2CF3-D059-4C5E-9E5B-E663E82E635F}">
      <dsp:nvSpPr>
        <dsp:cNvPr id="0" name=""/>
        <dsp:cNvSpPr/>
      </dsp:nvSpPr>
      <dsp:spPr>
        <a:xfrm>
          <a:off x="2464685" y="1106346"/>
          <a:ext cx="1702577" cy="851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2464685" y="1106346"/>
        <a:ext cx="1702577" cy="851084"/>
      </dsp:txXfrm>
    </dsp:sp>
    <dsp:sp modelId="{D489A67E-6633-4C63-96F2-B39EBE16E277}">
      <dsp:nvSpPr>
        <dsp:cNvPr id="0" name=""/>
        <dsp:cNvSpPr/>
      </dsp:nvSpPr>
      <dsp:spPr>
        <a:xfrm>
          <a:off x="936451" y="1760733"/>
          <a:ext cx="3063948" cy="306441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DF8C-43C6-4568-90A9-1A1EECB78106}">
      <dsp:nvSpPr>
        <dsp:cNvPr id="0" name=""/>
        <dsp:cNvSpPr/>
      </dsp:nvSpPr>
      <dsp:spPr>
        <a:xfrm>
          <a:off x="1617136" y="2877265"/>
          <a:ext cx="1702577" cy="851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1617136" y="2877265"/>
        <a:ext cx="1702577" cy="851084"/>
      </dsp:txXfrm>
    </dsp:sp>
    <dsp:sp modelId="{742E01D8-AE29-4FFF-A1B2-33B15932FD17}">
      <dsp:nvSpPr>
        <dsp:cNvPr id="0" name=""/>
        <dsp:cNvSpPr/>
      </dsp:nvSpPr>
      <dsp:spPr>
        <a:xfrm>
          <a:off x="2005524" y="3732169"/>
          <a:ext cx="2632406" cy="263346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FAD0F-9AA8-4AA8-9315-35D7188B41DF}">
      <dsp:nvSpPr>
        <dsp:cNvPr id="0" name=""/>
        <dsp:cNvSpPr/>
      </dsp:nvSpPr>
      <dsp:spPr>
        <a:xfrm>
          <a:off x="2468713" y="4650730"/>
          <a:ext cx="1702577" cy="851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2468713" y="4650730"/>
        <a:ext cx="1702577" cy="8510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C00E8-D0A7-4C06-AFB7-F9BAFB86627B}">
      <dsp:nvSpPr>
        <dsp:cNvPr id="0" name=""/>
        <dsp:cNvSpPr/>
      </dsp:nvSpPr>
      <dsp:spPr>
        <a:xfrm>
          <a:off x="0" y="0"/>
          <a:ext cx="5913286" cy="1713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Xây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dựng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hệ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thống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mạng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theo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mô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hình</a:t>
          </a:r>
          <a:r>
            <a:rPr lang="en-US" sz="2200" kern="1200" dirty="0" smtClean="0"/>
            <a:t> Client – Server </a:t>
          </a:r>
          <a:r>
            <a:rPr lang="en-US" sz="2200" kern="1200" dirty="0" err="1" smtClean="0"/>
            <a:t>phục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vụ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việc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truyền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nhận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dữ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giữa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thành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trong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hệ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thống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>
        <a:off x="50194" y="50194"/>
        <a:ext cx="4064020" cy="1613358"/>
      </dsp:txXfrm>
    </dsp:sp>
    <dsp:sp modelId="{8A23DDAC-CD6A-46F9-9561-14D7B2CC5D9B}">
      <dsp:nvSpPr>
        <dsp:cNvPr id="0" name=""/>
        <dsp:cNvSpPr/>
      </dsp:nvSpPr>
      <dsp:spPr>
        <a:xfrm>
          <a:off x="521760" y="1999370"/>
          <a:ext cx="5913286" cy="1713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Phát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triển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ứng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dụng</a:t>
          </a:r>
          <a:r>
            <a:rPr lang="en-US" sz="2200" kern="1200" dirty="0" smtClean="0"/>
            <a:t> Camera Client </a:t>
          </a:r>
          <a:r>
            <a:rPr lang="en-US" sz="2200" kern="1200" dirty="0" err="1" smtClean="0"/>
            <a:t>có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năng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xác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định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vật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thể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chuyển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động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gửi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báo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phía</a:t>
          </a:r>
          <a:r>
            <a:rPr lang="en-US" sz="2200" kern="1200" dirty="0" smtClean="0"/>
            <a:t> Server.</a:t>
          </a:r>
          <a:endParaRPr lang="en-US" sz="2200" kern="1200" dirty="0"/>
        </a:p>
      </dsp:txBody>
      <dsp:txXfrm>
        <a:off x="571954" y="2049564"/>
        <a:ext cx="4177203" cy="1613358"/>
      </dsp:txXfrm>
    </dsp:sp>
    <dsp:sp modelId="{21E1FABA-EF24-4769-B569-BF965AB48A23}">
      <dsp:nvSpPr>
        <dsp:cNvPr id="0" name=""/>
        <dsp:cNvSpPr/>
      </dsp:nvSpPr>
      <dsp:spPr>
        <a:xfrm>
          <a:off x="1043521" y="3998741"/>
          <a:ext cx="5913286" cy="1713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Xây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dựng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ứng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dụng</a:t>
          </a:r>
          <a:r>
            <a:rPr lang="en-US" sz="2200" kern="1200" dirty="0" smtClean="0"/>
            <a:t> Camera Server </a:t>
          </a:r>
          <a:r>
            <a:rPr lang="en-US" sz="2200" kern="1200" dirty="0" err="1" smtClean="0"/>
            <a:t>cho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phép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giao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tiếp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nhận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dữ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từ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nhiều</a:t>
          </a:r>
          <a:r>
            <a:rPr lang="en-US" sz="2200" kern="1200" dirty="0" smtClean="0"/>
            <a:t> Camera Client </a:t>
          </a:r>
          <a:r>
            <a:rPr lang="en-US" sz="2200" kern="1200" dirty="0" err="1" smtClean="0"/>
            <a:t>khác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nhau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>
        <a:off x="1093715" y="4048935"/>
        <a:ext cx="4177203" cy="1613358"/>
      </dsp:txXfrm>
    </dsp:sp>
    <dsp:sp modelId="{82359DFE-BC53-4262-937D-87C4469FF3F3}">
      <dsp:nvSpPr>
        <dsp:cNvPr id="0" name=""/>
        <dsp:cNvSpPr/>
      </dsp:nvSpPr>
      <dsp:spPr>
        <a:xfrm>
          <a:off x="4799351" y="1299591"/>
          <a:ext cx="1113935" cy="111393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49986" y="1299591"/>
        <a:ext cx="612665" cy="838236"/>
      </dsp:txXfrm>
    </dsp:sp>
    <dsp:sp modelId="{25D016C1-4D49-4386-8277-24A86E1A6EE4}">
      <dsp:nvSpPr>
        <dsp:cNvPr id="0" name=""/>
        <dsp:cNvSpPr/>
      </dsp:nvSpPr>
      <dsp:spPr>
        <a:xfrm>
          <a:off x="5321112" y="3287536"/>
          <a:ext cx="1113935" cy="111393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71747" y="3287536"/>
        <a:ext cx="612665" cy="838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32692-22F6-4694-9918-AED9284FB3D2}">
      <dsp:nvSpPr>
        <dsp:cNvPr id="0" name=""/>
        <dsp:cNvSpPr/>
      </dsp:nvSpPr>
      <dsp:spPr>
        <a:xfrm>
          <a:off x="2883552" y="374128"/>
          <a:ext cx="5077030" cy="507703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Phân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tích</a:t>
          </a:r>
          <a:endParaRPr lang="en-US" sz="3500" kern="1200" dirty="0"/>
        </a:p>
      </dsp:txBody>
      <dsp:txXfrm>
        <a:off x="5532070" y="1227553"/>
        <a:ext cx="1631902" cy="1087935"/>
      </dsp:txXfrm>
    </dsp:sp>
    <dsp:sp modelId="{21E32CDD-A3E4-45E3-BF12-418421701267}">
      <dsp:nvSpPr>
        <dsp:cNvPr id="0" name=""/>
        <dsp:cNvSpPr/>
      </dsp:nvSpPr>
      <dsp:spPr>
        <a:xfrm>
          <a:off x="2927069" y="509516"/>
          <a:ext cx="5077030" cy="507703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Thiết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kế</a:t>
          </a:r>
          <a:endParaRPr lang="en-US" sz="3500" kern="1200" dirty="0"/>
        </a:p>
      </dsp:txBody>
      <dsp:txXfrm>
        <a:off x="6196919" y="2829235"/>
        <a:ext cx="1511020" cy="1208816"/>
      </dsp:txXfrm>
    </dsp:sp>
    <dsp:sp modelId="{072597BB-D65E-473F-8AD9-ACA867B888BC}">
      <dsp:nvSpPr>
        <dsp:cNvPr id="0" name=""/>
        <dsp:cNvSpPr/>
      </dsp:nvSpPr>
      <dsp:spPr>
        <a:xfrm>
          <a:off x="2812232" y="592924"/>
          <a:ext cx="5077030" cy="507703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Xây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dựng</a:t>
          </a:r>
          <a:endParaRPr lang="en-US" sz="3500" kern="1200" dirty="0"/>
        </a:p>
      </dsp:txBody>
      <dsp:txXfrm>
        <a:off x="4625457" y="4158934"/>
        <a:ext cx="1450580" cy="1329698"/>
      </dsp:txXfrm>
    </dsp:sp>
    <dsp:sp modelId="{B156CB26-6E78-44F1-9E3E-6486D3E1EB80}">
      <dsp:nvSpPr>
        <dsp:cNvPr id="0" name=""/>
        <dsp:cNvSpPr/>
      </dsp:nvSpPr>
      <dsp:spPr>
        <a:xfrm>
          <a:off x="2697394" y="509516"/>
          <a:ext cx="5077030" cy="507703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Kiểm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thử</a:t>
          </a: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2993554" y="2829235"/>
        <a:ext cx="1511020" cy="1208816"/>
      </dsp:txXfrm>
    </dsp:sp>
    <dsp:sp modelId="{9148AD4A-C74B-4E46-9EE1-A7355BE245D7}">
      <dsp:nvSpPr>
        <dsp:cNvPr id="0" name=""/>
        <dsp:cNvSpPr/>
      </dsp:nvSpPr>
      <dsp:spPr>
        <a:xfrm>
          <a:off x="2740912" y="374128"/>
          <a:ext cx="5077030" cy="507703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Hoàn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chỉnh</a:t>
          </a:r>
          <a:endParaRPr lang="en-US" sz="3500" kern="1200" dirty="0"/>
        </a:p>
      </dsp:txBody>
      <dsp:txXfrm>
        <a:off x="3537522" y="1227553"/>
        <a:ext cx="1631902" cy="1087935"/>
      </dsp:txXfrm>
    </dsp:sp>
    <dsp:sp modelId="{EEB455F9-6045-4648-93F8-12FA3ACCDD9A}">
      <dsp:nvSpPr>
        <dsp:cNvPr id="0" name=""/>
        <dsp:cNvSpPr/>
      </dsp:nvSpPr>
      <dsp:spPr>
        <a:xfrm>
          <a:off x="2569020" y="59836"/>
          <a:ext cx="5705615" cy="570561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17631-0D2C-48C5-89A8-ADF82A8D1C73}">
      <dsp:nvSpPr>
        <dsp:cNvPr id="0" name=""/>
        <dsp:cNvSpPr/>
      </dsp:nvSpPr>
      <dsp:spPr>
        <a:xfrm>
          <a:off x="2613128" y="195179"/>
          <a:ext cx="5705615" cy="570561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6181-69A2-4048-A9D8-E600AFF11A8C}">
      <dsp:nvSpPr>
        <dsp:cNvPr id="0" name=""/>
        <dsp:cNvSpPr/>
      </dsp:nvSpPr>
      <dsp:spPr>
        <a:xfrm>
          <a:off x="2497939" y="278842"/>
          <a:ext cx="5705615" cy="570561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DBC0-2A05-429F-B1D9-5E8973305A13}">
      <dsp:nvSpPr>
        <dsp:cNvPr id="0" name=""/>
        <dsp:cNvSpPr/>
      </dsp:nvSpPr>
      <dsp:spPr>
        <a:xfrm>
          <a:off x="2382751" y="195179"/>
          <a:ext cx="5705615" cy="570561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1544F-E20B-4BF3-8813-1E7C88F69767}">
      <dsp:nvSpPr>
        <dsp:cNvPr id="0" name=""/>
        <dsp:cNvSpPr/>
      </dsp:nvSpPr>
      <dsp:spPr>
        <a:xfrm>
          <a:off x="2426858" y="59836"/>
          <a:ext cx="5705615" cy="570561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6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33010-B1B8-4438-9522-9E06D450DA3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12.jp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15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864" y="0"/>
            <a:ext cx="8652136" cy="108412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TP. HCM -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Tin</a:t>
            </a:r>
            <a:br>
              <a:rPr lang="en-US" sz="2400" dirty="0" smtClean="0"/>
            </a:br>
            <a:r>
              <a:rPr lang="en-US" sz="2400" dirty="0"/>
              <a:t>BÁO CÁO NGHIÊN CỨU KHOA </a:t>
            </a:r>
            <a:r>
              <a:rPr lang="en-US" sz="2400" dirty="0" smtClean="0"/>
              <a:t>HỌC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7144" y="2080830"/>
            <a:ext cx="10150549" cy="13078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41451" y="2070197"/>
            <a:ext cx="10150549" cy="13078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99164" y="1703373"/>
            <a:ext cx="9826508" cy="20414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dirty="0" err="1" smtClean="0"/>
              <a:t>Đề</a:t>
            </a:r>
            <a:r>
              <a:rPr lang="en-US" sz="4400" dirty="0" smtClean="0"/>
              <a:t> </a:t>
            </a:r>
            <a:r>
              <a:rPr lang="en-US" sz="4400" dirty="0" err="1" smtClean="0"/>
              <a:t>tài</a:t>
            </a:r>
            <a:r>
              <a:rPr lang="en-US" sz="4400" dirty="0" smtClean="0"/>
              <a:t>: </a:t>
            </a:r>
            <a:r>
              <a:rPr lang="en-US" sz="4400" dirty="0" err="1" smtClean="0"/>
              <a:t>Phát</a:t>
            </a:r>
            <a:r>
              <a:rPr lang="en-US" sz="4400" dirty="0" smtClean="0"/>
              <a:t> </a:t>
            </a:r>
            <a:r>
              <a:rPr lang="en-US" sz="4400" dirty="0" err="1" smtClean="0"/>
              <a:t>Triển</a:t>
            </a:r>
            <a:r>
              <a:rPr lang="en-US" sz="4400" dirty="0" smtClean="0"/>
              <a:t> </a:t>
            </a:r>
            <a:r>
              <a:rPr lang="en-US" sz="4400" dirty="0" err="1" smtClean="0"/>
              <a:t>Hệ</a:t>
            </a:r>
            <a:r>
              <a:rPr lang="en-US" sz="4400" dirty="0" smtClean="0"/>
              <a:t> </a:t>
            </a:r>
            <a:r>
              <a:rPr lang="en-US" sz="4400" dirty="0" err="1" smtClean="0"/>
              <a:t>Thống</a:t>
            </a:r>
            <a:r>
              <a:rPr lang="en-US" sz="4400" dirty="0" smtClean="0"/>
              <a:t> Camera </a:t>
            </a:r>
            <a:r>
              <a:rPr lang="en-US" sz="4400" dirty="0" err="1" smtClean="0"/>
              <a:t>Giám</a:t>
            </a:r>
            <a:r>
              <a:rPr lang="en-US" sz="4400" dirty="0" smtClean="0"/>
              <a:t> </a:t>
            </a:r>
            <a:r>
              <a:rPr lang="en-US" sz="4400" dirty="0" err="1" smtClean="0"/>
              <a:t>Sát</a:t>
            </a:r>
            <a:r>
              <a:rPr lang="en-US" sz="4400" dirty="0" smtClean="0"/>
              <a:t> </a:t>
            </a:r>
            <a:r>
              <a:rPr lang="en-US" sz="4400" dirty="0" err="1" smtClean="0"/>
              <a:t>Tích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Phát</a:t>
            </a:r>
            <a:r>
              <a:rPr lang="en-US" sz="4400" dirty="0" smtClean="0"/>
              <a:t> </a:t>
            </a:r>
            <a:r>
              <a:rPr lang="en-US" sz="4400" dirty="0" err="1" smtClean="0"/>
              <a:t>Hiện</a:t>
            </a:r>
            <a:r>
              <a:rPr lang="en-US" sz="4400" dirty="0" smtClean="0"/>
              <a:t> </a:t>
            </a:r>
            <a:r>
              <a:rPr lang="en-US" sz="4400" dirty="0" err="1" smtClean="0"/>
              <a:t>Chuyển</a:t>
            </a:r>
            <a:r>
              <a:rPr lang="en-US" sz="4400" dirty="0" smtClean="0"/>
              <a:t> </a:t>
            </a:r>
            <a:r>
              <a:rPr lang="en-US" sz="4400" dirty="0" err="1" smtClean="0"/>
              <a:t>Động</a:t>
            </a:r>
            <a:endParaRPr lang="en-US" sz="4400" dirty="0"/>
          </a:p>
        </p:txBody>
      </p:sp>
      <p:pic>
        <p:nvPicPr>
          <p:cNvPr id="9" name="Picture 4" descr="https://lh3.googleusercontent.com/-tApnEHbh84c/Ux2L8G3TPjI/AAAAAAAAABA/EgCB-BrXhRU/s426/LOGO-dh-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92" y="-90243"/>
            <a:ext cx="1174372" cy="117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0" y="4730892"/>
            <a:ext cx="12125672" cy="1148316"/>
          </a:xfrm>
        </p:spPr>
        <p:txBody>
          <a:bodyPr>
            <a:noAutofit/>
          </a:bodyPr>
          <a:lstStyle/>
          <a:p>
            <a:r>
              <a:rPr lang="en-US" sz="3200" cap="none" dirty="0" smtClean="0"/>
              <a:t>GVHD: TS. </a:t>
            </a:r>
            <a:r>
              <a:rPr lang="en-US" sz="3200" cap="none" dirty="0" err="1" smtClean="0"/>
              <a:t>Lê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Xuân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Trường</a:t>
            </a:r>
            <a:endParaRPr lang="en-US" sz="3200" cap="none" dirty="0" smtClean="0"/>
          </a:p>
          <a:p>
            <a:r>
              <a:rPr lang="en-US" sz="3200" cap="none" dirty="0" smtClean="0"/>
              <a:t>SVTH: </a:t>
            </a:r>
            <a:r>
              <a:rPr lang="en-US" sz="3200" cap="none" dirty="0" err="1" smtClean="0"/>
              <a:t>Phạm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Xuân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Hiếu</a:t>
            </a:r>
            <a:r>
              <a:rPr lang="en-US" sz="3200" cap="none" dirty="0" smtClean="0"/>
              <a:t> – </a:t>
            </a:r>
            <a:r>
              <a:rPr lang="en-US" sz="3200" cap="none" dirty="0" err="1" smtClean="0"/>
              <a:t>Đỗ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Hà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Quốc</a:t>
            </a:r>
            <a:r>
              <a:rPr lang="en-US" sz="3200" cap="none" dirty="0" smtClean="0"/>
              <a:t> Trung</a:t>
            </a:r>
          </a:p>
        </p:txBody>
      </p:sp>
    </p:spTree>
    <p:extLst>
      <p:ext uri="{BB962C8B-B14F-4D97-AF65-F5344CB8AC3E}">
        <p14:creationId xmlns:p14="http://schemas.microsoft.com/office/powerpoint/2010/main" val="25836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987" y="0"/>
            <a:ext cx="10629014" cy="70174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92241"/>
              </p:ext>
            </p:extLst>
          </p:nvPr>
        </p:nvGraphicFramePr>
        <p:xfrm>
          <a:off x="1562987" y="542611"/>
          <a:ext cx="10629013" cy="568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3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HIỆN TRẠNG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 </a:t>
            </a:r>
            <a:r>
              <a:rPr lang="en-US" dirty="0" err="1" smtClean="0"/>
              <a:t>lược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606385"/>
              </p:ext>
            </p:extLst>
          </p:nvPr>
        </p:nvGraphicFramePr>
        <p:xfrm>
          <a:off x="1225899" y="1678075"/>
          <a:ext cx="10966101" cy="378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8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89" y="1"/>
            <a:ext cx="10594312" cy="813916"/>
          </a:xfrm>
        </p:spPr>
        <p:txBody>
          <a:bodyPr/>
          <a:lstStyle/>
          <a:p>
            <a:r>
              <a:rPr lang="en-US" dirty="0" smtClean="0"/>
              <a:t>1. HIỆN TRẠNG–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185020"/>
              </p:ext>
            </p:extLst>
          </p:nvPr>
        </p:nvGraphicFramePr>
        <p:xfrm>
          <a:off x="1597689" y="979714"/>
          <a:ext cx="6471137" cy="1738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90508926"/>
              </p:ext>
            </p:extLst>
          </p:nvPr>
        </p:nvGraphicFramePr>
        <p:xfrm>
          <a:off x="1597689" y="2766577"/>
          <a:ext cx="6471137" cy="218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51103105"/>
              </p:ext>
            </p:extLst>
          </p:nvPr>
        </p:nvGraphicFramePr>
        <p:xfrm>
          <a:off x="5341258" y="5260312"/>
          <a:ext cx="2727568" cy="255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8" name="Group 17"/>
          <p:cNvGrpSpPr/>
          <p:nvPr/>
        </p:nvGrpSpPr>
        <p:grpSpPr>
          <a:xfrm rot="2367713">
            <a:off x="4554278" y="4933960"/>
            <a:ext cx="557956" cy="652703"/>
            <a:chOff x="6579676" y="463208"/>
            <a:chExt cx="557956" cy="652703"/>
          </a:xfrm>
        </p:grpSpPr>
        <p:sp>
          <p:nvSpPr>
            <p:cNvPr id="19" name="Right Arrow 18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07951" y="2669108"/>
            <a:ext cx="3449935" cy="2413494"/>
            <a:chOff x="42318" y="0"/>
            <a:chExt cx="2588216" cy="1597198"/>
          </a:xfr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2" name="Rounded Rectangle 21"/>
            <p:cNvSpPr/>
            <p:nvPr/>
          </p:nvSpPr>
          <p:spPr>
            <a:xfrm>
              <a:off x="42318" y="0"/>
              <a:ext cx="2588216" cy="15971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 txBox="1"/>
            <p:nvPr/>
          </p:nvSpPr>
          <p:spPr>
            <a:xfrm>
              <a:off x="89098" y="46780"/>
              <a:ext cx="2494656" cy="15036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 </a:t>
              </a:r>
              <a:endParaRPr lang="en-US" sz="65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2265990">
            <a:off x="8155719" y="2184379"/>
            <a:ext cx="557956" cy="652703"/>
            <a:chOff x="6579676" y="463208"/>
            <a:chExt cx="557956" cy="652703"/>
          </a:xfrm>
        </p:grpSpPr>
        <p:sp>
          <p:nvSpPr>
            <p:cNvPr id="25" name="Right Arrow 24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43104" y="3641801"/>
            <a:ext cx="557956" cy="652703"/>
            <a:chOff x="6579676" y="463208"/>
            <a:chExt cx="557956" cy="652703"/>
          </a:xfrm>
        </p:grpSpPr>
        <p:sp>
          <p:nvSpPr>
            <p:cNvPr id="28" name="Right Arrow 27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30" name="Group 29"/>
          <p:cNvGrpSpPr/>
          <p:nvPr/>
        </p:nvGrpSpPr>
        <p:grpSpPr>
          <a:xfrm rot="19408073">
            <a:off x="8157694" y="5082283"/>
            <a:ext cx="557956" cy="652703"/>
            <a:chOff x="6579676" y="463208"/>
            <a:chExt cx="557956" cy="652703"/>
          </a:xfrm>
        </p:grpSpPr>
        <p:sp>
          <p:nvSpPr>
            <p:cNvPr id="31" name="Right Arrow 30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6554584" y="2547009"/>
            <a:ext cx="363221" cy="590398"/>
            <a:chOff x="6579676" y="463208"/>
            <a:chExt cx="557956" cy="652703"/>
          </a:xfrm>
        </p:grpSpPr>
        <p:sp>
          <p:nvSpPr>
            <p:cNvPr id="34" name="Right Arrow 33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92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r="31768"/>
          <a:stretch/>
        </p:blipFill>
        <p:spPr>
          <a:xfrm>
            <a:off x="2158721" y="2826004"/>
            <a:ext cx="1446962" cy="18591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02" y="1296436"/>
            <a:ext cx="1729991" cy="123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01" y="4685139"/>
            <a:ext cx="1887992" cy="1734496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9598"/>
              </p:ext>
            </p:extLst>
          </p:nvPr>
        </p:nvGraphicFramePr>
        <p:xfrm>
          <a:off x="432079" y="492369"/>
          <a:ext cx="5787852" cy="63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522360747"/>
              </p:ext>
            </p:extLst>
          </p:nvPr>
        </p:nvGraphicFramePr>
        <p:xfrm>
          <a:off x="5235192" y="929472"/>
          <a:ext cx="6956808" cy="571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1201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30568"/>
              </p:ext>
            </p:extLst>
          </p:nvPr>
        </p:nvGraphicFramePr>
        <p:xfrm>
          <a:off x="-1" y="813916"/>
          <a:ext cx="10701495" cy="6044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cdn.hoanganhblog.net/wp-content/uploads/2014/10/2844.VS_tm_Purp526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91" y="985848"/>
            <a:ext cx="3841583" cy="10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orge.NET Frame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80" y="3290808"/>
            <a:ext cx="2743132" cy="5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tatic1.squarespace.com/static/512f7f28e4b0e0699d176018/t/53eb3868e4b0ef9279a1adec/1395335497756/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29" y="5230052"/>
            <a:ext cx="2994866" cy="7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5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–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795" y="653143"/>
            <a:ext cx="10018713" cy="3124201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khói</a:t>
            </a:r>
            <a:r>
              <a:rPr lang="en-US" dirty="0" smtClean="0"/>
              <a:t> v.v</a:t>
            </a:r>
            <a:r>
              <a:rPr lang="en-US" dirty="0"/>
              <a:t>.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di </a:t>
            </a:r>
            <a:r>
              <a:rPr lang="en-US" dirty="0" err="1" smtClean="0"/>
              <a:t>dộng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single-board computer (Raspberry)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</TotalTime>
  <Words>343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Trường Đại học Mở TP. HCM - Khoa Công Nghệ Thông Tin BÁO CÁO NGHIÊN CỨU KHOA HỌC</vt:lpstr>
      <vt:lpstr>Nội dung báo cáo</vt:lpstr>
      <vt:lpstr>1. HIỆN TRẠNG – Tổng quan sơ  lược</vt:lpstr>
      <vt:lpstr>1. HIỆN TRẠNG– Giải pháp hiện tại và hạn chế</vt:lpstr>
      <vt:lpstr>2. Mục tiêu nghiên cứu</vt:lpstr>
      <vt:lpstr>3. Phương pháp nghiên cứu</vt:lpstr>
      <vt:lpstr>4. Xây dựng chương trình thực tế</vt:lpstr>
      <vt:lpstr>5. Kết quả nghiên cứu</vt:lpstr>
      <vt:lpstr>5. Kết quả nghiên cứu – 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Mở TP. HCM - Khoa Công Nghệ Thông Tin BÁO CÁO NGHIÊN CỨU KHOA HỌC CẤP TRƯỜNG</dc:title>
  <dc:creator>Quoc Trung</dc:creator>
  <cp:lastModifiedBy>Quoc Trung</cp:lastModifiedBy>
  <cp:revision>23</cp:revision>
  <dcterms:created xsi:type="dcterms:W3CDTF">2016-04-14T08:00:23Z</dcterms:created>
  <dcterms:modified xsi:type="dcterms:W3CDTF">2016-04-18T10:51:09Z</dcterms:modified>
</cp:coreProperties>
</file>