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57" r:id="rId3"/>
    <p:sldId id="260" r:id="rId4"/>
    <p:sldId id="258" r:id="rId5"/>
    <p:sldId id="278" r:id="rId6"/>
    <p:sldId id="275" r:id="rId7"/>
    <p:sldId id="259" r:id="rId8"/>
    <p:sldId id="261" r:id="rId9"/>
    <p:sldId id="270" r:id="rId10"/>
    <p:sldId id="274" r:id="rId11"/>
    <p:sldId id="269" r:id="rId12"/>
    <p:sldId id="265" r:id="rId13"/>
    <p:sldId id="262" r:id="rId14"/>
    <p:sldId id="266" r:id="rId15"/>
    <p:sldId id="271" r:id="rId16"/>
    <p:sldId id="283" r:id="rId17"/>
    <p:sldId id="272" r:id="rId18"/>
    <p:sldId id="276" r:id="rId19"/>
    <p:sldId id="268" r:id="rId20"/>
    <p:sldId id="277" r:id="rId21"/>
    <p:sldId id="279" r:id="rId22"/>
    <p:sldId id="281" r:id="rId23"/>
    <p:sldId id="282" r:id="rId24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4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FA4BB-2249-4952-88BF-CDA9028FFACC}" type="doc">
      <dgm:prSet loTypeId="urn:microsoft.com/office/officeart/2005/8/layout/chevron2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07769-5F1C-4050-81D5-45C8861E3D2C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4AC3965B-3A8C-4C4A-B2DC-E56E89412984}" type="parTrans" cxnId="{CE6D4F32-D3F8-44B5-AC37-79C16539AA62}">
      <dgm:prSet/>
      <dgm:spPr/>
      <dgm:t>
        <a:bodyPr/>
        <a:lstStyle/>
        <a:p>
          <a:endParaRPr lang="en-US"/>
        </a:p>
      </dgm:t>
    </dgm:pt>
    <dgm:pt modelId="{531C509A-F5B9-4E9E-A98D-FC198929C4D4}" type="sibTrans" cxnId="{CE6D4F32-D3F8-44B5-AC37-79C16539AA62}">
      <dgm:prSet/>
      <dgm:spPr/>
      <dgm:t>
        <a:bodyPr/>
        <a:lstStyle/>
        <a:p>
          <a:endParaRPr lang="en-US"/>
        </a:p>
      </dgm:t>
    </dgm:pt>
    <dgm:pt modelId="{FDF094F8-EF69-4A4E-82D2-005D6347DB12}">
      <dgm:prSet phldrT="[Text]"/>
      <dgm:spPr/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tài</a:t>
          </a:r>
          <a:endParaRPr lang="en-US" dirty="0"/>
        </a:p>
      </dgm:t>
    </dgm:pt>
    <dgm:pt modelId="{3ABE5C2A-0B94-45A6-9AAF-462D9C157C2E}" type="parTrans" cxnId="{C0987201-6538-4431-A49F-33CBEF4635F6}">
      <dgm:prSet/>
      <dgm:spPr/>
      <dgm:t>
        <a:bodyPr/>
        <a:lstStyle/>
        <a:p>
          <a:endParaRPr lang="en-US"/>
        </a:p>
      </dgm:t>
    </dgm:pt>
    <dgm:pt modelId="{63822542-7EC3-4955-9499-3C7619444E16}" type="sibTrans" cxnId="{C0987201-6538-4431-A49F-33CBEF4635F6}">
      <dgm:prSet/>
      <dgm:spPr/>
      <dgm:t>
        <a:bodyPr/>
        <a:lstStyle/>
        <a:p>
          <a:endParaRPr lang="en-US"/>
        </a:p>
      </dgm:t>
    </dgm:pt>
    <dgm:pt modelId="{00CAE60C-AF69-42C6-9BC9-299C90CE63D4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0BDB0446-9538-4A12-B928-8374D265CFCE}" type="parTrans" cxnId="{A565B25D-1AC1-415C-B7D6-C76730DEB582}">
      <dgm:prSet/>
      <dgm:spPr/>
      <dgm:t>
        <a:bodyPr/>
        <a:lstStyle/>
        <a:p>
          <a:endParaRPr lang="en-US"/>
        </a:p>
      </dgm:t>
    </dgm:pt>
    <dgm:pt modelId="{3AFF97DA-555D-4BB3-8370-18900D93095D}" type="sibTrans" cxnId="{A565B25D-1AC1-415C-B7D6-C76730DEB582}">
      <dgm:prSet/>
      <dgm:spPr/>
      <dgm:t>
        <a:bodyPr/>
        <a:lstStyle/>
        <a:p>
          <a:endParaRPr lang="en-US"/>
        </a:p>
      </dgm:t>
    </dgm:pt>
    <dgm:pt modelId="{4EA7789C-60B3-482B-9BCB-F47D087853A0}">
      <dgm:prSet phldrT="[Text]"/>
      <dgm:spPr/>
      <dgm:t>
        <a:bodyPr/>
        <a:lstStyle/>
        <a:p>
          <a:r>
            <a:rPr lang="en-US" dirty="0" err="1" smtClean="0"/>
            <a:t>Mục</a:t>
          </a:r>
          <a:r>
            <a:rPr lang="en-US" dirty="0" smtClean="0"/>
            <a:t> </a:t>
          </a:r>
          <a:r>
            <a:rPr lang="en-US" dirty="0" err="1" smtClean="0"/>
            <a:t>tiêu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tài</a:t>
          </a:r>
          <a:endParaRPr lang="en-US" dirty="0"/>
        </a:p>
      </dgm:t>
    </dgm:pt>
    <dgm:pt modelId="{4D0D3ADE-FDB7-4B71-AF4E-DC4B17A24BAB}" type="parTrans" cxnId="{8F2D5623-C7E2-4C28-9C62-1A631F2C25D6}">
      <dgm:prSet/>
      <dgm:spPr/>
      <dgm:t>
        <a:bodyPr/>
        <a:lstStyle/>
        <a:p>
          <a:endParaRPr lang="en-US"/>
        </a:p>
      </dgm:t>
    </dgm:pt>
    <dgm:pt modelId="{50EE48A5-FFC4-4B6B-AF3C-E52BFD8BCC9F}" type="sibTrans" cxnId="{8F2D5623-C7E2-4C28-9C62-1A631F2C25D6}">
      <dgm:prSet/>
      <dgm:spPr/>
      <dgm:t>
        <a:bodyPr/>
        <a:lstStyle/>
        <a:p>
          <a:endParaRPr lang="en-US"/>
        </a:p>
      </dgm:t>
    </dgm:pt>
    <dgm:pt modelId="{C0287E85-2246-4229-A112-E72CC5572AF6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4D16A38F-D7A3-488A-AE50-9BE2225C7249}" type="parTrans" cxnId="{8D843D8D-5B07-4F2B-9800-FBD69272B2D0}">
      <dgm:prSet/>
      <dgm:spPr/>
      <dgm:t>
        <a:bodyPr/>
        <a:lstStyle/>
        <a:p>
          <a:endParaRPr lang="en-US"/>
        </a:p>
      </dgm:t>
    </dgm:pt>
    <dgm:pt modelId="{6C67477D-481F-4E76-8740-C9C2048B5F3F}" type="sibTrans" cxnId="{8D843D8D-5B07-4F2B-9800-FBD69272B2D0}">
      <dgm:prSet/>
      <dgm:spPr/>
      <dgm:t>
        <a:bodyPr/>
        <a:lstStyle/>
        <a:p>
          <a:endParaRPr lang="en-US"/>
        </a:p>
      </dgm:t>
    </dgm:pt>
    <dgm:pt modelId="{364B9A37-5270-4EAC-A0BB-0CDAC65A4626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F4DE6BED-5F1D-470A-A09C-ABD712AD58F5}" type="parTrans" cxnId="{C370DA88-0EC8-4035-8149-BE56CCF4273B}">
      <dgm:prSet/>
      <dgm:spPr/>
      <dgm:t>
        <a:bodyPr/>
        <a:lstStyle/>
        <a:p>
          <a:endParaRPr lang="en-US"/>
        </a:p>
      </dgm:t>
    </dgm:pt>
    <dgm:pt modelId="{4929FC34-33BA-4CB5-AD05-C2199FD0B462}" type="sibTrans" cxnId="{C370DA88-0EC8-4035-8149-BE56CCF4273B}">
      <dgm:prSet/>
      <dgm:spPr/>
      <dgm:t>
        <a:bodyPr/>
        <a:lstStyle/>
        <a:p>
          <a:endParaRPr lang="en-US"/>
        </a:p>
      </dgm:t>
    </dgm:pt>
    <dgm:pt modelId="{B66483C8-54BB-4C25-B808-81981C6B1EAA}">
      <dgm:prSet phldrT="[Text]"/>
      <dgm:spPr/>
      <dgm:t>
        <a:bodyPr/>
        <a:lstStyle/>
        <a:p>
          <a:r>
            <a:rPr lang="en-US" dirty="0" err="1" smtClean="0"/>
            <a:t>Hiện</a:t>
          </a:r>
          <a:r>
            <a:rPr lang="en-US" dirty="0" smtClean="0"/>
            <a:t> </a:t>
          </a:r>
          <a:r>
            <a:rPr lang="en-US" dirty="0" err="1" smtClean="0"/>
            <a:t>thực</a:t>
          </a:r>
          <a:r>
            <a:rPr lang="en-US" dirty="0" smtClean="0"/>
            <a:t> </a:t>
          </a:r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thống</a:t>
          </a:r>
          <a:endParaRPr lang="en-US" dirty="0"/>
        </a:p>
      </dgm:t>
    </dgm:pt>
    <dgm:pt modelId="{675D1ABF-B5C7-4B90-8CC9-E58EBFEBD62B}" type="parTrans" cxnId="{FF099F1D-2DA0-436E-A45A-68217A0351FC}">
      <dgm:prSet/>
      <dgm:spPr/>
      <dgm:t>
        <a:bodyPr/>
        <a:lstStyle/>
        <a:p>
          <a:endParaRPr lang="en-US"/>
        </a:p>
      </dgm:t>
    </dgm:pt>
    <dgm:pt modelId="{28AB4D1A-9B33-474F-B798-E3E66CDB846D}" type="sibTrans" cxnId="{FF099F1D-2DA0-436E-A45A-68217A0351FC}">
      <dgm:prSet/>
      <dgm:spPr/>
      <dgm:t>
        <a:bodyPr/>
        <a:lstStyle/>
        <a:p>
          <a:endParaRPr lang="en-US"/>
        </a:p>
      </dgm:t>
    </dgm:pt>
    <dgm:pt modelId="{A71B0E61-B7B4-4A1B-89D3-0B949F1DB433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C8D59D49-E573-4CEE-9F11-38C44F4B6D44}" type="parTrans" cxnId="{09DBBA30-762A-4D09-BE74-AA2C5D3A9575}">
      <dgm:prSet/>
      <dgm:spPr/>
      <dgm:t>
        <a:bodyPr/>
        <a:lstStyle/>
        <a:p>
          <a:endParaRPr lang="en-US"/>
        </a:p>
      </dgm:t>
    </dgm:pt>
    <dgm:pt modelId="{CC0F7FC3-4121-4B11-9243-7C9907B2C8B1}" type="sibTrans" cxnId="{09DBBA30-762A-4D09-BE74-AA2C5D3A9575}">
      <dgm:prSet/>
      <dgm:spPr/>
      <dgm:t>
        <a:bodyPr/>
        <a:lstStyle/>
        <a:p>
          <a:endParaRPr lang="en-US"/>
        </a:p>
      </dgm:t>
    </dgm:pt>
    <dgm:pt modelId="{5F27A6FC-9D2F-4081-8FE8-C00367BF781E}">
      <dgm:prSet phldrT="[Text]"/>
      <dgm:spPr/>
      <dgm:t>
        <a:bodyPr/>
        <a:lstStyle/>
        <a:p>
          <a:r>
            <a:rPr lang="en-US" dirty="0" err="1" smtClean="0"/>
            <a:t>Cải</a:t>
          </a:r>
          <a:r>
            <a:rPr lang="en-US" dirty="0" smtClean="0"/>
            <a:t> </a:t>
          </a:r>
          <a:r>
            <a:rPr lang="en-US" dirty="0" err="1" smtClean="0"/>
            <a:t>tiến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pháp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endParaRPr lang="en-US" dirty="0"/>
        </a:p>
      </dgm:t>
    </dgm:pt>
    <dgm:pt modelId="{05AD139B-481E-475E-AC3C-46A834EAD859}" type="parTrans" cxnId="{D89E04F8-4A91-48EA-A556-2D93331BC758}">
      <dgm:prSet/>
      <dgm:spPr/>
      <dgm:t>
        <a:bodyPr/>
        <a:lstStyle/>
        <a:p>
          <a:endParaRPr lang="en-US"/>
        </a:p>
      </dgm:t>
    </dgm:pt>
    <dgm:pt modelId="{CAA3BC17-B6F6-427D-91E1-B773C68CC3A3}" type="sibTrans" cxnId="{D89E04F8-4A91-48EA-A556-2D93331BC758}">
      <dgm:prSet/>
      <dgm:spPr/>
      <dgm:t>
        <a:bodyPr/>
        <a:lstStyle/>
        <a:p>
          <a:endParaRPr lang="en-US"/>
        </a:p>
      </dgm:t>
    </dgm:pt>
    <dgm:pt modelId="{7A81E98A-5ABA-4DCD-B090-77E16C4FDE6D}">
      <dgm:prSet phldrT="[Text]"/>
      <dgm:spPr/>
      <dgm:t>
        <a:bodyPr/>
        <a:lstStyle/>
        <a:p>
          <a:r>
            <a:rPr lang="en-US" dirty="0" err="1" smtClean="0"/>
            <a:t>Đóng</a:t>
          </a:r>
          <a:r>
            <a:rPr lang="en-US" dirty="0" smtClean="0"/>
            <a:t> </a:t>
          </a:r>
          <a:r>
            <a:rPr lang="en-US" dirty="0" err="1" smtClean="0"/>
            <a:t>góp</a:t>
          </a:r>
          <a:endParaRPr lang="en-US" dirty="0"/>
        </a:p>
      </dgm:t>
    </dgm:pt>
    <dgm:pt modelId="{D56204C5-1D1D-464B-842D-3798ACDADDBF}" type="parTrans" cxnId="{A0405C19-D397-4C25-82A1-B556B3CD4118}">
      <dgm:prSet/>
      <dgm:spPr/>
      <dgm:t>
        <a:bodyPr/>
        <a:lstStyle/>
        <a:p>
          <a:endParaRPr lang="en-US"/>
        </a:p>
      </dgm:t>
    </dgm:pt>
    <dgm:pt modelId="{9C46F7B2-7F2E-4D52-8902-583412606928}" type="sibTrans" cxnId="{A0405C19-D397-4C25-82A1-B556B3CD4118}">
      <dgm:prSet/>
      <dgm:spPr/>
      <dgm:t>
        <a:bodyPr/>
        <a:lstStyle/>
        <a:p>
          <a:endParaRPr lang="en-US"/>
        </a:p>
      </dgm:t>
    </dgm:pt>
    <dgm:pt modelId="{8B98A07B-003D-434C-B671-52C26222EE73}" type="pres">
      <dgm:prSet presAssocID="{573FA4BB-2249-4952-88BF-CDA9028FFAC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234E02-72F2-48CA-9BAD-D36DEC23A3AA}" type="pres">
      <dgm:prSet presAssocID="{30C07769-5F1C-4050-81D5-45C8861E3D2C}" presName="composite" presStyleCnt="0"/>
      <dgm:spPr/>
      <dgm:t>
        <a:bodyPr/>
        <a:lstStyle/>
        <a:p>
          <a:endParaRPr lang="en-US"/>
        </a:p>
      </dgm:t>
    </dgm:pt>
    <dgm:pt modelId="{9C2CBAB0-1189-46EC-9A1C-7DB977A51911}" type="pres">
      <dgm:prSet presAssocID="{30C07769-5F1C-4050-81D5-45C8861E3D2C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9ED7D8-C565-4F0B-9FCA-2ECB5AAC7227}" type="pres">
      <dgm:prSet presAssocID="{30C07769-5F1C-4050-81D5-45C8861E3D2C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500CDE-CD42-44F5-9550-99D55C6D24E7}" type="pres">
      <dgm:prSet presAssocID="{531C509A-F5B9-4E9E-A98D-FC198929C4D4}" presName="sp" presStyleCnt="0"/>
      <dgm:spPr/>
      <dgm:t>
        <a:bodyPr/>
        <a:lstStyle/>
        <a:p>
          <a:endParaRPr lang="en-US"/>
        </a:p>
      </dgm:t>
    </dgm:pt>
    <dgm:pt modelId="{F812B5E2-F00E-4164-BE9C-F8777DCEFCE8}" type="pres">
      <dgm:prSet presAssocID="{00CAE60C-AF69-42C6-9BC9-299C90CE63D4}" presName="composite" presStyleCnt="0"/>
      <dgm:spPr/>
      <dgm:t>
        <a:bodyPr/>
        <a:lstStyle/>
        <a:p>
          <a:endParaRPr lang="en-US"/>
        </a:p>
      </dgm:t>
    </dgm:pt>
    <dgm:pt modelId="{99688ECA-8FA5-4607-94F1-CC07A0BA0860}" type="pres">
      <dgm:prSet presAssocID="{00CAE60C-AF69-42C6-9BC9-299C90CE63D4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EB6E1-C2A1-4929-9B82-A347EB9586A7}" type="pres">
      <dgm:prSet presAssocID="{00CAE60C-AF69-42C6-9BC9-299C90CE63D4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3B3BB-BB61-4DBB-B446-6493EA7C14A2}" type="pres">
      <dgm:prSet presAssocID="{3AFF97DA-555D-4BB3-8370-18900D93095D}" presName="sp" presStyleCnt="0"/>
      <dgm:spPr/>
      <dgm:t>
        <a:bodyPr/>
        <a:lstStyle/>
        <a:p>
          <a:endParaRPr lang="en-US"/>
        </a:p>
      </dgm:t>
    </dgm:pt>
    <dgm:pt modelId="{89D834BB-E0CD-4116-A5E6-8D3F78C7AE5B}" type="pres">
      <dgm:prSet presAssocID="{364B9A37-5270-4EAC-A0BB-0CDAC65A4626}" presName="composite" presStyleCnt="0"/>
      <dgm:spPr/>
      <dgm:t>
        <a:bodyPr/>
        <a:lstStyle/>
        <a:p>
          <a:endParaRPr lang="en-US"/>
        </a:p>
      </dgm:t>
    </dgm:pt>
    <dgm:pt modelId="{9A99D0FF-5868-43CF-95F2-1E817500C822}" type="pres">
      <dgm:prSet presAssocID="{364B9A37-5270-4EAC-A0BB-0CDAC65A4626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23FC61-5C58-4DDA-AF56-567B69758437}" type="pres">
      <dgm:prSet presAssocID="{364B9A37-5270-4EAC-A0BB-0CDAC65A4626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A2F60E-4954-4B33-9192-E2DD8DD8F720}" type="pres">
      <dgm:prSet presAssocID="{4929FC34-33BA-4CB5-AD05-C2199FD0B462}" presName="sp" presStyleCnt="0"/>
      <dgm:spPr/>
      <dgm:t>
        <a:bodyPr/>
        <a:lstStyle/>
        <a:p>
          <a:endParaRPr lang="en-US"/>
        </a:p>
      </dgm:t>
    </dgm:pt>
    <dgm:pt modelId="{0B04605D-307D-4808-BDA8-42FF1FB2C823}" type="pres">
      <dgm:prSet presAssocID="{A71B0E61-B7B4-4A1B-89D3-0B949F1DB433}" presName="composite" presStyleCnt="0"/>
      <dgm:spPr/>
      <dgm:t>
        <a:bodyPr/>
        <a:lstStyle/>
        <a:p>
          <a:endParaRPr lang="en-US"/>
        </a:p>
      </dgm:t>
    </dgm:pt>
    <dgm:pt modelId="{BCB60E09-B4F6-42A9-87A9-BCC61689526D}" type="pres">
      <dgm:prSet presAssocID="{A71B0E61-B7B4-4A1B-89D3-0B949F1DB43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67D1D3-D645-410F-B62F-B3AE6F7D1CFF}" type="pres">
      <dgm:prSet presAssocID="{A71B0E61-B7B4-4A1B-89D3-0B949F1DB43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BA5F18-7FC4-4F34-AB0C-96EA7053B9B7}" type="pres">
      <dgm:prSet presAssocID="{CC0F7FC3-4121-4B11-9243-7C9907B2C8B1}" presName="sp" presStyleCnt="0"/>
      <dgm:spPr/>
      <dgm:t>
        <a:bodyPr/>
        <a:lstStyle/>
        <a:p>
          <a:endParaRPr lang="en-US"/>
        </a:p>
      </dgm:t>
    </dgm:pt>
    <dgm:pt modelId="{8F5254D4-2CC4-47CA-8F3B-04BDC9338BA0}" type="pres">
      <dgm:prSet presAssocID="{C0287E85-2246-4229-A112-E72CC5572AF6}" presName="composite" presStyleCnt="0"/>
      <dgm:spPr/>
      <dgm:t>
        <a:bodyPr/>
        <a:lstStyle/>
        <a:p>
          <a:endParaRPr lang="en-US"/>
        </a:p>
      </dgm:t>
    </dgm:pt>
    <dgm:pt modelId="{86E00DC5-05B7-4F6C-8577-7733C0F49E30}" type="pres">
      <dgm:prSet presAssocID="{C0287E85-2246-4229-A112-E72CC5572AF6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CA085D-3821-4B05-BB22-E2171B4FF232}" type="pres">
      <dgm:prSet presAssocID="{C0287E85-2246-4229-A112-E72CC5572AF6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843210-992E-4471-A12E-CFB1C880BC34}" type="presOf" srcId="{5F27A6FC-9D2F-4081-8FE8-C00367BF781E}" destId="{AD67D1D3-D645-410F-B62F-B3AE6F7D1CFF}" srcOrd="0" destOrd="0" presId="urn:microsoft.com/office/officeart/2005/8/layout/chevron2"/>
    <dgm:cxn modelId="{D89E04F8-4A91-48EA-A556-2D93331BC758}" srcId="{A71B0E61-B7B4-4A1B-89D3-0B949F1DB433}" destId="{5F27A6FC-9D2F-4081-8FE8-C00367BF781E}" srcOrd="0" destOrd="0" parTransId="{05AD139B-481E-475E-AC3C-46A834EAD859}" sibTransId="{CAA3BC17-B6F6-427D-91E1-B773C68CC3A3}"/>
    <dgm:cxn modelId="{A565B25D-1AC1-415C-B7D6-C76730DEB582}" srcId="{573FA4BB-2249-4952-88BF-CDA9028FFACC}" destId="{00CAE60C-AF69-42C6-9BC9-299C90CE63D4}" srcOrd="1" destOrd="0" parTransId="{0BDB0446-9538-4A12-B928-8374D265CFCE}" sibTransId="{3AFF97DA-555D-4BB3-8370-18900D93095D}"/>
    <dgm:cxn modelId="{8F2D5623-C7E2-4C28-9C62-1A631F2C25D6}" srcId="{00CAE60C-AF69-42C6-9BC9-299C90CE63D4}" destId="{4EA7789C-60B3-482B-9BCB-F47D087853A0}" srcOrd="0" destOrd="0" parTransId="{4D0D3ADE-FDB7-4B71-AF4E-DC4B17A24BAB}" sibTransId="{50EE48A5-FFC4-4B6B-AF3C-E52BFD8BCC9F}"/>
    <dgm:cxn modelId="{538E4CF8-7745-41B8-9E98-6857CCC08FE0}" type="presOf" srcId="{FDF094F8-EF69-4A4E-82D2-005D6347DB12}" destId="{3D9ED7D8-C565-4F0B-9FCA-2ECB5AAC7227}" srcOrd="0" destOrd="0" presId="urn:microsoft.com/office/officeart/2005/8/layout/chevron2"/>
    <dgm:cxn modelId="{C0987201-6538-4431-A49F-33CBEF4635F6}" srcId="{30C07769-5F1C-4050-81D5-45C8861E3D2C}" destId="{FDF094F8-EF69-4A4E-82D2-005D6347DB12}" srcOrd="0" destOrd="0" parTransId="{3ABE5C2A-0B94-45A6-9AAF-462D9C157C2E}" sibTransId="{63822542-7EC3-4955-9499-3C7619444E16}"/>
    <dgm:cxn modelId="{C92651F8-D16B-47DC-B672-4BFC495DE627}" type="presOf" srcId="{573FA4BB-2249-4952-88BF-CDA9028FFACC}" destId="{8B98A07B-003D-434C-B671-52C26222EE73}" srcOrd="0" destOrd="0" presId="urn:microsoft.com/office/officeart/2005/8/layout/chevron2"/>
    <dgm:cxn modelId="{1408E356-EFD9-4642-B56C-743FA3F5FE6A}" type="presOf" srcId="{7A81E98A-5ABA-4DCD-B090-77E16C4FDE6D}" destId="{24CA085D-3821-4B05-BB22-E2171B4FF232}" srcOrd="0" destOrd="0" presId="urn:microsoft.com/office/officeart/2005/8/layout/chevron2"/>
    <dgm:cxn modelId="{FF099F1D-2DA0-436E-A45A-68217A0351FC}" srcId="{364B9A37-5270-4EAC-A0BB-0CDAC65A4626}" destId="{B66483C8-54BB-4C25-B808-81981C6B1EAA}" srcOrd="0" destOrd="0" parTransId="{675D1ABF-B5C7-4B90-8CC9-E58EBFEBD62B}" sibTransId="{28AB4D1A-9B33-474F-B798-E3E66CDB846D}"/>
    <dgm:cxn modelId="{D13107EF-A27B-4C82-9DBA-832E29EA3C30}" type="presOf" srcId="{C0287E85-2246-4229-A112-E72CC5572AF6}" destId="{86E00DC5-05B7-4F6C-8577-7733C0F49E30}" srcOrd="0" destOrd="0" presId="urn:microsoft.com/office/officeart/2005/8/layout/chevron2"/>
    <dgm:cxn modelId="{CE6D4F32-D3F8-44B5-AC37-79C16539AA62}" srcId="{573FA4BB-2249-4952-88BF-CDA9028FFACC}" destId="{30C07769-5F1C-4050-81D5-45C8861E3D2C}" srcOrd="0" destOrd="0" parTransId="{4AC3965B-3A8C-4C4A-B2DC-E56E89412984}" sibTransId="{531C509A-F5B9-4E9E-A98D-FC198929C4D4}"/>
    <dgm:cxn modelId="{51745B59-5984-4755-A6CF-6BFCC32E2399}" type="presOf" srcId="{A71B0E61-B7B4-4A1B-89D3-0B949F1DB433}" destId="{BCB60E09-B4F6-42A9-87A9-BCC61689526D}" srcOrd="0" destOrd="0" presId="urn:microsoft.com/office/officeart/2005/8/layout/chevron2"/>
    <dgm:cxn modelId="{A0405C19-D397-4C25-82A1-B556B3CD4118}" srcId="{C0287E85-2246-4229-A112-E72CC5572AF6}" destId="{7A81E98A-5ABA-4DCD-B090-77E16C4FDE6D}" srcOrd="0" destOrd="0" parTransId="{D56204C5-1D1D-464B-842D-3798ACDADDBF}" sibTransId="{9C46F7B2-7F2E-4D52-8902-583412606928}"/>
    <dgm:cxn modelId="{4B8A596B-5983-4F69-81FE-08F53674C4C8}" type="presOf" srcId="{00CAE60C-AF69-42C6-9BC9-299C90CE63D4}" destId="{99688ECA-8FA5-4607-94F1-CC07A0BA0860}" srcOrd="0" destOrd="0" presId="urn:microsoft.com/office/officeart/2005/8/layout/chevron2"/>
    <dgm:cxn modelId="{8D843D8D-5B07-4F2B-9800-FBD69272B2D0}" srcId="{573FA4BB-2249-4952-88BF-CDA9028FFACC}" destId="{C0287E85-2246-4229-A112-E72CC5572AF6}" srcOrd="4" destOrd="0" parTransId="{4D16A38F-D7A3-488A-AE50-9BE2225C7249}" sibTransId="{6C67477D-481F-4E76-8740-C9C2048B5F3F}"/>
    <dgm:cxn modelId="{5F2E137B-E7CC-4164-8173-50A64FC60553}" type="presOf" srcId="{B66483C8-54BB-4C25-B808-81981C6B1EAA}" destId="{CC23FC61-5C58-4DDA-AF56-567B69758437}" srcOrd="0" destOrd="0" presId="urn:microsoft.com/office/officeart/2005/8/layout/chevron2"/>
    <dgm:cxn modelId="{93C5834D-4082-441C-94AD-B599BFA64DD2}" type="presOf" srcId="{30C07769-5F1C-4050-81D5-45C8861E3D2C}" destId="{9C2CBAB0-1189-46EC-9A1C-7DB977A51911}" srcOrd="0" destOrd="0" presId="urn:microsoft.com/office/officeart/2005/8/layout/chevron2"/>
    <dgm:cxn modelId="{133A96DB-0EEC-4709-BFC7-B2B4617C6867}" type="presOf" srcId="{4EA7789C-60B3-482B-9BCB-F47D087853A0}" destId="{F58EB6E1-C2A1-4929-9B82-A347EB9586A7}" srcOrd="0" destOrd="0" presId="urn:microsoft.com/office/officeart/2005/8/layout/chevron2"/>
    <dgm:cxn modelId="{09DBBA30-762A-4D09-BE74-AA2C5D3A9575}" srcId="{573FA4BB-2249-4952-88BF-CDA9028FFACC}" destId="{A71B0E61-B7B4-4A1B-89D3-0B949F1DB433}" srcOrd="3" destOrd="0" parTransId="{C8D59D49-E573-4CEE-9F11-38C44F4B6D44}" sibTransId="{CC0F7FC3-4121-4B11-9243-7C9907B2C8B1}"/>
    <dgm:cxn modelId="{903EDB4C-B165-445D-B2AB-755162D8FD76}" type="presOf" srcId="{364B9A37-5270-4EAC-A0BB-0CDAC65A4626}" destId="{9A99D0FF-5868-43CF-95F2-1E817500C822}" srcOrd="0" destOrd="0" presId="urn:microsoft.com/office/officeart/2005/8/layout/chevron2"/>
    <dgm:cxn modelId="{C370DA88-0EC8-4035-8149-BE56CCF4273B}" srcId="{573FA4BB-2249-4952-88BF-CDA9028FFACC}" destId="{364B9A37-5270-4EAC-A0BB-0CDAC65A4626}" srcOrd="2" destOrd="0" parTransId="{F4DE6BED-5F1D-470A-A09C-ABD712AD58F5}" sibTransId="{4929FC34-33BA-4CB5-AD05-C2199FD0B462}"/>
    <dgm:cxn modelId="{D8FF592B-E356-405F-8B36-2E29E70D2CC8}" type="presParOf" srcId="{8B98A07B-003D-434C-B671-52C26222EE73}" destId="{A8234E02-72F2-48CA-9BAD-D36DEC23A3AA}" srcOrd="0" destOrd="0" presId="urn:microsoft.com/office/officeart/2005/8/layout/chevron2"/>
    <dgm:cxn modelId="{5BC90669-4739-47BA-AA81-E62E65BD5FD2}" type="presParOf" srcId="{A8234E02-72F2-48CA-9BAD-D36DEC23A3AA}" destId="{9C2CBAB0-1189-46EC-9A1C-7DB977A51911}" srcOrd="0" destOrd="0" presId="urn:microsoft.com/office/officeart/2005/8/layout/chevron2"/>
    <dgm:cxn modelId="{25AE8F25-46A2-449E-BFA1-89D80313E41C}" type="presParOf" srcId="{A8234E02-72F2-48CA-9BAD-D36DEC23A3AA}" destId="{3D9ED7D8-C565-4F0B-9FCA-2ECB5AAC7227}" srcOrd="1" destOrd="0" presId="urn:microsoft.com/office/officeart/2005/8/layout/chevron2"/>
    <dgm:cxn modelId="{7E4B5D1C-336F-46FE-B9F9-9A9C155931C3}" type="presParOf" srcId="{8B98A07B-003D-434C-B671-52C26222EE73}" destId="{A3500CDE-CD42-44F5-9550-99D55C6D24E7}" srcOrd="1" destOrd="0" presId="urn:microsoft.com/office/officeart/2005/8/layout/chevron2"/>
    <dgm:cxn modelId="{C5B575FC-1D08-4667-9866-3F3C604EEE19}" type="presParOf" srcId="{8B98A07B-003D-434C-B671-52C26222EE73}" destId="{F812B5E2-F00E-4164-BE9C-F8777DCEFCE8}" srcOrd="2" destOrd="0" presId="urn:microsoft.com/office/officeart/2005/8/layout/chevron2"/>
    <dgm:cxn modelId="{97E022A9-06CF-4DE3-8CB5-BB7CF4C0F7D1}" type="presParOf" srcId="{F812B5E2-F00E-4164-BE9C-F8777DCEFCE8}" destId="{99688ECA-8FA5-4607-94F1-CC07A0BA0860}" srcOrd="0" destOrd="0" presId="urn:microsoft.com/office/officeart/2005/8/layout/chevron2"/>
    <dgm:cxn modelId="{54859D29-591F-48E3-83A7-6A1CE8CB2ADF}" type="presParOf" srcId="{F812B5E2-F00E-4164-BE9C-F8777DCEFCE8}" destId="{F58EB6E1-C2A1-4929-9B82-A347EB9586A7}" srcOrd="1" destOrd="0" presId="urn:microsoft.com/office/officeart/2005/8/layout/chevron2"/>
    <dgm:cxn modelId="{929892DB-FC98-4B0B-8910-3C84624A4260}" type="presParOf" srcId="{8B98A07B-003D-434C-B671-52C26222EE73}" destId="{DAC3B3BB-BB61-4DBB-B446-6493EA7C14A2}" srcOrd="3" destOrd="0" presId="urn:microsoft.com/office/officeart/2005/8/layout/chevron2"/>
    <dgm:cxn modelId="{D0710A03-3146-4EDD-9707-5BF6E21A531D}" type="presParOf" srcId="{8B98A07B-003D-434C-B671-52C26222EE73}" destId="{89D834BB-E0CD-4116-A5E6-8D3F78C7AE5B}" srcOrd="4" destOrd="0" presId="urn:microsoft.com/office/officeart/2005/8/layout/chevron2"/>
    <dgm:cxn modelId="{A570B1EA-74F1-48DE-9698-8700A9327EA7}" type="presParOf" srcId="{89D834BB-E0CD-4116-A5E6-8D3F78C7AE5B}" destId="{9A99D0FF-5868-43CF-95F2-1E817500C822}" srcOrd="0" destOrd="0" presId="urn:microsoft.com/office/officeart/2005/8/layout/chevron2"/>
    <dgm:cxn modelId="{D3A73F6D-2807-4953-AFE0-31D26A1D5C15}" type="presParOf" srcId="{89D834BB-E0CD-4116-A5E6-8D3F78C7AE5B}" destId="{CC23FC61-5C58-4DDA-AF56-567B69758437}" srcOrd="1" destOrd="0" presId="urn:microsoft.com/office/officeart/2005/8/layout/chevron2"/>
    <dgm:cxn modelId="{81921BD3-125D-4C6C-9E34-00FD4591AB0D}" type="presParOf" srcId="{8B98A07B-003D-434C-B671-52C26222EE73}" destId="{14A2F60E-4954-4B33-9192-E2DD8DD8F720}" srcOrd="5" destOrd="0" presId="urn:microsoft.com/office/officeart/2005/8/layout/chevron2"/>
    <dgm:cxn modelId="{BD11EE6E-A1C4-44CB-B15F-B572A987A365}" type="presParOf" srcId="{8B98A07B-003D-434C-B671-52C26222EE73}" destId="{0B04605D-307D-4808-BDA8-42FF1FB2C823}" srcOrd="6" destOrd="0" presId="urn:microsoft.com/office/officeart/2005/8/layout/chevron2"/>
    <dgm:cxn modelId="{92A32DAB-3A5E-48FF-A58D-0200590410FE}" type="presParOf" srcId="{0B04605D-307D-4808-BDA8-42FF1FB2C823}" destId="{BCB60E09-B4F6-42A9-87A9-BCC61689526D}" srcOrd="0" destOrd="0" presId="urn:microsoft.com/office/officeart/2005/8/layout/chevron2"/>
    <dgm:cxn modelId="{FD63E66D-CB5F-4F99-87DF-3CC75B813983}" type="presParOf" srcId="{0B04605D-307D-4808-BDA8-42FF1FB2C823}" destId="{AD67D1D3-D645-410F-B62F-B3AE6F7D1CFF}" srcOrd="1" destOrd="0" presId="urn:microsoft.com/office/officeart/2005/8/layout/chevron2"/>
    <dgm:cxn modelId="{82FB3577-D828-4DA6-8EA2-78F8F28E303D}" type="presParOf" srcId="{8B98A07B-003D-434C-B671-52C26222EE73}" destId="{62BA5F18-7FC4-4F34-AB0C-96EA7053B9B7}" srcOrd="7" destOrd="0" presId="urn:microsoft.com/office/officeart/2005/8/layout/chevron2"/>
    <dgm:cxn modelId="{906150DF-62C3-455A-8B7B-3D69B0CF6052}" type="presParOf" srcId="{8B98A07B-003D-434C-B671-52C26222EE73}" destId="{8F5254D4-2CC4-47CA-8F3B-04BDC9338BA0}" srcOrd="8" destOrd="0" presId="urn:microsoft.com/office/officeart/2005/8/layout/chevron2"/>
    <dgm:cxn modelId="{5C7E75DE-F95B-4465-BB67-07E32EB2842D}" type="presParOf" srcId="{8F5254D4-2CC4-47CA-8F3B-04BDC9338BA0}" destId="{86E00DC5-05B7-4F6C-8577-7733C0F49E30}" srcOrd="0" destOrd="0" presId="urn:microsoft.com/office/officeart/2005/8/layout/chevron2"/>
    <dgm:cxn modelId="{6A8B697F-31DE-4522-BE8A-269972A37F8C}" type="presParOf" srcId="{8F5254D4-2CC4-47CA-8F3B-04BDC9338BA0}" destId="{24CA085D-3821-4B05-BB22-E2171B4FF23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9088A6-6029-412C-AF3D-B7F0C4945AA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A8F350A-9A07-4026-9D93-0C50A0BFFEDE}">
      <dgm:prSet phldrT="[Text]"/>
      <dgm:spPr/>
      <dgm:t>
        <a:bodyPr/>
        <a:lstStyle/>
        <a:p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thống</a:t>
          </a:r>
          <a:r>
            <a:rPr lang="en-US" dirty="0" smtClean="0"/>
            <a:t> </a:t>
          </a:r>
          <a:r>
            <a:rPr lang="en-US" dirty="0" err="1" smtClean="0"/>
            <a:t>quá</a:t>
          </a:r>
          <a:r>
            <a:rPr lang="en-US" dirty="0" smtClean="0"/>
            <a:t> </a:t>
          </a:r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endParaRPr lang="en-US" dirty="0"/>
        </a:p>
      </dgm:t>
    </dgm:pt>
    <dgm:pt modelId="{43CFFB22-951F-4FF4-878F-631E2C439F01}" type="parTrans" cxnId="{E1498D48-D801-42AE-8B5B-5FFD0AF6736C}">
      <dgm:prSet/>
      <dgm:spPr/>
      <dgm:t>
        <a:bodyPr/>
        <a:lstStyle/>
        <a:p>
          <a:endParaRPr lang="en-US"/>
        </a:p>
      </dgm:t>
    </dgm:pt>
    <dgm:pt modelId="{68DEC7C2-5A9B-40DE-88FC-BD75400C09D2}" type="sibTrans" cxnId="{E1498D48-D801-42AE-8B5B-5FFD0AF6736C}">
      <dgm:prSet/>
      <dgm:spPr/>
      <dgm:t>
        <a:bodyPr/>
        <a:lstStyle/>
        <a:p>
          <a:endParaRPr lang="en-US"/>
        </a:p>
      </dgm:t>
    </dgm:pt>
    <dgm:pt modelId="{B6F62356-7202-4EAA-BC3D-034E71D99625}">
      <dgm:prSet phldrT="[Text]"/>
      <dgm:spPr/>
      <dgm:t>
        <a:bodyPr/>
        <a:lstStyle/>
        <a:p>
          <a:r>
            <a:rPr lang="en-US" dirty="0" err="1" smtClean="0"/>
            <a:t>Tiết</a:t>
          </a:r>
          <a:r>
            <a:rPr lang="en-US" dirty="0" smtClean="0"/>
            <a:t> </a:t>
          </a:r>
          <a:r>
            <a:rPr lang="en-US" dirty="0" err="1" smtClean="0"/>
            <a:t>kiệm</a:t>
          </a:r>
          <a:r>
            <a:rPr lang="en-US" dirty="0" smtClean="0"/>
            <a:t> </a:t>
          </a:r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nguyên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nhân</a:t>
          </a:r>
          <a:r>
            <a:rPr lang="en-US" dirty="0" smtClean="0"/>
            <a:t> </a:t>
          </a:r>
          <a:r>
            <a:rPr lang="en-US" dirty="0" err="1" smtClean="0"/>
            <a:t>lực</a:t>
          </a:r>
          <a:endParaRPr lang="en-US" dirty="0"/>
        </a:p>
      </dgm:t>
    </dgm:pt>
    <dgm:pt modelId="{B618364A-E457-4653-A802-FEF37A902DB2}" type="parTrans" cxnId="{959CF03D-EF59-4E06-9AEA-4B16B4F9F28C}">
      <dgm:prSet/>
      <dgm:spPr/>
      <dgm:t>
        <a:bodyPr/>
        <a:lstStyle/>
        <a:p>
          <a:endParaRPr lang="en-US"/>
        </a:p>
      </dgm:t>
    </dgm:pt>
    <dgm:pt modelId="{0A413827-F64D-4177-896A-6F3943134DD3}" type="sibTrans" cxnId="{959CF03D-EF59-4E06-9AEA-4B16B4F9F28C}">
      <dgm:prSet/>
      <dgm:spPr/>
      <dgm:t>
        <a:bodyPr/>
        <a:lstStyle/>
        <a:p>
          <a:endParaRPr lang="en-US"/>
        </a:p>
      </dgm:t>
    </dgm:pt>
    <dgm:pt modelId="{6BD7B688-D222-4B32-96A8-386B7E3F508F}">
      <dgm:prSet phldrT="[Text]"/>
      <dgm:spPr/>
      <dgm:t>
        <a:bodyPr/>
        <a:lstStyle/>
        <a:p>
          <a:r>
            <a:rPr lang="en-US" dirty="0" err="1" smtClean="0"/>
            <a:t>Giảm</a:t>
          </a:r>
          <a:r>
            <a:rPr lang="en-US" dirty="0" smtClean="0"/>
            <a:t> </a:t>
          </a:r>
          <a:r>
            <a:rPr lang="en-US" dirty="0" err="1" smtClean="0"/>
            <a:t>bớt</a:t>
          </a:r>
          <a:r>
            <a:rPr lang="en-US" dirty="0" smtClean="0"/>
            <a:t> </a:t>
          </a:r>
          <a:r>
            <a:rPr lang="en-US" dirty="0" err="1" smtClean="0"/>
            <a:t>thủ</a:t>
          </a:r>
          <a:r>
            <a:rPr lang="en-US" dirty="0" smtClean="0"/>
            <a:t> </a:t>
          </a:r>
          <a:r>
            <a:rPr lang="en-US" dirty="0" err="1" smtClean="0"/>
            <a:t>tục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giấy</a:t>
          </a:r>
          <a:r>
            <a:rPr lang="en-US" dirty="0" smtClean="0"/>
            <a:t> </a:t>
          </a:r>
          <a:r>
            <a:rPr lang="en-US" dirty="0" err="1" smtClean="0"/>
            <a:t>tờ</a:t>
          </a:r>
          <a:endParaRPr lang="en-US" dirty="0"/>
        </a:p>
      </dgm:t>
    </dgm:pt>
    <dgm:pt modelId="{F0A2B618-2EE4-4E50-AB5B-3070C67953E7}" type="sibTrans" cxnId="{67F11FE4-7EF3-4E28-9376-17815990B5C6}">
      <dgm:prSet/>
      <dgm:spPr/>
      <dgm:t>
        <a:bodyPr/>
        <a:lstStyle/>
        <a:p>
          <a:endParaRPr lang="en-US"/>
        </a:p>
      </dgm:t>
    </dgm:pt>
    <dgm:pt modelId="{7DD3790C-C151-40CE-B7CB-85DBBFEEABB2}" type="parTrans" cxnId="{67F11FE4-7EF3-4E28-9376-17815990B5C6}">
      <dgm:prSet/>
      <dgm:spPr/>
      <dgm:t>
        <a:bodyPr/>
        <a:lstStyle/>
        <a:p>
          <a:endParaRPr lang="en-US"/>
        </a:p>
      </dgm:t>
    </dgm:pt>
    <dgm:pt modelId="{3FF89C90-507C-486F-8A99-BE71F91478EE}" type="pres">
      <dgm:prSet presAssocID="{189088A6-6029-412C-AF3D-B7F0C4945AAC}" presName="linearFlow" presStyleCnt="0">
        <dgm:presLayoutVars>
          <dgm:dir/>
          <dgm:resizeHandles val="exact"/>
        </dgm:presLayoutVars>
      </dgm:prSet>
      <dgm:spPr/>
    </dgm:pt>
    <dgm:pt modelId="{A60241B5-2AC0-4533-82C4-EBF00BEE116B}" type="pres">
      <dgm:prSet presAssocID="{6BD7B688-D222-4B32-96A8-386B7E3F508F}" presName="composite" presStyleCnt="0"/>
      <dgm:spPr/>
    </dgm:pt>
    <dgm:pt modelId="{5B1959FF-6967-482A-AEE5-A020FB7483FD}" type="pres">
      <dgm:prSet presAssocID="{6BD7B688-D222-4B32-96A8-386B7E3F508F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0CFBC2-6743-48DC-BB51-B920BBD02363}" type="pres">
      <dgm:prSet presAssocID="{6BD7B688-D222-4B32-96A8-386B7E3F508F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F69E69-8D10-4A29-BD92-80877488B97A}" type="pres">
      <dgm:prSet presAssocID="{F0A2B618-2EE4-4E50-AB5B-3070C67953E7}" presName="spacing" presStyleCnt="0"/>
      <dgm:spPr/>
    </dgm:pt>
    <dgm:pt modelId="{12518835-C0EC-420D-BD31-BB5FC9E044C4}" type="pres">
      <dgm:prSet presAssocID="{5A8F350A-9A07-4026-9D93-0C50A0BFFEDE}" presName="composite" presStyleCnt="0"/>
      <dgm:spPr/>
    </dgm:pt>
    <dgm:pt modelId="{B21A502A-7D23-4A18-97ED-653CA75501E6}" type="pres">
      <dgm:prSet presAssocID="{5A8F350A-9A07-4026-9D93-0C50A0BFFEDE}" presName="imgShp" presStyleLbl="fgImgPlace1" presStyleIdx="1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4701F4B-5D7D-4C11-8D06-03B70A490982}" type="pres">
      <dgm:prSet presAssocID="{5A8F350A-9A07-4026-9D93-0C50A0BFFEDE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C361C4-FFB9-453C-BCE8-1F56C61C5C40}" type="pres">
      <dgm:prSet presAssocID="{68DEC7C2-5A9B-40DE-88FC-BD75400C09D2}" presName="spacing" presStyleCnt="0"/>
      <dgm:spPr/>
    </dgm:pt>
    <dgm:pt modelId="{143ACEBF-EC3A-419D-B3C5-2522CC997770}" type="pres">
      <dgm:prSet presAssocID="{B6F62356-7202-4EAA-BC3D-034E71D99625}" presName="composite" presStyleCnt="0"/>
      <dgm:spPr/>
    </dgm:pt>
    <dgm:pt modelId="{58E6AF23-00E1-42CA-AB03-FDC5223EA445}" type="pres">
      <dgm:prSet presAssocID="{B6F62356-7202-4EAA-BC3D-034E71D99625}" presName="imgShp" presStyleLbl="fgImgPlace1" presStyleIdx="2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9522EE8-58BF-49A3-8292-8D31A743AD5A}" type="pres">
      <dgm:prSet presAssocID="{B6F62356-7202-4EAA-BC3D-034E71D99625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498D48-D801-42AE-8B5B-5FFD0AF6736C}" srcId="{189088A6-6029-412C-AF3D-B7F0C4945AAC}" destId="{5A8F350A-9A07-4026-9D93-0C50A0BFFEDE}" srcOrd="1" destOrd="0" parTransId="{43CFFB22-951F-4FF4-878F-631E2C439F01}" sibTransId="{68DEC7C2-5A9B-40DE-88FC-BD75400C09D2}"/>
    <dgm:cxn modelId="{959CF03D-EF59-4E06-9AEA-4B16B4F9F28C}" srcId="{189088A6-6029-412C-AF3D-B7F0C4945AAC}" destId="{B6F62356-7202-4EAA-BC3D-034E71D99625}" srcOrd="2" destOrd="0" parTransId="{B618364A-E457-4653-A802-FEF37A902DB2}" sibTransId="{0A413827-F64D-4177-896A-6F3943134DD3}"/>
    <dgm:cxn modelId="{67F11FE4-7EF3-4E28-9376-17815990B5C6}" srcId="{189088A6-6029-412C-AF3D-B7F0C4945AAC}" destId="{6BD7B688-D222-4B32-96A8-386B7E3F508F}" srcOrd="0" destOrd="0" parTransId="{7DD3790C-C151-40CE-B7CB-85DBBFEEABB2}" sibTransId="{F0A2B618-2EE4-4E50-AB5B-3070C67953E7}"/>
    <dgm:cxn modelId="{3541B9CC-3615-4AAE-8705-3A2B5AB0B640}" type="presOf" srcId="{6BD7B688-D222-4B32-96A8-386B7E3F508F}" destId="{600CFBC2-6743-48DC-BB51-B920BBD02363}" srcOrd="0" destOrd="0" presId="urn:microsoft.com/office/officeart/2005/8/layout/vList3"/>
    <dgm:cxn modelId="{C77C700B-8337-4625-BFEF-6EBDBCAFD739}" type="presOf" srcId="{189088A6-6029-412C-AF3D-B7F0C4945AAC}" destId="{3FF89C90-507C-486F-8A99-BE71F91478EE}" srcOrd="0" destOrd="0" presId="urn:microsoft.com/office/officeart/2005/8/layout/vList3"/>
    <dgm:cxn modelId="{ADC48C58-A562-4CC5-9EED-09727C1FA1FF}" type="presOf" srcId="{B6F62356-7202-4EAA-BC3D-034E71D99625}" destId="{99522EE8-58BF-49A3-8292-8D31A743AD5A}" srcOrd="0" destOrd="0" presId="urn:microsoft.com/office/officeart/2005/8/layout/vList3"/>
    <dgm:cxn modelId="{382F9859-0D34-4D59-87DA-3D9E033B5980}" type="presOf" srcId="{5A8F350A-9A07-4026-9D93-0C50A0BFFEDE}" destId="{E4701F4B-5D7D-4C11-8D06-03B70A490982}" srcOrd="0" destOrd="0" presId="urn:microsoft.com/office/officeart/2005/8/layout/vList3"/>
    <dgm:cxn modelId="{66E72081-AC7E-40C7-AB2D-3B1DD4AD6C15}" type="presParOf" srcId="{3FF89C90-507C-486F-8A99-BE71F91478EE}" destId="{A60241B5-2AC0-4533-82C4-EBF00BEE116B}" srcOrd="0" destOrd="0" presId="urn:microsoft.com/office/officeart/2005/8/layout/vList3"/>
    <dgm:cxn modelId="{F20FDD36-DF23-4E1B-82C0-FA72D1505F17}" type="presParOf" srcId="{A60241B5-2AC0-4533-82C4-EBF00BEE116B}" destId="{5B1959FF-6967-482A-AEE5-A020FB7483FD}" srcOrd="0" destOrd="0" presId="urn:microsoft.com/office/officeart/2005/8/layout/vList3"/>
    <dgm:cxn modelId="{3DE0E2CE-8513-4AFB-8FC9-6F6FB980B998}" type="presParOf" srcId="{A60241B5-2AC0-4533-82C4-EBF00BEE116B}" destId="{600CFBC2-6743-48DC-BB51-B920BBD02363}" srcOrd="1" destOrd="0" presId="urn:microsoft.com/office/officeart/2005/8/layout/vList3"/>
    <dgm:cxn modelId="{790FD556-F269-49DE-9EF6-3C204ABE0946}" type="presParOf" srcId="{3FF89C90-507C-486F-8A99-BE71F91478EE}" destId="{90F69E69-8D10-4A29-BD92-80877488B97A}" srcOrd="1" destOrd="0" presId="urn:microsoft.com/office/officeart/2005/8/layout/vList3"/>
    <dgm:cxn modelId="{C8593673-82CC-4CF7-9C1C-F71ADEA783EA}" type="presParOf" srcId="{3FF89C90-507C-486F-8A99-BE71F91478EE}" destId="{12518835-C0EC-420D-BD31-BB5FC9E044C4}" srcOrd="2" destOrd="0" presId="urn:microsoft.com/office/officeart/2005/8/layout/vList3"/>
    <dgm:cxn modelId="{46506E94-0D70-400C-91DA-65D60AA9C17B}" type="presParOf" srcId="{12518835-C0EC-420D-BD31-BB5FC9E044C4}" destId="{B21A502A-7D23-4A18-97ED-653CA75501E6}" srcOrd="0" destOrd="0" presId="urn:microsoft.com/office/officeart/2005/8/layout/vList3"/>
    <dgm:cxn modelId="{458E6AD9-9ECB-4FB9-9F33-C70FB745341F}" type="presParOf" srcId="{12518835-C0EC-420D-BD31-BB5FC9E044C4}" destId="{E4701F4B-5D7D-4C11-8D06-03B70A490982}" srcOrd="1" destOrd="0" presId="urn:microsoft.com/office/officeart/2005/8/layout/vList3"/>
    <dgm:cxn modelId="{2600943F-3AFC-4386-BF01-1306B0474558}" type="presParOf" srcId="{3FF89C90-507C-486F-8A99-BE71F91478EE}" destId="{22C361C4-FFB9-453C-BCE8-1F56C61C5C40}" srcOrd="3" destOrd="0" presId="urn:microsoft.com/office/officeart/2005/8/layout/vList3"/>
    <dgm:cxn modelId="{50903551-09AB-4E9D-B95D-37FC11FDD951}" type="presParOf" srcId="{3FF89C90-507C-486F-8A99-BE71F91478EE}" destId="{143ACEBF-EC3A-419D-B3C5-2522CC997770}" srcOrd="4" destOrd="0" presId="urn:microsoft.com/office/officeart/2005/8/layout/vList3"/>
    <dgm:cxn modelId="{CE1D1DB7-5F11-4A1A-9FF6-0A9EB3D5EA82}" type="presParOf" srcId="{143ACEBF-EC3A-419D-B3C5-2522CC997770}" destId="{58E6AF23-00E1-42CA-AB03-FDC5223EA445}" srcOrd="0" destOrd="0" presId="urn:microsoft.com/office/officeart/2005/8/layout/vList3"/>
    <dgm:cxn modelId="{26B0C68B-0DAA-4D67-8477-8D546A30C798}" type="presParOf" srcId="{143ACEBF-EC3A-419D-B3C5-2522CC997770}" destId="{99522EE8-58BF-49A3-8292-8D31A743AD5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567355-A72B-4F0F-909C-166C9993AB30}" type="doc">
      <dgm:prSet loTypeId="urn:microsoft.com/office/officeart/2005/8/layout/chevron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E19EB2-DBEA-47D4-81E0-78A2812366E7}">
      <dgm:prSet phldrT="[Text]" custT="1"/>
      <dgm:spPr/>
      <dgm:t>
        <a:bodyPr/>
        <a:lstStyle/>
        <a:p>
          <a:r>
            <a:rPr lang="en-US" sz="2200" b="1" dirty="0" smtClean="0"/>
            <a:t>A</a:t>
          </a:r>
          <a:endParaRPr lang="en-US" sz="2200" b="1" dirty="0"/>
        </a:p>
      </dgm:t>
    </dgm:pt>
    <dgm:pt modelId="{66A3BADC-7884-417C-95C8-9455A24BA365}" type="parTrans" cxnId="{065B0A6F-9E21-4C0B-B03F-D9E62BF1790B}">
      <dgm:prSet/>
      <dgm:spPr/>
      <dgm:t>
        <a:bodyPr/>
        <a:lstStyle/>
        <a:p>
          <a:endParaRPr lang="en-US"/>
        </a:p>
      </dgm:t>
    </dgm:pt>
    <dgm:pt modelId="{57BD5BB4-C34F-4F26-99F3-5DD82A5184CE}" type="sibTrans" cxnId="{065B0A6F-9E21-4C0B-B03F-D9E62BF1790B}">
      <dgm:prSet/>
      <dgm:spPr/>
      <dgm:t>
        <a:bodyPr/>
        <a:lstStyle/>
        <a:p>
          <a:endParaRPr lang="en-US"/>
        </a:p>
      </dgm:t>
    </dgm:pt>
    <dgm:pt modelId="{0CC4A9CD-0973-405F-85CA-08D68CC7974A}">
      <dgm:prSet phldrT="[Text]" custT="1"/>
      <dgm:spPr/>
      <dgm:t>
        <a:bodyPr/>
        <a:lstStyle/>
        <a:p>
          <a:r>
            <a:rPr lang="en-US" sz="2200" b="1" dirty="0" smtClean="0"/>
            <a:t>C</a:t>
          </a:r>
          <a:endParaRPr lang="en-US" sz="2200" b="1" dirty="0"/>
        </a:p>
      </dgm:t>
    </dgm:pt>
    <dgm:pt modelId="{8DC2367D-D16B-4A1F-A85F-B415F87496A0}" type="parTrans" cxnId="{411B12D0-DD0F-4494-8FBF-6C30BA4DC8FB}">
      <dgm:prSet/>
      <dgm:spPr/>
      <dgm:t>
        <a:bodyPr/>
        <a:lstStyle/>
        <a:p>
          <a:endParaRPr lang="en-US"/>
        </a:p>
      </dgm:t>
    </dgm:pt>
    <dgm:pt modelId="{8FDBEEF5-BE24-4DD9-8293-5AEDAFB98AB2}" type="sibTrans" cxnId="{411B12D0-DD0F-4494-8FBF-6C30BA4DC8FB}">
      <dgm:prSet/>
      <dgm:spPr/>
      <dgm:t>
        <a:bodyPr/>
        <a:lstStyle/>
        <a:p>
          <a:endParaRPr lang="en-US"/>
        </a:p>
      </dgm:t>
    </dgm:pt>
    <dgm:pt modelId="{65A8D14D-7C64-4905-93E0-1000947E0E87}">
      <dgm:prSet phldrT="[Text]" custT="1"/>
      <dgm:spPr/>
      <dgm:t>
        <a:bodyPr/>
        <a:lstStyle/>
        <a:p>
          <a:r>
            <a:rPr lang="en-US" sz="2200" b="1" dirty="0" smtClean="0"/>
            <a:t>B</a:t>
          </a:r>
          <a:endParaRPr lang="en-US" sz="2200" b="1" dirty="0"/>
        </a:p>
      </dgm:t>
    </dgm:pt>
    <dgm:pt modelId="{25E21468-54CB-4CB7-BC7E-E36241F0FA3F}" type="parTrans" cxnId="{DE9F8675-9647-4FE8-80CE-856A9FB770EE}">
      <dgm:prSet/>
      <dgm:spPr/>
      <dgm:t>
        <a:bodyPr/>
        <a:lstStyle/>
        <a:p>
          <a:endParaRPr lang="en-US"/>
        </a:p>
      </dgm:t>
    </dgm:pt>
    <dgm:pt modelId="{523D7289-AFEF-47B1-960A-643919716CBE}" type="sibTrans" cxnId="{DE9F8675-9647-4FE8-80CE-856A9FB770EE}">
      <dgm:prSet/>
      <dgm:spPr/>
      <dgm:t>
        <a:bodyPr/>
        <a:lstStyle/>
        <a:p>
          <a:endParaRPr lang="en-US"/>
        </a:p>
      </dgm:t>
    </dgm:pt>
    <dgm:pt modelId="{DA86DC67-EA83-4BFA-B25B-D4420098D860}">
      <dgm:prSet phldrT="[Text]" custT="1"/>
      <dgm:spPr/>
      <dgm:t>
        <a:bodyPr/>
        <a:lstStyle/>
        <a:p>
          <a:pPr algn="l"/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giao</a:t>
          </a:r>
          <a:r>
            <a:rPr lang="en-US" dirty="0" smtClean="0"/>
            <a:t> </a:t>
          </a:r>
          <a:r>
            <a:rPr lang="en-US" dirty="0" err="1" smtClean="0"/>
            <a:t>diện</a:t>
          </a:r>
          <a:r>
            <a:rPr lang="en-US" dirty="0" smtClean="0"/>
            <a:t> </a:t>
          </a:r>
          <a:r>
            <a:rPr lang="en-US" dirty="0" err="1" smtClean="0"/>
            <a:t>tương</a:t>
          </a:r>
          <a:r>
            <a:rPr lang="en-US" dirty="0" smtClean="0"/>
            <a:t> </a:t>
          </a:r>
          <a:r>
            <a:rPr lang="en-US" dirty="0" err="1" smtClean="0"/>
            <a:t>tác</a:t>
          </a:r>
          <a:r>
            <a:rPr lang="en-US" dirty="0" smtClean="0"/>
            <a:t> </a:t>
          </a:r>
          <a:r>
            <a:rPr lang="en-US" dirty="0" err="1" smtClean="0"/>
            <a:t>với</a:t>
          </a:r>
          <a:r>
            <a:rPr lang="en-US" dirty="0" smtClean="0"/>
            <a:t> User</a:t>
          </a:r>
          <a:endParaRPr lang="en-US" sz="2400" dirty="0"/>
        </a:p>
      </dgm:t>
    </dgm:pt>
    <dgm:pt modelId="{D0ACB851-EACA-41C4-BEFC-019252423287}" type="parTrans" cxnId="{D7CF5092-E5D0-46B4-9743-BDBBCFC9DC59}">
      <dgm:prSet/>
      <dgm:spPr/>
      <dgm:t>
        <a:bodyPr/>
        <a:lstStyle/>
        <a:p>
          <a:endParaRPr lang="en-US"/>
        </a:p>
      </dgm:t>
    </dgm:pt>
    <dgm:pt modelId="{BE86C971-EBF8-4715-8A2D-0FEF2278B6E2}" type="sibTrans" cxnId="{D7CF5092-E5D0-46B4-9743-BDBBCFC9DC59}">
      <dgm:prSet/>
      <dgm:spPr/>
      <dgm:t>
        <a:bodyPr/>
        <a:lstStyle/>
        <a:p>
          <a:endParaRPr lang="en-US"/>
        </a:p>
      </dgm:t>
    </dgm:pt>
    <dgm:pt modelId="{D5491404-1363-4B7A-A6E6-1AECBF73F343}">
      <dgm:prSet phldrT="[Text]" custT="1"/>
      <dgm:spPr/>
      <dgm:t>
        <a:bodyPr/>
        <a:lstStyle/>
        <a:p>
          <a:r>
            <a:rPr lang="en-US" sz="1800" smtClean="0"/>
            <a:t>Xây dựng Database</a:t>
          </a:r>
          <a:endParaRPr lang="en-US" b="1" dirty="0"/>
        </a:p>
      </dgm:t>
    </dgm:pt>
    <dgm:pt modelId="{C889F034-0DF3-4FCC-81C8-39A075745BFF}" type="parTrans" cxnId="{AFAE8ACF-601F-4A79-AB8B-2B21CE84C122}">
      <dgm:prSet/>
      <dgm:spPr/>
      <dgm:t>
        <a:bodyPr/>
        <a:lstStyle/>
        <a:p>
          <a:endParaRPr lang="en-US"/>
        </a:p>
      </dgm:t>
    </dgm:pt>
    <dgm:pt modelId="{FE880C84-552B-478D-819C-8F200752CEB7}" type="sibTrans" cxnId="{AFAE8ACF-601F-4A79-AB8B-2B21CE84C122}">
      <dgm:prSet/>
      <dgm:spPr/>
      <dgm:t>
        <a:bodyPr/>
        <a:lstStyle/>
        <a:p>
          <a:endParaRPr lang="en-US"/>
        </a:p>
      </dgm:t>
    </dgm:pt>
    <dgm:pt modelId="{1C4193AE-2241-4C93-A86B-72EDC243F8CC}">
      <dgm:prSet phldrT="[Text]" custT="1"/>
      <dgm:spPr/>
      <dgm:t>
        <a:bodyPr/>
        <a:lstStyle/>
        <a:p>
          <a:r>
            <a:rPr lang="en-US" sz="1800" smtClean="0"/>
            <a:t>Thiết kế các tính toán nghiệp vụ</a:t>
          </a:r>
          <a:endParaRPr lang="en-US" sz="2200" b="1" dirty="0"/>
        </a:p>
      </dgm:t>
    </dgm:pt>
    <dgm:pt modelId="{C099F252-C4EA-4FDD-884B-96AD75116430}" type="parTrans" cxnId="{CEADFFD5-B76F-4A63-99EC-52F71BEF25D9}">
      <dgm:prSet/>
      <dgm:spPr/>
      <dgm:t>
        <a:bodyPr/>
        <a:lstStyle/>
        <a:p>
          <a:endParaRPr lang="en-US"/>
        </a:p>
      </dgm:t>
    </dgm:pt>
    <dgm:pt modelId="{FB92A429-97A2-42E1-9B2F-04E458B5CFF0}" type="sibTrans" cxnId="{CEADFFD5-B76F-4A63-99EC-52F71BEF25D9}">
      <dgm:prSet/>
      <dgm:spPr/>
      <dgm:t>
        <a:bodyPr/>
        <a:lstStyle/>
        <a:p>
          <a:endParaRPr lang="en-US"/>
        </a:p>
      </dgm:t>
    </dgm:pt>
    <dgm:pt modelId="{3B67350C-F593-4BBF-A224-C7C97576EC4B}" type="pres">
      <dgm:prSet presAssocID="{8B567355-A72B-4F0F-909C-166C9993AB3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AC7F95-BE01-4659-AB2C-E7364534FD3E}" type="pres">
      <dgm:prSet presAssocID="{1CE19EB2-DBEA-47D4-81E0-78A2812366E7}" presName="composite" presStyleCnt="0"/>
      <dgm:spPr/>
    </dgm:pt>
    <dgm:pt modelId="{C6D69278-CE40-4D64-B3F1-40C5A68AF9D4}" type="pres">
      <dgm:prSet presAssocID="{1CE19EB2-DBEA-47D4-81E0-78A2812366E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5FFCB4-9CB3-4483-A020-626E4F31A07B}" type="pres">
      <dgm:prSet presAssocID="{1CE19EB2-DBEA-47D4-81E0-78A2812366E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BC469-83B0-4E08-854A-1DDE31032F66}" type="pres">
      <dgm:prSet presAssocID="{57BD5BB4-C34F-4F26-99F3-5DD82A5184CE}" presName="sp" presStyleCnt="0"/>
      <dgm:spPr/>
    </dgm:pt>
    <dgm:pt modelId="{49E8B97E-D952-4A5B-BE0C-AD8C3DCE4312}" type="pres">
      <dgm:prSet presAssocID="{65A8D14D-7C64-4905-93E0-1000947E0E87}" presName="composite" presStyleCnt="0"/>
      <dgm:spPr/>
    </dgm:pt>
    <dgm:pt modelId="{87F4067F-155E-4FC0-A6DF-76EF306AD637}" type="pres">
      <dgm:prSet presAssocID="{65A8D14D-7C64-4905-93E0-1000947E0E8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CDE7F8-497E-4116-AE3A-878A849BDFAF}" type="pres">
      <dgm:prSet presAssocID="{65A8D14D-7C64-4905-93E0-1000947E0E8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8A3DD0-793C-4222-86B3-5ED78640AFDE}" type="pres">
      <dgm:prSet presAssocID="{523D7289-AFEF-47B1-960A-643919716CBE}" presName="sp" presStyleCnt="0"/>
      <dgm:spPr/>
    </dgm:pt>
    <dgm:pt modelId="{45BBDB9B-8271-4FA6-9AE8-6B1C9C366B46}" type="pres">
      <dgm:prSet presAssocID="{0CC4A9CD-0973-405F-85CA-08D68CC7974A}" presName="composite" presStyleCnt="0"/>
      <dgm:spPr/>
    </dgm:pt>
    <dgm:pt modelId="{9D2B7B2E-ECC0-46B1-BE21-DB0DD3389B55}" type="pres">
      <dgm:prSet presAssocID="{0CC4A9CD-0973-405F-85CA-08D68CC7974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3533B1-BBC4-42E4-A9DF-AD6DA4B02E54}" type="pres">
      <dgm:prSet presAssocID="{0CC4A9CD-0973-405F-85CA-08D68CC7974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AE8ACF-601F-4A79-AB8B-2B21CE84C122}" srcId="{1CE19EB2-DBEA-47D4-81E0-78A2812366E7}" destId="{D5491404-1363-4B7A-A6E6-1AECBF73F343}" srcOrd="0" destOrd="0" parTransId="{C889F034-0DF3-4FCC-81C8-39A075745BFF}" sibTransId="{FE880C84-552B-478D-819C-8F200752CEB7}"/>
    <dgm:cxn modelId="{09AE2D4D-ED3F-4E19-9D6C-0E6D5CFF90BA}" type="presOf" srcId="{1C4193AE-2241-4C93-A86B-72EDC243F8CC}" destId="{90CDE7F8-497E-4116-AE3A-878A849BDFAF}" srcOrd="0" destOrd="0" presId="urn:microsoft.com/office/officeart/2005/8/layout/chevron2"/>
    <dgm:cxn modelId="{411B12D0-DD0F-4494-8FBF-6C30BA4DC8FB}" srcId="{8B567355-A72B-4F0F-909C-166C9993AB30}" destId="{0CC4A9CD-0973-405F-85CA-08D68CC7974A}" srcOrd="2" destOrd="0" parTransId="{8DC2367D-D16B-4A1F-A85F-B415F87496A0}" sibTransId="{8FDBEEF5-BE24-4DD9-8293-5AEDAFB98AB2}"/>
    <dgm:cxn modelId="{065B0A6F-9E21-4C0B-B03F-D9E62BF1790B}" srcId="{8B567355-A72B-4F0F-909C-166C9993AB30}" destId="{1CE19EB2-DBEA-47D4-81E0-78A2812366E7}" srcOrd="0" destOrd="0" parTransId="{66A3BADC-7884-417C-95C8-9455A24BA365}" sibTransId="{57BD5BB4-C34F-4F26-99F3-5DD82A5184CE}"/>
    <dgm:cxn modelId="{596A4C4E-245F-45BE-BB3B-59019CFD07F7}" type="presOf" srcId="{65A8D14D-7C64-4905-93E0-1000947E0E87}" destId="{87F4067F-155E-4FC0-A6DF-76EF306AD637}" srcOrd="0" destOrd="0" presId="urn:microsoft.com/office/officeart/2005/8/layout/chevron2"/>
    <dgm:cxn modelId="{4DE45B53-003B-4DA6-94C1-57A86B6C784B}" type="presOf" srcId="{1CE19EB2-DBEA-47D4-81E0-78A2812366E7}" destId="{C6D69278-CE40-4D64-B3F1-40C5A68AF9D4}" srcOrd="0" destOrd="0" presId="urn:microsoft.com/office/officeart/2005/8/layout/chevron2"/>
    <dgm:cxn modelId="{2C9CFC80-F6B1-4FBA-957C-FC259896A587}" type="presOf" srcId="{D5491404-1363-4B7A-A6E6-1AECBF73F343}" destId="{855FFCB4-9CB3-4483-A020-626E4F31A07B}" srcOrd="0" destOrd="0" presId="urn:microsoft.com/office/officeart/2005/8/layout/chevron2"/>
    <dgm:cxn modelId="{2814071B-7E9A-4407-8192-3A88E94BCF13}" type="presOf" srcId="{DA86DC67-EA83-4BFA-B25B-D4420098D860}" destId="{273533B1-BBC4-42E4-A9DF-AD6DA4B02E54}" srcOrd="0" destOrd="0" presId="urn:microsoft.com/office/officeart/2005/8/layout/chevron2"/>
    <dgm:cxn modelId="{07CC9C67-061C-4D9D-8B68-B5119374702A}" type="presOf" srcId="{0CC4A9CD-0973-405F-85CA-08D68CC7974A}" destId="{9D2B7B2E-ECC0-46B1-BE21-DB0DD3389B55}" srcOrd="0" destOrd="0" presId="urn:microsoft.com/office/officeart/2005/8/layout/chevron2"/>
    <dgm:cxn modelId="{426F5952-A031-4BCD-8A53-1FB20EF4CFFF}" type="presOf" srcId="{8B567355-A72B-4F0F-909C-166C9993AB30}" destId="{3B67350C-F593-4BBF-A224-C7C97576EC4B}" srcOrd="0" destOrd="0" presId="urn:microsoft.com/office/officeart/2005/8/layout/chevron2"/>
    <dgm:cxn modelId="{CEADFFD5-B76F-4A63-99EC-52F71BEF25D9}" srcId="{65A8D14D-7C64-4905-93E0-1000947E0E87}" destId="{1C4193AE-2241-4C93-A86B-72EDC243F8CC}" srcOrd="0" destOrd="0" parTransId="{C099F252-C4EA-4FDD-884B-96AD75116430}" sibTransId="{FB92A429-97A2-42E1-9B2F-04E458B5CFF0}"/>
    <dgm:cxn modelId="{D7CF5092-E5D0-46B4-9743-BDBBCFC9DC59}" srcId="{0CC4A9CD-0973-405F-85CA-08D68CC7974A}" destId="{DA86DC67-EA83-4BFA-B25B-D4420098D860}" srcOrd="0" destOrd="0" parTransId="{D0ACB851-EACA-41C4-BEFC-019252423287}" sibTransId="{BE86C971-EBF8-4715-8A2D-0FEF2278B6E2}"/>
    <dgm:cxn modelId="{DE9F8675-9647-4FE8-80CE-856A9FB770EE}" srcId="{8B567355-A72B-4F0F-909C-166C9993AB30}" destId="{65A8D14D-7C64-4905-93E0-1000947E0E87}" srcOrd="1" destOrd="0" parTransId="{25E21468-54CB-4CB7-BC7E-E36241F0FA3F}" sibTransId="{523D7289-AFEF-47B1-960A-643919716CBE}"/>
    <dgm:cxn modelId="{6E10FAAD-3A29-49C9-B670-AE6FF017E324}" type="presParOf" srcId="{3B67350C-F593-4BBF-A224-C7C97576EC4B}" destId="{FBAC7F95-BE01-4659-AB2C-E7364534FD3E}" srcOrd="0" destOrd="0" presId="urn:microsoft.com/office/officeart/2005/8/layout/chevron2"/>
    <dgm:cxn modelId="{C454B716-2789-4B12-9AF4-791A0C910393}" type="presParOf" srcId="{FBAC7F95-BE01-4659-AB2C-E7364534FD3E}" destId="{C6D69278-CE40-4D64-B3F1-40C5A68AF9D4}" srcOrd="0" destOrd="0" presId="urn:microsoft.com/office/officeart/2005/8/layout/chevron2"/>
    <dgm:cxn modelId="{77A8630D-C97F-4554-B5E9-A041F2E45A33}" type="presParOf" srcId="{FBAC7F95-BE01-4659-AB2C-E7364534FD3E}" destId="{855FFCB4-9CB3-4483-A020-626E4F31A07B}" srcOrd="1" destOrd="0" presId="urn:microsoft.com/office/officeart/2005/8/layout/chevron2"/>
    <dgm:cxn modelId="{303D26D2-2A2F-4AC0-AA8D-C8E9E2FC6C6A}" type="presParOf" srcId="{3B67350C-F593-4BBF-A224-C7C97576EC4B}" destId="{BB4BC469-83B0-4E08-854A-1DDE31032F66}" srcOrd="1" destOrd="0" presId="urn:microsoft.com/office/officeart/2005/8/layout/chevron2"/>
    <dgm:cxn modelId="{3303FEC9-1286-4876-A6F4-6A86C391BA22}" type="presParOf" srcId="{3B67350C-F593-4BBF-A224-C7C97576EC4B}" destId="{49E8B97E-D952-4A5B-BE0C-AD8C3DCE4312}" srcOrd="2" destOrd="0" presId="urn:microsoft.com/office/officeart/2005/8/layout/chevron2"/>
    <dgm:cxn modelId="{6AD7EE43-880D-4446-A753-979F98C39CB3}" type="presParOf" srcId="{49E8B97E-D952-4A5B-BE0C-AD8C3DCE4312}" destId="{87F4067F-155E-4FC0-A6DF-76EF306AD637}" srcOrd="0" destOrd="0" presId="urn:microsoft.com/office/officeart/2005/8/layout/chevron2"/>
    <dgm:cxn modelId="{A40BA92A-C3E8-4AFA-88FD-4710EE07EC93}" type="presParOf" srcId="{49E8B97E-D952-4A5B-BE0C-AD8C3DCE4312}" destId="{90CDE7F8-497E-4116-AE3A-878A849BDFAF}" srcOrd="1" destOrd="0" presId="urn:microsoft.com/office/officeart/2005/8/layout/chevron2"/>
    <dgm:cxn modelId="{20A57B86-7113-4D2A-82A7-21BDD791BBDD}" type="presParOf" srcId="{3B67350C-F593-4BBF-A224-C7C97576EC4B}" destId="{2D8A3DD0-793C-4222-86B3-5ED78640AFDE}" srcOrd="3" destOrd="0" presId="urn:microsoft.com/office/officeart/2005/8/layout/chevron2"/>
    <dgm:cxn modelId="{0BC3ABE4-E3F0-4DBA-A245-F46E56EA8D47}" type="presParOf" srcId="{3B67350C-F593-4BBF-A224-C7C97576EC4B}" destId="{45BBDB9B-8271-4FA6-9AE8-6B1C9C366B46}" srcOrd="4" destOrd="0" presId="urn:microsoft.com/office/officeart/2005/8/layout/chevron2"/>
    <dgm:cxn modelId="{5160F66A-BE28-4C6D-B889-1D9FA2E16973}" type="presParOf" srcId="{45BBDB9B-8271-4FA6-9AE8-6B1C9C366B46}" destId="{9D2B7B2E-ECC0-46B1-BE21-DB0DD3389B55}" srcOrd="0" destOrd="0" presId="urn:microsoft.com/office/officeart/2005/8/layout/chevron2"/>
    <dgm:cxn modelId="{930C3712-64B2-4AE2-870A-447D03548FF9}" type="presParOf" srcId="{45BBDB9B-8271-4FA6-9AE8-6B1C9C366B46}" destId="{273533B1-BBC4-42E4-A9DF-AD6DA4B02E5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528707-D4DF-4196-A4E9-692EE3A161A4}" type="doc">
      <dgm:prSet loTypeId="urn:microsoft.com/office/officeart/2005/8/layout/gear1" loCatId="process" qsTypeId="urn:microsoft.com/office/officeart/2005/8/quickstyle/3d9" qsCatId="3D" csTypeId="urn:microsoft.com/office/officeart/2005/8/colors/accent1_2" csCatId="accent1" phldr="1"/>
      <dgm:spPr/>
    </dgm:pt>
    <dgm:pt modelId="{16B538C6-9D48-4074-8A32-B0A7D6CD2612}">
      <dgm:prSet phldrT="[Text]" custT="1"/>
      <dgm:spPr/>
      <dgm:t>
        <a:bodyPr/>
        <a:lstStyle/>
        <a:p>
          <a:r>
            <a:rPr lang="en-US" sz="2300" dirty="0" smtClean="0"/>
            <a:t>QL.TÀI XẾ</a:t>
          </a:r>
          <a:endParaRPr lang="en-US" sz="2300" dirty="0"/>
        </a:p>
      </dgm:t>
    </dgm:pt>
    <dgm:pt modelId="{319A7764-102F-476D-86BE-4EAC988DAC5A}" type="parTrans" cxnId="{726632AA-4A5D-417F-AD6D-D140DF2A3926}">
      <dgm:prSet/>
      <dgm:spPr/>
      <dgm:t>
        <a:bodyPr/>
        <a:lstStyle/>
        <a:p>
          <a:endParaRPr lang="en-US"/>
        </a:p>
      </dgm:t>
    </dgm:pt>
    <dgm:pt modelId="{1286F462-9413-46D6-8AC1-9FFA3A6421AA}" type="sibTrans" cxnId="{726632AA-4A5D-417F-AD6D-D140DF2A3926}">
      <dgm:prSet/>
      <dgm:spPr/>
      <dgm:t>
        <a:bodyPr/>
        <a:lstStyle/>
        <a:p>
          <a:endParaRPr lang="en-US"/>
        </a:p>
      </dgm:t>
    </dgm:pt>
    <dgm:pt modelId="{53CEAADD-4EB2-4CE7-B4D1-A037D48D5793}">
      <dgm:prSet phldrT="[Text]" custT="1"/>
      <dgm:spPr/>
      <dgm:t>
        <a:bodyPr/>
        <a:lstStyle/>
        <a:p>
          <a:r>
            <a:rPr lang="en-US" sz="2000" b="0" dirty="0" smtClean="0"/>
            <a:t>BÁO CÁO</a:t>
          </a:r>
          <a:endParaRPr lang="en-US" sz="2000" b="0" dirty="0"/>
        </a:p>
      </dgm:t>
    </dgm:pt>
    <dgm:pt modelId="{DB4D930F-7A32-4E4B-9A59-BD0ACFF49C95}" type="parTrans" cxnId="{571D6EFC-32AB-444F-B188-33A4AFC5EB6A}">
      <dgm:prSet/>
      <dgm:spPr/>
      <dgm:t>
        <a:bodyPr/>
        <a:lstStyle/>
        <a:p>
          <a:endParaRPr lang="en-US"/>
        </a:p>
      </dgm:t>
    </dgm:pt>
    <dgm:pt modelId="{FE9A5AE8-2067-4040-84AA-10E1BFE8CD7C}" type="sibTrans" cxnId="{571D6EFC-32AB-444F-B188-33A4AFC5EB6A}">
      <dgm:prSet/>
      <dgm:spPr/>
      <dgm:t>
        <a:bodyPr/>
        <a:lstStyle/>
        <a:p>
          <a:endParaRPr lang="en-US"/>
        </a:p>
      </dgm:t>
    </dgm:pt>
    <dgm:pt modelId="{BF5A2988-F64B-4AFC-B736-E22956E9D8AC}">
      <dgm:prSet phldrT="[Text]" custT="1"/>
      <dgm:spPr/>
      <dgm:t>
        <a:bodyPr/>
        <a:lstStyle/>
        <a:p>
          <a:r>
            <a:rPr lang="en-US" sz="1800" dirty="0" smtClean="0"/>
            <a:t>QL.XE</a:t>
          </a:r>
          <a:endParaRPr lang="en-US" sz="1800" dirty="0"/>
        </a:p>
      </dgm:t>
    </dgm:pt>
    <dgm:pt modelId="{3EBE44F1-222F-4141-85CA-8B5F3B15EF7D}" type="sibTrans" cxnId="{E38BE99B-06AE-4C7F-A5D6-C1A1C1098689}">
      <dgm:prSet/>
      <dgm:spPr/>
      <dgm:t>
        <a:bodyPr/>
        <a:lstStyle/>
        <a:p>
          <a:endParaRPr lang="en-US"/>
        </a:p>
      </dgm:t>
    </dgm:pt>
    <dgm:pt modelId="{595CC658-B749-40B5-A6C3-25366A92F64E}" type="parTrans" cxnId="{E38BE99B-06AE-4C7F-A5D6-C1A1C1098689}">
      <dgm:prSet/>
      <dgm:spPr/>
      <dgm:t>
        <a:bodyPr/>
        <a:lstStyle/>
        <a:p>
          <a:endParaRPr lang="en-US"/>
        </a:p>
      </dgm:t>
    </dgm:pt>
    <dgm:pt modelId="{01A0A183-F75B-49BE-B928-78AFF0273F77}" type="pres">
      <dgm:prSet presAssocID="{AE528707-D4DF-4196-A4E9-692EE3A161A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73AE54B-7632-44EA-92B4-6B5C0BFD7ABB}" type="pres">
      <dgm:prSet presAssocID="{16B538C6-9D48-4074-8A32-B0A7D6CD261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B20F31-71C6-4937-9230-9B7562DC73FD}" type="pres">
      <dgm:prSet presAssocID="{16B538C6-9D48-4074-8A32-B0A7D6CD2612}" presName="gear1srcNode" presStyleLbl="node1" presStyleIdx="0" presStyleCnt="3"/>
      <dgm:spPr/>
      <dgm:t>
        <a:bodyPr/>
        <a:lstStyle/>
        <a:p>
          <a:endParaRPr lang="en-US"/>
        </a:p>
      </dgm:t>
    </dgm:pt>
    <dgm:pt modelId="{C55812C2-5E89-4FFE-AC70-C63D02789ADC}" type="pres">
      <dgm:prSet presAssocID="{16B538C6-9D48-4074-8A32-B0A7D6CD2612}" presName="gear1dstNode" presStyleLbl="node1" presStyleIdx="0" presStyleCnt="3"/>
      <dgm:spPr/>
      <dgm:t>
        <a:bodyPr/>
        <a:lstStyle/>
        <a:p>
          <a:endParaRPr lang="en-US"/>
        </a:p>
      </dgm:t>
    </dgm:pt>
    <dgm:pt modelId="{C38685B0-85E9-469D-93DB-5302C413EA0B}" type="pres">
      <dgm:prSet presAssocID="{BF5A2988-F64B-4AFC-B736-E22956E9D8AC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0B2D3-D262-46A0-BA8F-9144DC298A45}" type="pres">
      <dgm:prSet presAssocID="{BF5A2988-F64B-4AFC-B736-E22956E9D8AC}" presName="gear2srcNode" presStyleLbl="node1" presStyleIdx="1" presStyleCnt="3"/>
      <dgm:spPr/>
      <dgm:t>
        <a:bodyPr/>
        <a:lstStyle/>
        <a:p>
          <a:endParaRPr lang="en-US"/>
        </a:p>
      </dgm:t>
    </dgm:pt>
    <dgm:pt modelId="{83D7B1B2-E216-49C0-A017-363ADD501863}" type="pres">
      <dgm:prSet presAssocID="{BF5A2988-F64B-4AFC-B736-E22956E9D8AC}" presName="gear2dstNode" presStyleLbl="node1" presStyleIdx="1" presStyleCnt="3"/>
      <dgm:spPr/>
      <dgm:t>
        <a:bodyPr/>
        <a:lstStyle/>
        <a:p>
          <a:endParaRPr lang="en-US"/>
        </a:p>
      </dgm:t>
    </dgm:pt>
    <dgm:pt modelId="{FAC9C855-E720-47C9-956A-AC249672B1D5}" type="pres">
      <dgm:prSet presAssocID="{53CEAADD-4EB2-4CE7-B4D1-A037D48D5793}" presName="gear3" presStyleLbl="node1" presStyleIdx="2" presStyleCnt="3"/>
      <dgm:spPr/>
      <dgm:t>
        <a:bodyPr/>
        <a:lstStyle/>
        <a:p>
          <a:endParaRPr lang="en-US"/>
        </a:p>
      </dgm:t>
    </dgm:pt>
    <dgm:pt modelId="{BBDBCD52-8786-4B9E-8A43-2383B6C376C5}" type="pres">
      <dgm:prSet presAssocID="{53CEAADD-4EB2-4CE7-B4D1-A037D48D5793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0923BA-C845-40C0-B46F-3C71D0F6716F}" type="pres">
      <dgm:prSet presAssocID="{53CEAADD-4EB2-4CE7-B4D1-A037D48D5793}" presName="gear3srcNode" presStyleLbl="node1" presStyleIdx="2" presStyleCnt="3"/>
      <dgm:spPr/>
      <dgm:t>
        <a:bodyPr/>
        <a:lstStyle/>
        <a:p>
          <a:endParaRPr lang="en-US"/>
        </a:p>
      </dgm:t>
    </dgm:pt>
    <dgm:pt modelId="{2655A7B7-5846-4512-B636-ED91F3FF926F}" type="pres">
      <dgm:prSet presAssocID="{53CEAADD-4EB2-4CE7-B4D1-A037D48D5793}" presName="gear3dstNode" presStyleLbl="node1" presStyleIdx="2" presStyleCnt="3"/>
      <dgm:spPr/>
      <dgm:t>
        <a:bodyPr/>
        <a:lstStyle/>
        <a:p>
          <a:endParaRPr lang="en-US"/>
        </a:p>
      </dgm:t>
    </dgm:pt>
    <dgm:pt modelId="{2E4B0C8F-8AB1-4552-8B50-A4BE1BED4425}" type="pres">
      <dgm:prSet presAssocID="{1286F462-9413-46D6-8AC1-9FFA3A6421AA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40B760AE-7C75-45E2-8999-DC6342DBAEC9}" type="pres">
      <dgm:prSet presAssocID="{3EBE44F1-222F-4141-85CA-8B5F3B15EF7D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09087A55-524B-4921-8B5F-BB905B2FB6AB}" type="pres">
      <dgm:prSet presAssocID="{FE9A5AE8-2067-4040-84AA-10E1BFE8CD7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BA81FF0-A1BD-4AA4-B38F-F8FE00BD876B}" type="presOf" srcId="{53CEAADD-4EB2-4CE7-B4D1-A037D48D5793}" destId="{BBDBCD52-8786-4B9E-8A43-2383B6C376C5}" srcOrd="1" destOrd="0" presId="urn:microsoft.com/office/officeart/2005/8/layout/gear1"/>
    <dgm:cxn modelId="{FCD5BE2B-3347-4DA7-8D5C-CF6DF14AADC2}" type="presOf" srcId="{53CEAADD-4EB2-4CE7-B4D1-A037D48D5793}" destId="{2655A7B7-5846-4512-B636-ED91F3FF926F}" srcOrd="3" destOrd="0" presId="urn:microsoft.com/office/officeart/2005/8/layout/gear1"/>
    <dgm:cxn modelId="{665F1E75-E7EE-4A86-902F-A3427F63B328}" type="presOf" srcId="{BF5A2988-F64B-4AFC-B736-E22956E9D8AC}" destId="{C38685B0-85E9-469D-93DB-5302C413EA0B}" srcOrd="0" destOrd="0" presId="urn:microsoft.com/office/officeart/2005/8/layout/gear1"/>
    <dgm:cxn modelId="{2F3ABC0D-81B2-4A04-A27D-D5632C0A0F08}" type="presOf" srcId="{53CEAADD-4EB2-4CE7-B4D1-A037D48D5793}" destId="{0A0923BA-C845-40C0-B46F-3C71D0F6716F}" srcOrd="2" destOrd="0" presId="urn:microsoft.com/office/officeart/2005/8/layout/gear1"/>
    <dgm:cxn modelId="{571D6EFC-32AB-444F-B188-33A4AFC5EB6A}" srcId="{AE528707-D4DF-4196-A4E9-692EE3A161A4}" destId="{53CEAADD-4EB2-4CE7-B4D1-A037D48D5793}" srcOrd="2" destOrd="0" parTransId="{DB4D930F-7A32-4E4B-9A59-BD0ACFF49C95}" sibTransId="{FE9A5AE8-2067-4040-84AA-10E1BFE8CD7C}"/>
    <dgm:cxn modelId="{E403665D-4BDC-4290-8BF7-ED9EE356C521}" type="presOf" srcId="{BF5A2988-F64B-4AFC-B736-E22956E9D8AC}" destId="{83D7B1B2-E216-49C0-A017-363ADD501863}" srcOrd="2" destOrd="0" presId="urn:microsoft.com/office/officeart/2005/8/layout/gear1"/>
    <dgm:cxn modelId="{A5CBC35F-4B0A-41BB-9B30-E42576278E17}" type="presOf" srcId="{3EBE44F1-222F-4141-85CA-8B5F3B15EF7D}" destId="{40B760AE-7C75-45E2-8999-DC6342DBAEC9}" srcOrd="0" destOrd="0" presId="urn:microsoft.com/office/officeart/2005/8/layout/gear1"/>
    <dgm:cxn modelId="{489023AD-AF26-4F16-85E7-AD84A6F03781}" type="presOf" srcId="{16B538C6-9D48-4074-8A32-B0A7D6CD2612}" destId="{473AE54B-7632-44EA-92B4-6B5C0BFD7ABB}" srcOrd="0" destOrd="0" presId="urn:microsoft.com/office/officeart/2005/8/layout/gear1"/>
    <dgm:cxn modelId="{E38BE99B-06AE-4C7F-A5D6-C1A1C1098689}" srcId="{AE528707-D4DF-4196-A4E9-692EE3A161A4}" destId="{BF5A2988-F64B-4AFC-B736-E22956E9D8AC}" srcOrd="1" destOrd="0" parTransId="{595CC658-B749-40B5-A6C3-25366A92F64E}" sibTransId="{3EBE44F1-222F-4141-85CA-8B5F3B15EF7D}"/>
    <dgm:cxn modelId="{A4C10893-8098-4453-805F-73060029E7A4}" type="presOf" srcId="{FE9A5AE8-2067-4040-84AA-10E1BFE8CD7C}" destId="{09087A55-524B-4921-8B5F-BB905B2FB6AB}" srcOrd="0" destOrd="0" presId="urn:microsoft.com/office/officeart/2005/8/layout/gear1"/>
    <dgm:cxn modelId="{DC6DC596-1BF9-4460-89F7-13CFBCEA18B5}" type="presOf" srcId="{AE528707-D4DF-4196-A4E9-692EE3A161A4}" destId="{01A0A183-F75B-49BE-B928-78AFF0273F77}" srcOrd="0" destOrd="0" presId="urn:microsoft.com/office/officeart/2005/8/layout/gear1"/>
    <dgm:cxn modelId="{8FA80E96-B431-40FB-B3C9-DC5F8EA1DB53}" type="presOf" srcId="{16B538C6-9D48-4074-8A32-B0A7D6CD2612}" destId="{97B20F31-71C6-4937-9230-9B7562DC73FD}" srcOrd="1" destOrd="0" presId="urn:microsoft.com/office/officeart/2005/8/layout/gear1"/>
    <dgm:cxn modelId="{726632AA-4A5D-417F-AD6D-D140DF2A3926}" srcId="{AE528707-D4DF-4196-A4E9-692EE3A161A4}" destId="{16B538C6-9D48-4074-8A32-B0A7D6CD2612}" srcOrd="0" destOrd="0" parTransId="{319A7764-102F-476D-86BE-4EAC988DAC5A}" sibTransId="{1286F462-9413-46D6-8AC1-9FFA3A6421AA}"/>
    <dgm:cxn modelId="{0DF0A5F4-2F69-4746-BBC9-DFEFA700E42C}" type="presOf" srcId="{16B538C6-9D48-4074-8A32-B0A7D6CD2612}" destId="{C55812C2-5E89-4FFE-AC70-C63D02789ADC}" srcOrd="2" destOrd="0" presId="urn:microsoft.com/office/officeart/2005/8/layout/gear1"/>
    <dgm:cxn modelId="{52EDDBE6-8C03-431D-AE68-3780AF53B11E}" type="presOf" srcId="{1286F462-9413-46D6-8AC1-9FFA3A6421AA}" destId="{2E4B0C8F-8AB1-4552-8B50-A4BE1BED4425}" srcOrd="0" destOrd="0" presId="urn:microsoft.com/office/officeart/2005/8/layout/gear1"/>
    <dgm:cxn modelId="{06B92BFC-BE6C-4F50-BC31-D4A34116E05B}" type="presOf" srcId="{BF5A2988-F64B-4AFC-B736-E22956E9D8AC}" destId="{C550B2D3-D262-46A0-BA8F-9144DC298A45}" srcOrd="1" destOrd="0" presId="urn:microsoft.com/office/officeart/2005/8/layout/gear1"/>
    <dgm:cxn modelId="{B558166A-1B3A-4159-B80D-AFA69DDC1164}" type="presOf" srcId="{53CEAADD-4EB2-4CE7-B4D1-A037D48D5793}" destId="{FAC9C855-E720-47C9-956A-AC249672B1D5}" srcOrd="0" destOrd="0" presId="urn:microsoft.com/office/officeart/2005/8/layout/gear1"/>
    <dgm:cxn modelId="{D180DBD3-A0E6-40CD-80C4-BADA24B7D1D6}" type="presParOf" srcId="{01A0A183-F75B-49BE-B928-78AFF0273F77}" destId="{473AE54B-7632-44EA-92B4-6B5C0BFD7ABB}" srcOrd="0" destOrd="0" presId="urn:microsoft.com/office/officeart/2005/8/layout/gear1"/>
    <dgm:cxn modelId="{F5DE331A-FA8B-4916-8BF7-FB51F3C6D5BC}" type="presParOf" srcId="{01A0A183-F75B-49BE-B928-78AFF0273F77}" destId="{97B20F31-71C6-4937-9230-9B7562DC73FD}" srcOrd="1" destOrd="0" presId="urn:microsoft.com/office/officeart/2005/8/layout/gear1"/>
    <dgm:cxn modelId="{2811ADFD-9ED3-4F00-9AA2-58051E3CB8FB}" type="presParOf" srcId="{01A0A183-F75B-49BE-B928-78AFF0273F77}" destId="{C55812C2-5E89-4FFE-AC70-C63D02789ADC}" srcOrd="2" destOrd="0" presId="urn:microsoft.com/office/officeart/2005/8/layout/gear1"/>
    <dgm:cxn modelId="{C79BB9D1-26EA-45A2-A786-EBF3FC9F093F}" type="presParOf" srcId="{01A0A183-F75B-49BE-B928-78AFF0273F77}" destId="{C38685B0-85E9-469D-93DB-5302C413EA0B}" srcOrd="3" destOrd="0" presId="urn:microsoft.com/office/officeart/2005/8/layout/gear1"/>
    <dgm:cxn modelId="{93AF10A2-ACC6-4DC1-8DD0-B17228100FC2}" type="presParOf" srcId="{01A0A183-F75B-49BE-B928-78AFF0273F77}" destId="{C550B2D3-D262-46A0-BA8F-9144DC298A45}" srcOrd="4" destOrd="0" presId="urn:microsoft.com/office/officeart/2005/8/layout/gear1"/>
    <dgm:cxn modelId="{B9549800-3E20-4A2A-A34E-1CD5A81053C5}" type="presParOf" srcId="{01A0A183-F75B-49BE-B928-78AFF0273F77}" destId="{83D7B1B2-E216-49C0-A017-363ADD501863}" srcOrd="5" destOrd="0" presId="urn:microsoft.com/office/officeart/2005/8/layout/gear1"/>
    <dgm:cxn modelId="{A5DCACAD-1471-46E0-9164-404CC560D266}" type="presParOf" srcId="{01A0A183-F75B-49BE-B928-78AFF0273F77}" destId="{FAC9C855-E720-47C9-956A-AC249672B1D5}" srcOrd="6" destOrd="0" presId="urn:microsoft.com/office/officeart/2005/8/layout/gear1"/>
    <dgm:cxn modelId="{3E3BB8F4-CC70-4A94-8BA9-181A7BB6993C}" type="presParOf" srcId="{01A0A183-F75B-49BE-B928-78AFF0273F77}" destId="{BBDBCD52-8786-4B9E-8A43-2383B6C376C5}" srcOrd="7" destOrd="0" presId="urn:microsoft.com/office/officeart/2005/8/layout/gear1"/>
    <dgm:cxn modelId="{4E230CDD-60B1-429E-91B7-08D66A7B41DF}" type="presParOf" srcId="{01A0A183-F75B-49BE-B928-78AFF0273F77}" destId="{0A0923BA-C845-40C0-B46F-3C71D0F6716F}" srcOrd="8" destOrd="0" presId="urn:microsoft.com/office/officeart/2005/8/layout/gear1"/>
    <dgm:cxn modelId="{AC31DCED-5EE7-4CED-822D-EF2AA70260E6}" type="presParOf" srcId="{01A0A183-F75B-49BE-B928-78AFF0273F77}" destId="{2655A7B7-5846-4512-B636-ED91F3FF926F}" srcOrd="9" destOrd="0" presId="urn:microsoft.com/office/officeart/2005/8/layout/gear1"/>
    <dgm:cxn modelId="{76CF2004-D302-4DF8-93AB-1AEF78A3086C}" type="presParOf" srcId="{01A0A183-F75B-49BE-B928-78AFF0273F77}" destId="{2E4B0C8F-8AB1-4552-8B50-A4BE1BED4425}" srcOrd="10" destOrd="0" presId="urn:microsoft.com/office/officeart/2005/8/layout/gear1"/>
    <dgm:cxn modelId="{70F560DE-D355-49A3-829F-A395839A0346}" type="presParOf" srcId="{01A0A183-F75B-49BE-B928-78AFF0273F77}" destId="{40B760AE-7C75-45E2-8999-DC6342DBAEC9}" srcOrd="11" destOrd="0" presId="urn:microsoft.com/office/officeart/2005/8/layout/gear1"/>
    <dgm:cxn modelId="{386B8F3E-F166-483A-94A4-816003D86025}" type="presParOf" srcId="{01A0A183-F75B-49BE-B928-78AFF0273F77}" destId="{09087A55-524B-4921-8B5F-BB905B2FB6A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B437A72-0934-4C24-825C-BF232426D980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B065B4-F95D-4170-8DF3-2696E993B48D}">
      <dgm:prSet phldrT="[Text]" custT="1"/>
      <dgm:spPr/>
      <dgm:t>
        <a:bodyPr/>
        <a:lstStyle/>
        <a:p>
          <a:r>
            <a:rPr lang="en-US" sz="1800" b="1" dirty="0" smtClean="0"/>
            <a:t>1</a:t>
          </a:r>
        </a:p>
      </dgm:t>
    </dgm:pt>
    <dgm:pt modelId="{882C69E3-BF50-4426-BB85-37A03659E516}" type="parTrans" cxnId="{6A33F8BB-6F1A-43E0-92E1-04BD9C3EB8EE}">
      <dgm:prSet/>
      <dgm:spPr/>
      <dgm:t>
        <a:bodyPr/>
        <a:lstStyle/>
        <a:p>
          <a:endParaRPr lang="en-US"/>
        </a:p>
      </dgm:t>
    </dgm:pt>
    <dgm:pt modelId="{1F75D1D1-7E70-46D6-9089-597C7F9E1E8F}" type="sibTrans" cxnId="{6A33F8BB-6F1A-43E0-92E1-04BD9C3EB8EE}">
      <dgm:prSet/>
      <dgm:spPr/>
      <dgm:t>
        <a:bodyPr/>
        <a:lstStyle/>
        <a:p>
          <a:endParaRPr lang="en-US"/>
        </a:p>
      </dgm:t>
    </dgm:pt>
    <dgm:pt modelId="{1BD5F2D6-F967-4157-8BA9-411C34AEE9B5}">
      <dgm:prSet phldrT="[Text]" custT="1"/>
      <dgm:spPr/>
      <dgm:t>
        <a:bodyPr/>
        <a:lstStyle/>
        <a:p>
          <a:r>
            <a:rPr lang="en-US" sz="1800" b="1" dirty="0" smtClean="0"/>
            <a:t>2</a:t>
          </a:r>
          <a:endParaRPr lang="en-US" sz="1800" b="1" dirty="0"/>
        </a:p>
      </dgm:t>
    </dgm:pt>
    <dgm:pt modelId="{DFFD898D-112C-4A50-B2E9-2E9D4157A2F6}" type="sibTrans" cxnId="{CAD3274B-BB37-433C-A632-48C4303D53BE}">
      <dgm:prSet/>
      <dgm:spPr/>
      <dgm:t>
        <a:bodyPr/>
        <a:lstStyle/>
        <a:p>
          <a:endParaRPr lang="en-US"/>
        </a:p>
      </dgm:t>
    </dgm:pt>
    <dgm:pt modelId="{263ECF04-54D5-4C07-BC8C-89D5047E01D6}" type="parTrans" cxnId="{CAD3274B-BB37-433C-A632-48C4303D53BE}">
      <dgm:prSet/>
      <dgm:spPr/>
      <dgm:t>
        <a:bodyPr/>
        <a:lstStyle/>
        <a:p>
          <a:endParaRPr lang="en-US"/>
        </a:p>
      </dgm:t>
    </dgm:pt>
    <dgm:pt modelId="{B0153280-07EB-40BA-984B-ADB15C1F4B6A}">
      <dgm:prSet phldrT="[Text]" custT="1"/>
      <dgm:spPr/>
      <dgm:t>
        <a:bodyPr/>
        <a:lstStyle/>
        <a:p>
          <a:r>
            <a:rPr lang="en-US" sz="1800" b="1" dirty="0" smtClean="0"/>
            <a:t>3</a:t>
          </a:r>
          <a:endParaRPr lang="en-US" sz="1800" b="1" dirty="0"/>
        </a:p>
      </dgm:t>
    </dgm:pt>
    <dgm:pt modelId="{9ED8EC30-B815-4386-82B2-7682A798DAE0}" type="parTrans" cxnId="{3F789107-9931-4231-AD1D-89D603975B66}">
      <dgm:prSet/>
      <dgm:spPr/>
      <dgm:t>
        <a:bodyPr/>
        <a:lstStyle/>
        <a:p>
          <a:endParaRPr lang="en-US"/>
        </a:p>
      </dgm:t>
    </dgm:pt>
    <dgm:pt modelId="{5AC956D2-9018-4A13-813D-70FF955E1CCA}" type="sibTrans" cxnId="{3F789107-9931-4231-AD1D-89D603975B66}">
      <dgm:prSet/>
      <dgm:spPr/>
      <dgm:t>
        <a:bodyPr/>
        <a:lstStyle/>
        <a:p>
          <a:endParaRPr lang="en-US"/>
        </a:p>
      </dgm:t>
    </dgm:pt>
    <dgm:pt modelId="{718B5F25-A647-4166-AC48-9ABDCD322C30}">
      <dgm:prSet phldrT="[Text]" custT="1"/>
      <dgm:spPr/>
      <dgm:t>
        <a:bodyPr/>
        <a:lstStyle/>
        <a:p>
          <a:r>
            <a:rPr lang="en-US" sz="1800" b="1" dirty="0" smtClean="0"/>
            <a:t>4</a:t>
          </a:r>
          <a:endParaRPr lang="en-US" sz="1800" b="1" dirty="0"/>
        </a:p>
      </dgm:t>
    </dgm:pt>
    <dgm:pt modelId="{2D3B3DF5-67F1-4313-9110-2062ABD318C1}" type="parTrans" cxnId="{8D37DC63-F2D3-41F1-8D92-949EEE8E5065}">
      <dgm:prSet/>
      <dgm:spPr/>
      <dgm:t>
        <a:bodyPr/>
        <a:lstStyle/>
        <a:p>
          <a:endParaRPr lang="en-US"/>
        </a:p>
      </dgm:t>
    </dgm:pt>
    <dgm:pt modelId="{9FEA9859-90C0-469D-9C59-B80B83CBFB9C}" type="sibTrans" cxnId="{8D37DC63-F2D3-41F1-8D92-949EEE8E5065}">
      <dgm:prSet/>
      <dgm:spPr/>
      <dgm:t>
        <a:bodyPr/>
        <a:lstStyle/>
        <a:p>
          <a:endParaRPr lang="en-US"/>
        </a:p>
      </dgm:t>
    </dgm:pt>
    <dgm:pt modelId="{4D04B307-9954-4A45-8CF4-DC4A795A8570}">
      <dgm:prSet phldrT="[Text]" custT="1"/>
      <dgm:spPr/>
      <dgm:t>
        <a:bodyPr/>
        <a:lstStyle/>
        <a:p>
          <a:r>
            <a:rPr lang="en-US" sz="1800" b="1" dirty="0" smtClean="0"/>
            <a:t>5</a:t>
          </a:r>
          <a:endParaRPr lang="en-US" sz="1800" b="1" dirty="0"/>
        </a:p>
      </dgm:t>
    </dgm:pt>
    <dgm:pt modelId="{34B2BBD3-46C6-4F53-B7E0-D9AE8543800C}" type="parTrans" cxnId="{4BF86358-85EC-43C7-8B88-8A4B4F50D964}">
      <dgm:prSet/>
      <dgm:spPr/>
      <dgm:t>
        <a:bodyPr/>
        <a:lstStyle/>
        <a:p>
          <a:endParaRPr lang="en-US"/>
        </a:p>
      </dgm:t>
    </dgm:pt>
    <dgm:pt modelId="{D892CCE9-9028-45A2-9D0B-BADEA90A3F25}" type="sibTrans" cxnId="{4BF86358-85EC-43C7-8B88-8A4B4F50D964}">
      <dgm:prSet/>
      <dgm:spPr/>
      <dgm:t>
        <a:bodyPr/>
        <a:lstStyle/>
        <a:p>
          <a:endParaRPr lang="en-US"/>
        </a:p>
      </dgm:t>
    </dgm:pt>
    <dgm:pt modelId="{DF33A3C3-AFCA-41F5-8E0E-6135691C914D}">
      <dgm:prSet phldrT="[Text]" custT="1"/>
      <dgm:spPr/>
      <dgm:t>
        <a:bodyPr/>
        <a:lstStyle/>
        <a:p>
          <a:r>
            <a:rPr lang="en-US" sz="1300" dirty="0" err="1" smtClean="0"/>
            <a:t>Tìm</a:t>
          </a:r>
          <a:r>
            <a:rPr lang="en-US" sz="1300" dirty="0" smtClean="0"/>
            <a:t> </a:t>
          </a:r>
          <a:r>
            <a:rPr lang="en-US" sz="1300" dirty="0" err="1" smtClean="0"/>
            <a:t>kiếm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 </a:t>
          </a:r>
          <a:endParaRPr lang="en-US" sz="1300" b="1" dirty="0" smtClean="0"/>
        </a:p>
      </dgm:t>
    </dgm:pt>
    <dgm:pt modelId="{E2804D2D-A495-499D-AC12-E53F4BD0DE89}" type="parTrans" cxnId="{7A4AAD7D-6F77-44CA-B763-85DEB8E88D98}">
      <dgm:prSet/>
      <dgm:spPr/>
      <dgm:t>
        <a:bodyPr/>
        <a:lstStyle/>
        <a:p>
          <a:endParaRPr lang="en-US"/>
        </a:p>
      </dgm:t>
    </dgm:pt>
    <dgm:pt modelId="{5BF386F3-6F07-4778-94A1-79914F2CD528}" type="sibTrans" cxnId="{7A4AAD7D-6F77-44CA-B763-85DEB8E88D98}">
      <dgm:prSet/>
      <dgm:spPr/>
      <dgm:t>
        <a:bodyPr/>
        <a:lstStyle/>
        <a:p>
          <a:endParaRPr lang="en-US"/>
        </a:p>
      </dgm:t>
    </dgm:pt>
    <dgm:pt modelId="{18400216-BC7B-4FF7-952A-FF0FC308D875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chi </a:t>
          </a:r>
          <a:r>
            <a:rPr lang="en-US" sz="1300" dirty="0" err="1" smtClean="0"/>
            <a:t>tiết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 </a:t>
          </a:r>
          <a:r>
            <a:rPr lang="en-US" sz="1300" dirty="0" err="1" smtClean="0"/>
            <a:t>được</a:t>
          </a:r>
          <a:r>
            <a:rPr lang="en-US" sz="1300" dirty="0" smtClean="0"/>
            <a:t> </a:t>
          </a:r>
          <a:r>
            <a:rPr lang="en-US" sz="1300" dirty="0" err="1" smtClean="0"/>
            <a:t>chọn</a:t>
          </a:r>
          <a:r>
            <a:rPr lang="en-US" sz="1300" dirty="0" smtClean="0"/>
            <a:t> </a:t>
          </a:r>
          <a:endParaRPr lang="en-US" sz="1300" b="1" dirty="0"/>
        </a:p>
      </dgm:t>
    </dgm:pt>
    <dgm:pt modelId="{BE66D603-9357-4FD2-A85C-36FBF54423AA}" type="parTrans" cxnId="{B4368D10-2E7D-45F0-9FD2-4C64F11D46C3}">
      <dgm:prSet/>
      <dgm:spPr/>
      <dgm:t>
        <a:bodyPr/>
        <a:lstStyle/>
        <a:p>
          <a:endParaRPr lang="en-US"/>
        </a:p>
      </dgm:t>
    </dgm:pt>
    <dgm:pt modelId="{5ACAD922-60F6-4033-BCD3-5ADBDE5BC323}" type="sibTrans" cxnId="{B4368D10-2E7D-45F0-9FD2-4C64F11D46C3}">
      <dgm:prSet/>
      <dgm:spPr/>
      <dgm:t>
        <a:bodyPr/>
        <a:lstStyle/>
        <a:p>
          <a:endParaRPr lang="en-US"/>
        </a:p>
      </dgm:t>
    </dgm:pt>
    <dgm:pt modelId="{F9E8E87B-FD91-418C-A663-54D914016F5C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danh</a:t>
          </a:r>
          <a:r>
            <a:rPr lang="en-US" sz="1300" dirty="0" smtClean="0"/>
            <a:t> </a:t>
          </a:r>
          <a:r>
            <a:rPr lang="en-US" sz="1300" dirty="0" err="1" smtClean="0"/>
            <a:t>sách</a:t>
          </a:r>
          <a:r>
            <a:rPr lang="en-US" sz="1300" dirty="0" smtClean="0"/>
            <a:t> </a:t>
          </a:r>
          <a:r>
            <a:rPr lang="en-US" sz="1300" dirty="0" err="1" smtClean="0"/>
            <a:t>các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C6D78893-BE6C-4B2F-A4A5-F8565EB7D1B3}" type="parTrans" cxnId="{BCD1332E-B6B3-4706-BA00-2DA3CD6F0DAB}">
      <dgm:prSet/>
      <dgm:spPr/>
      <dgm:t>
        <a:bodyPr/>
        <a:lstStyle/>
        <a:p>
          <a:endParaRPr lang="en-US"/>
        </a:p>
      </dgm:t>
    </dgm:pt>
    <dgm:pt modelId="{3A8FA43F-7B26-4D7E-BF31-21522E266DE8}" type="sibTrans" cxnId="{BCD1332E-B6B3-4706-BA00-2DA3CD6F0DAB}">
      <dgm:prSet/>
      <dgm:spPr/>
      <dgm:t>
        <a:bodyPr/>
        <a:lstStyle/>
        <a:p>
          <a:endParaRPr lang="en-US"/>
        </a:p>
      </dgm:t>
    </dgm:pt>
    <dgm:pt modelId="{D605F798-4A8A-484C-9BAA-609D4C84EE61}">
      <dgm:prSet phldrT="[Text]" custT="1"/>
      <dgm:spPr/>
      <dgm:t>
        <a:bodyPr/>
        <a:lstStyle/>
        <a:p>
          <a:r>
            <a:rPr lang="en-US" sz="1300" dirty="0" err="1" smtClean="0"/>
            <a:t>Thêm</a:t>
          </a:r>
          <a:r>
            <a:rPr lang="en-US" sz="1300" dirty="0" smtClean="0"/>
            <a:t>, </a:t>
          </a:r>
          <a:r>
            <a:rPr lang="en-US" sz="1300" dirty="0" err="1" smtClean="0"/>
            <a:t>xóa</a:t>
          </a:r>
          <a:r>
            <a:rPr lang="en-US" sz="1300" dirty="0" smtClean="0"/>
            <a:t>, </a:t>
          </a:r>
          <a:r>
            <a:rPr lang="en-US" sz="1300" dirty="0" err="1" smtClean="0"/>
            <a:t>sửa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 </a:t>
          </a:r>
          <a:endParaRPr lang="en-US" sz="1300" b="1" dirty="0"/>
        </a:p>
      </dgm:t>
    </dgm:pt>
    <dgm:pt modelId="{9CB639B6-BA63-414F-A0C0-919122604BFE}" type="parTrans" cxnId="{16E60184-99DE-466B-962B-3ACE52097C54}">
      <dgm:prSet/>
      <dgm:spPr/>
      <dgm:t>
        <a:bodyPr/>
        <a:lstStyle/>
        <a:p>
          <a:endParaRPr lang="en-US"/>
        </a:p>
      </dgm:t>
    </dgm:pt>
    <dgm:pt modelId="{6B06B8A5-6DF1-4DA4-86EC-BB4B5FE2F7F7}" type="sibTrans" cxnId="{16E60184-99DE-466B-962B-3ACE52097C54}">
      <dgm:prSet/>
      <dgm:spPr/>
      <dgm:t>
        <a:bodyPr/>
        <a:lstStyle/>
        <a:p>
          <a:endParaRPr lang="en-US"/>
        </a:p>
      </dgm:t>
    </dgm:pt>
    <dgm:pt modelId="{504433A7-4F2C-44F8-AF52-AD05E8C3AF85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hông</a:t>
          </a:r>
          <a:r>
            <a:rPr lang="en-US" sz="1300" dirty="0" smtClean="0"/>
            <a:t> tin </a:t>
          </a:r>
          <a:r>
            <a:rPr lang="en-US" sz="1300" dirty="0" err="1" smtClean="0"/>
            <a:t>các</a:t>
          </a:r>
          <a:r>
            <a:rPr lang="en-US" sz="1300" dirty="0" smtClean="0"/>
            <a:t> </a:t>
          </a:r>
          <a:r>
            <a:rPr lang="en-US" sz="1300" dirty="0" err="1" smtClean="0"/>
            <a:t>xe</a:t>
          </a:r>
          <a:r>
            <a:rPr lang="en-US" sz="1300" dirty="0" smtClean="0"/>
            <a:t> </a:t>
          </a:r>
          <a:r>
            <a:rPr lang="en-US" sz="1300" dirty="0" err="1" smtClean="0"/>
            <a:t>của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  </a:t>
          </a:r>
          <a:r>
            <a:rPr lang="en-US" sz="1300" dirty="0" err="1" smtClean="0"/>
            <a:t>được</a:t>
          </a:r>
          <a:r>
            <a:rPr lang="en-US" sz="1300" dirty="0" smtClean="0"/>
            <a:t> </a:t>
          </a:r>
          <a:r>
            <a:rPr lang="en-US" sz="1300" dirty="0" err="1" smtClean="0"/>
            <a:t>chọn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4F895ED8-9EE1-48A4-A828-FDA805D8C252}" type="parTrans" cxnId="{3B1BFE40-CA98-40C3-B04E-C5330B5AC735}">
      <dgm:prSet/>
      <dgm:spPr/>
      <dgm:t>
        <a:bodyPr/>
        <a:lstStyle/>
        <a:p>
          <a:endParaRPr lang="en-US"/>
        </a:p>
      </dgm:t>
    </dgm:pt>
    <dgm:pt modelId="{695A6939-A944-4B34-B09F-2F0E50F001D7}" type="sibTrans" cxnId="{3B1BFE40-CA98-40C3-B04E-C5330B5AC735}">
      <dgm:prSet/>
      <dgm:spPr/>
      <dgm:t>
        <a:bodyPr/>
        <a:lstStyle/>
        <a:p>
          <a:endParaRPr lang="en-US"/>
        </a:p>
      </dgm:t>
    </dgm:pt>
    <dgm:pt modelId="{36771C4B-EDEC-4DE0-A54F-74287CC7F200}" type="pres">
      <dgm:prSet presAssocID="{6B437A72-0934-4C24-825C-BF232426D98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F56B20-1835-4BCC-923C-FCD232321775}" type="pres">
      <dgm:prSet presAssocID="{1AB065B4-F95D-4170-8DF3-2696E993B48D}" presName="parentLin" presStyleCnt="0"/>
      <dgm:spPr/>
    </dgm:pt>
    <dgm:pt modelId="{4CA4EF23-3538-471D-AF13-AD7E603F5BDF}" type="pres">
      <dgm:prSet presAssocID="{1AB065B4-F95D-4170-8DF3-2696E993B48D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CC799511-CE32-4515-832F-1D53852E47D9}" type="pres">
      <dgm:prSet presAssocID="{1AB065B4-F95D-4170-8DF3-2696E993B48D}" presName="parentText" presStyleLbl="node1" presStyleIdx="0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6A9CE-FF42-4E86-98E1-58A4DC9B8035}" type="pres">
      <dgm:prSet presAssocID="{1AB065B4-F95D-4170-8DF3-2696E993B48D}" presName="negativeSpace" presStyleCnt="0"/>
      <dgm:spPr/>
    </dgm:pt>
    <dgm:pt modelId="{AD0C8036-AF94-4175-955B-6AF36C16341C}" type="pres">
      <dgm:prSet presAssocID="{1AB065B4-F95D-4170-8DF3-2696E993B48D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7A9C8-A5EB-4FE6-9CFB-0DBAC0932591}" type="pres">
      <dgm:prSet presAssocID="{1F75D1D1-7E70-46D6-9089-597C7F9E1E8F}" presName="spaceBetweenRectangles" presStyleCnt="0"/>
      <dgm:spPr/>
    </dgm:pt>
    <dgm:pt modelId="{26A230E3-AB09-4137-A200-75F0127B1895}" type="pres">
      <dgm:prSet presAssocID="{1BD5F2D6-F967-4157-8BA9-411C34AEE9B5}" presName="parentLin" presStyleCnt="0"/>
      <dgm:spPr/>
    </dgm:pt>
    <dgm:pt modelId="{73005CFC-C43F-4ED1-A76A-85B6744DF6A6}" type="pres">
      <dgm:prSet presAssocID="{1BD5F2D6-F967-4157-8BA9-411C34AEE9B5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F672AC01-D8EF-4C41-98CB-416A5A043064}" type="pres">
      <dgm:prSet presAssocID="{1BD5F2D6-F967-4157-8BA9-411C34AEE9B5}" presName="parentText" presStyleLbl="node1" presStyleIdx="1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2CE22-9F76-44F5-A9E3-027AF9060AC1}" type="pres">
      <dgm:prSet presAssocID="{1BD5F2D6-F967-4157-8BA9-411C34AEE9B5}" presName="negativeSpace" presStyleCnt="0"/>
      <dgm:spPr/>
    </dgm:pt>
    <dgm:pt modelId="{EF3416E0-E53C-4B78-8DCD-F0B8575E5434}" type="pres">
      <dgm:prSet presAssocID="{1BD5F2D6-F967-4157-8BA9-411C34AEE9B5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4F4EE-FF30-4B31-9287-5BF02A22DC80}" type="pres">
      <dgm:prSet presAssocID="{DFFD898D-112C-4A50-B2E9-2E9D4157A2F6}" presName="spaceBetweenRectangles" presStyleCnt="0"/>
      <dgm:spPr/>
    </dgm:pt>
    <dgm:pt modelId="{98E3C132-23AF-4A88-A41F-C0BE52C34F95}" type="pres">
      <dgm:prSet presAssocID="{B0153280-07EB-40BA-984B-ADB15C1F4B6A}" presName="parentLin" presStyleCnt="0"/>
      <dgm:spPr/>
    </dgm:pt>
    <dgm:pt modelId="{AD088BCA-7BFA-43B2-A273-63A40A848524}" type="pres">
      <dgm:prSet presAssocID="{B0153280-07EB-40BA-984B-ADB15C1F4B6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C7A81F9F-9BD1-4872-86CF-1DCAF47CF83A}" type="pres">
      <dgm:prSet presAssocID="{B0153280-07EB-40BA-984B-ADB15C1F4B6A}" presName="parentText" presStyleLbl="node1" presStyleIdx="2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288AD7-FF31-4333-8DF4-8D78C199332B}" type="pres">
      <dgm:prSet presAssocID="{B0153280-07EB-40BA-984B-ADB15C1F4B6A}" presName="negativeSpace" presStyleCnt="0"/>
      <dgm:spPr/>
    </dgm:pt>
    <dgm:pt modelId="{18ABD94C-1B8F-4F26-9809-83B15B64A5CB}" type="pres">
      <dgm:prSet presAssocID="{B0153280-07EB-40BA-984B-ADB15C1F4B6A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EC9B1-B924-46C3-8B07-36B510AC8130}" type="pres">
      <dgm:prSet presAssocID="{5AC956D2-9018-4A13-813D-70FF955E1CCA}" presName="spaceBetweenRectangles" presStyleCnt="0"/>
      <dgm:spPr/>
    </dgm:pt>
    <dgm:pt modelId="{ECB6A55E-2209-40EC-A3A4-8317150922E6}" type="pres">
      <dgm:prSet presAssocID="{718B5F25-A647-4166-AC48-9ABDCD322C30}" presName="parentLin" presStyleCnt="0"/>
      <dgm:spPr/>
    </dgm:pt>
    <dgm:pt modelId="{9ADC97C6-CC20-458E-A390-DDE0765A16BB}" type="pres">
      <dgm:prSet presAssocID="{718B5F25-A647-4166-AC48-9ABDCD322C30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236E7CB-C2BD-4E29-AD5D-331DF3B6F50C}" type="pres">
      <dgm:prSet presAssocID="{718B5F25-A647-4166-AC48-9ABDCD322C30}" presName="parentText" presStyleLbl="node1" presStyleIdx="3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386A8-1F2E-4A8B-9ABB-1113E912EC85}" type="pres">
      <dgm:prSet presAssocID="{718B5F25-A647-4166-AC48-9ABDCD322C30}" presName="negativeSpace" presStyleCnt="0"/>
      <dgm:spPr/>
    </dgm:pt>
    <dgm:pt modelId="{3998ECA1-FEA9-400F-ACEC-37025F130C1E}" type="pres">
      <dgm:prSet presAssocID="{718B5F25-A647-4166-AC48-9ABDCD322C30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785D5-E616-4803-922B-E83B9FAEEAB1}" type="pres">
      <dgm:prSet presAssocID="{9FEA9859-90C0-469D-9C59-B80B83CBFB9C}" presName="spaceBetweenRectangles" presStyleCnt="0"/>
      <dgm:spPr/>
    </dgm:pt>
    <dgm:pt modelId="{28FA6D31-FC34-4EB2-BC67-6BCC67FD5BEF}" type="pres">
      <dgm:prSet presAssocID="{4D04B307-9954-4A45-8CF4-DC4A795A8570}" presName="parentLin" presStyleCnt="0"/>
      <dgm:spPr/>
    </dgm:pt>
    <dgm:pt modelId="{24B3C431-9287-4A5A-8C61-D8512CF060D2}" type="pres">
      <dgm:prSet presAssocID="{4D04B307-9954-4A45-8CF4-DC4A795A857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1E426CEE-3F3F-402B-8142-05FF609ADF90}" type="pres">
      <dgm:prSet presAssocID="{4D04B307-9954-4A45-8CF4-DC4A795A8570}" presName="parentText" presStyleLbl="node1" presStyleIdx="4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DD4D2-FB53-4AAE-BAD3-2DF6DB17ED37}" type="pres">
      <dgm:prSet presAssocID="{4D04B307-9954-4A45-8CF4-DC4A795A8570}" presName="negativeSpace" presStyleCnt="0"/>
      <dgm:spPr/>
    </dgm:pt>
    <dgm:pt modelId="{55DEC588-669D-455A-B816-627915F6B463}" type="pres">
      <dgm:prSet presAssocID="{4D04B307-9954-4A45-8CF4-DC4A795A8570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58CE74-0A4C-4BF3-B4B0-96B543955CBC}" type="presOf" srcId="{1BD5F2D6-F967-4157-8BA9-411C34AEE9B5}" destId="{F672AC01-D8EF-4C41-98CB-416A5A043064}" srcOrd="1" destOrd="0" presId="urn:microsoft.com/office/officeart/2005/8/layout/list1"/>
    <dgm:cxn modelId="{3B1BFE40-CA98-40C3-B04E-C5330B5AC735}" srcId="{4D04B307-9954-4A45-8CF4-DC4A795A8570}" destId="{504433A7-4F2C-44F8-AF52-AD05E8C3AF85}" srcOrd="0" destOrd="0" parTransId="{4F895ED8-9EE1-48A4-A828-FDA805D8C252}" sibTransId="{695A6939-A944-4B34-B09F-2F0E50F001D7}"/>
    <dgm:cxn modelId="{66FA9547-6720-441B-B6D1-ED1947895864}" type="presOf" srcId="{504433A7-4F2C-44F8-AF52-AD05E8C3AF85}" destId="{55DEC588-669D-455A-B816-627915F6B463}" srcOrd="0" destOrd="0" presId="urn:microsoft.com/office/officeart/2005/8/layout/list1"/>
    <dgm:cxn modelId="{8D37DC63-F2D3-41F1-8D92-949EEE8E5065}" srcId="{6B437A72-0934-4C24-825C-BF232426D980}" destId="{718B5F25-A647-4166-AC48-9ABDCD322C30}" srcOrd="3" destOrd="0" parTransId="{2D3B3DF5-67F1-4313-9110-2062ABD318C1}" sibTransId="{9FEA9859-90C0-469D-9C59-B80B83CBFB9C}"/>
    <dgm:cxn modelId="{16E60184-99DE-466B-962B-3ACE52097C54}" srcId="{718B5F25-A647-4166-AC48-9ABDCD322C30}" destId="{D605F798-4A8A-484C-9BAA-609D4C84EE61}" srcOrd="0" destOrd="0" parTransId="{9CB639B6-BA63-414F-A0C0-919122604BFE}" sibTransId="{6B06B8A5-6DF1-4DA4-86EC-BB4B5FE2F7F7}"/>
    <dgm:cxn modelId="{080EB18B-1EB3-4EFE-AE8D-0BD2AB2E0017}" type="presOf" srcId="{F9E8E87B-FD91-418C-A663-54D914016F5C}" destId="{18ABD94C-1B8F-4F26-9809-83B15B64A5CB}" srcOrd="0" destOrd="0" presId="urn:microsoft.com/office/officeart/2005/8/layout/list1"/>
    <dgm:cxn modelId="{7A4AAD7D-6F77-44CA-B763-85DEB8E88D98}" srcId="{1AB065B4-F95D-4170-8DF3-2696E993B48D}" destId="{DF33A3C3-AFCA-41F5-8E0E-6135691C914D}" srcOrd="0" destOrd="0" parTransId="{E2804D2D-A495-499D-AC12-E53F4BD0DE89}" sibTransId="{5BF386F3-6F07-4778-94A1-79914F2CD528}"/>
    <dgm:cxn modelId="{4087BA32-0E7C-4688-B715-855F430445E1}" type="presOf" srcId="{718B5F25-A647-4166-AC48-9ABDCD322C30}" destId="{9ADC97C6-CC20-458E-A390-DDE0765A16BB}" srcOrd="0" destOrd="0" presId="urn:microsoft.com/office/officeart/2005/8/layout/list1"/>
    <dgm:cxn modelId="{D51686A1-BE74-4DBB-8D40-FC8EA84C87A6}" type="presOf" srcId="{4D04B307-9954-4A45-8CF4-DC4A795A8570}" destId="{1E426CEE-3F3F-402B-8142-05FF609ADF90}" srcOrd="1" destOrd="0" presId="urn:microsoft.com/office/officeart/2005/8/layout/list1"/>
    <dgm:cxn modelId="{34DF4037-089A-443A-A387-C8E785B29435}" type="presOf" srcId="{6B437A72-0934-4C24-825C-BF232426D980}" destId="{36771C4B-EDEC-4DE0-A54F-74287CC7F200}" srcOrd="0" destOrd="0" presId="urn:microsoft.com/office/officeart/2005/8/layout/list1"/>
    <dgm:cxn modelId="{FCB85AEB-FEEB-4A91-A067-1D8E5CE5E963}" type="presOf" srcId="{B0153280-07EB-40BA-984B-ADB15C1F4B6A}" destId="{C7A81F9F-9BD1-4872-86CF-1DCAF47CF83A}" srcOrd="1" destOrd="0" presId="urn:microsoft.com/office/officeart/2005/8/layout/list1"/>
    <dgm:cxn modelId="{3F789107-9931-4231-AD1D-89D603975B66}" srcId="{6B437A72-0934-4C24-825C-BF232426D980}" destId="{B0153280-07EB-40BA-984B-ADB15C1F4B6A}" srcOrd="2" destOrd="0" parTransId="{9ED8EC30-B815-4386-82B2-7682A798DAE0}" sibTransId="{5AC956D2-9018-4A13-813D-70FF955E1CCA}"/>
    <dgm:cxn modelId="{89B920AD-FA07-432B-B069-D11A251F9A38}" type="presOf" srcId="{DF33A3C3-AFCA-41F5-8E0E-6135691C914D}" destId="{AD0C8036-AF94-4175-955B-6AF36C16341C}" srcOrd="0" destOrd="0" presId="urn:microsoft.com/office/officeart/2005/8/layout/list1"/>
    <dgm:cxn modelId="{6A33F8BB-6F1A-43E0-92E1-04BD9C3EB8EE}" srcId="{6B437A72-0934-4C24-825C-BF232426D980}" destId="{1AB065B4-F95D-4170-8DF3-2696E993B48D}" srcOrd="0" destOrd="0" parTransId="{882C69E3-BF50-4426-BB85-37A03659E516}" sibTransId="{1F75D1D1-7E70-46D6-9089-597C7F9E1E8F}"/>
    <dgm:cxn modelId="{CAD3274B-BB37-433C-A632-48C4303D53BE}" srcId="{6B437A72-0934-4C24-825C-BF232426D980}" destId="{1BD5F2D6-F967-4157-8BA9-411C34AEE9B5}" srcOrd="1" destOrd="0" parTransId="{263ECF04-54D5-4C07-BC8C-89D5047E01D6}" sibTransId="{DFFD898D-112C-4A50-B2E9-2E9D4157A2F6}"/>
    <dgm:cxn modelId="{1505BBD6-3AB0-4DFD-9879-399C0D86C44D}" type="presOf" srcId="{1AB065B4-F95D-4170-8DF3-2696E993B48D}" destId="{CC799511-CE32-4515-832F-1D53852E47D9}" srcOrd="1" destOrd="0" presId="urn:microsoft.com/office/officeart/2005/8/layout/list1"/>
    <dgm:cxn modelId="{098BE653-C681-471E-994C-7FE56B101BB2}" type="presOf" srcId="{4D04B307-9954-4A45-8CF4-DC4A795A8570}" destId="{24B3C431-9287-4A5A-8C61-D8512CF060D2}" srcOrd="0" destOrd="0" presId="urn:microsoft.com/office/officeart/2005/8/layout/list1"/>
    <dgm:cxn modelId="{8EFC9A7F-BF70-4752-85A3-941DC6C7B4CC}" type="presOf" srcId="{1AB065B4-F95D-4170-8DF3-2696E993B48D}" destId="{4CA4EF23-3538-471D-AF13-AD7E603F5BDF}" srcOrd="0" destOrd="0" presId="urn:microsoft.com/office/officeart/2005/8/layout/list1"/>
    <dgm:cxn modelId="{744C7DD7-EBB8-4E95-82FD-7BE92BBB1D1A}" type="presOf" srcId="{1BD5F2D6-F967-4157-8BA9-411C34AEE9B5}" destId="{73005CFC-C43F-4ED1-A76A-85B6744DF6A6}" srcOrd="0" destOrd="0" presId="urn:microsoft.com/office/officeart/2005/8/layout/list1"/>
    <dgm:cxn modelId="{BEEF296F-F88F-4B80-B1AC-C4B69FB45CA9}" type="presOf" srcId="{718B5F25-A647-4166-AC48-9ABDCD322C30}" destId="{7236E7CB-C2BD-4E29-AD5D-331DF3B6F50C}" srcOrd="1" destOrd="0" presId="urn:microsoft.com/office/officeart/2005/8/layout/list1"/>
    <dgm:cxn modelId="{0418F599-989B-4A7C-87C7-87CC609B59E6}" type="presOf" srcId="{D605F798-4A8A-484C-9BAA-609D4C84EE61}" destId="{3998ECA1-FEA9-400F-ACEC-37025F130C1E}" srcOrd="0" destOrd="0" presId="urn:microsoft.com/office/officeart/2005/8/layout/list1"/>
    <dgm:cxn modelId="{A36DC082-4968-406B-BE7F-C584971AE080}" type="presOf" srcId="{B0153280-07EB-40BA-984B-ADB15C1F4B6A}" destId="{AD088BCA-7BFA-43B2-A273-63A40A848524}" srcOrd="0" destOrd="0" presId="urn:microsoft.com/office/officeart/2005/8/layout/list1"/>
    <dgm:cxn modelId="{BCD1332E-B6B3-4706-BA00-2DA3CD6F0DAB}" srcId="{B0153280-07EB-40BA-984B-ADB15C1F4B6A}" destId="{F9E8E87B-FD91-418C-A663-54D914016F5C}" srcOrd="0" destOrd="0" parTransId="{C6D78893-BE6C-4B2F-A4A5-F8565EB7D1B3}" sibTransId="{3A8FA43F-7B26-4D7E-BF31-21522E266DE8}"/>
    <dgm:cxn modelId="{DB66D7B3-7C4D-4FF4-AE42-2DA0CC608D26}" type="presOf" srcId="{18400216-BC7B-4FF7-952A-FF0FC308D875}" destId="{EF3416E0-E53C-4B78-8DCD-F0B8575E5434}" srcOrd="0" destOrd="0" presId="urn:microsoft.com/office/officeart/2005/8/layout/list1"/>
    <dgm:cxn modelId="{4BF86358-85EC-43C7-8B88-8A4B4F50D964}" srcId="{6B437A72-0934-4C24-825C-BF232426D980}" destId="{4D04B307-9954-4A45-8CF4-DC4A795A8570}" srcOrd="4" destOrd="0" parTransId="{34B2BBD3-46C6-4F53-B7E0-D9AE8543800C}" sibTransId="{D892CCE9-9028-45A2-9D0B-BADEA90A3F25}"/>
    <dgm:cxn modelId="{B4368D10-2E7D-45F0-9FD2-4C64F11D46C3}" srcId="{1BD5F2D6-F967-4157-8BA9-411C34AEE9B5}" destId="{18400216-BC7B-4FF7-952A-FF0FC308D875}" srcOrd="0" destOrd="0" parTransId="{BE66D603-9357-4FD2-A85C-36FBF54423AA}" sibTransId="{5ACAD922-60F6-4033-BCD3-5ADBDE5BC323}"/>
    <dgm:cxn modelId="{36F00F5F-E645-4846-AEEC-1470EE3E71D4}" type="presParOf" srcId="{36771C4B-EDEC-4DE0-A54F-74287CC7F200}" destId="{D8F56B20-1835-4BCC-923C-FCD232321775}" srcOrd="0" destOrd="0" presId="urn:microsoft.com/office/officeart/2005/8/layout/list1"/>
    <dgm:cxn modelId="{C511D525-4AAD-4F04-BE8C-20A0CCCF9DF2}" type="presParOf" srcId="{D8F56B20-1835-4BCC-923C-FCD232321775}" destId="{4CA4EF23-3538-471D-AF13-AD7E603F5BDF}" srcOrd="0" destOrd="0" presId="urn:microsoft.com/office/officeart/2005/8/layout/list1"/>
    <dgm:cxn modelId="{C89D917E-F094-4AE7-BD1B-89038DBA6332}" type="presParOf" srcId="{D8F56B20-1835-4BCC-923C-FCD232321775}" destId="{CC799511-CE32-4515-832F-1D53852E47D9}" srcOrd="1" destOrd="0" presId="urn:microsoft.com/office/officeart/2005/8/layout/list1"/>
    <dgm:cxn modelId="{2B6C688D-8935-4FD2-801C-331B431F7267}" type="presParOf" srcId="{36771C4B-EDEC-4DE0-A54F-74287CC7F200}" destId="{9F36A9CE-FF42-4E86-98E1-58A4DC9B8035}" srcOrd="1" destOrd="0" presId="urn:microsoft.com/office/officeart/2005/8/layout/list1"/>
    <dgm:cxn modelId="{3DFE27E0-6C9D-4BBA-ACFA-206EB5344E12}" type="presParOf" srcId="{36771C4B-EDEC-4DE0-A54F-74287CC7F200}" destId="{AD0C8036-AF94-4175-955B-6AF36C16341C}" srcOrd="2" destOrd="0" presId="urn:microsoft.com/office/officeart/2005/8/layout/list1"/>
    <dgm:cxn modelId="{04B725BE-0F46-4502-83BF-4A768A4635F1}" type="presParOf" srcId="{36771C4B-EDEC-4DE0-A54F-74287CC7F200}" destId="{D5C7A9C8-A5EB-4FE6-9CFB-0DBAC0932591}" srcOrd="3" destOrd="0" presId="urn:microsoft.com/office/officeart/2005/8/layout/list1"/>
    <dgm:cxn modelId="{06439525-D431-410F-9408-25EC36578E0E}" type="presParOf" srcId="{36771C4B-EDEC-4DE0-A54F-74287CC7F200}" destId="{26A230E3-AB09-4137-A200-75F0127B1895}" srcOrd="4" destOrd="0" presId="urn:microsoft.com/office/officeart/2005/8/layout/list1"/>
    <dgm:cxn modelId="{51C63ECD-BE0D-4B49-9C01-13C6A7140A39}" type="presParOf" srcId="{26A230E3-AB09-4137-A200-75F0127B1895}" destId="{73005CFC-C43F-4ED1-A76A-85B6744DF6A6}" srcOrd="0" destOrd="0" presId="urn:microsoft.com/office/officeart/2005/8/layout/list1"/>
    <dgm:cxn modelId="{A7BAA3D7-AD72-47CA-BB59-E7A1BF1BC617}" type="presParOf" srcId="{26A230E3-AB09-4137-A200-75F0127B1895}" destId="{F672AC01-D8EF-4C41-98CB-416A5A043064}" srcOrd="1" destOrd="0" presId="urn:microsoft.com/office/officeart/2005/8/layout/list1"/>
    <dgm:cxn modelId="{C29D1013-FAC2-4653-9324-27D28770094D}" type="presParOf" srcId="{36771C4B-EDEC-4DE0-A54F-74287CC7F200}" destId="{EA22CE22-9F76-44F5-A9E3-027AF9060AC1}" srcOrd="5" destOrd="0" presId="urn:microsoft.com/office/officeart/2005/8/layout/list1"/>
    <dgm:cxn modelId="{C904DE23-8210-428E-81D0-5F9DF5F52C8B}" type="presParOf" srcId="{36771C4B-EDEC-4DE0-A54F-74287CC7F200}" destId="{EF3416E0-E53C-4B78-8DCD-F0B8575E5434}" srcOrd="6" destOrd="0" presId="urn:microsoft.com/office/officeart/2005/8/layout/list1"/>
    <dgm:cxn modelId="{8CC4B0AF-19D9-4E23-8624-7D3F4D3CFE9A}" type="presParOf" srcId="{36771C4B-EDEC-4DE0-A54F-74287CC7F200}" destId="{ABB4F4EE-FF30-4B31-9287-5BF02A22DC80}" srcOrd="7" destOrd="0" presId="urn:microsoft.com/office/officeart/2005/8/layout/list1"/>
    <dgm:cxn modelId="{6FA00B20-BEC0-4453-9E33-D9837CADFB56}" type="presParOf" srcId="{36771C4B-EDEC-4DE0-A54F-74287CC7F200}" destId="{98E3C132-23AF-4A88-A41F-C0BE52C34F95}" srcOrd="8" destOrd="0" presId="urn:microsoft.com/office/officeart/2005/8/layout/list1"/>
    <dgm:cxn modelId="{0271746B-DEEC-4992-87F5-81676123567D}" type="presParOf" srcId="{98E3C132-23AF-4A88-A41F-C0BE52C34F95}" destId="{AD088BCA-7BFA-43B2-A273-63A40A848524}" srcOrd="0" destOrd="0" presId="urn:microsoft.com/office/officeart/2005/8/layout/list1"/>
    <dgm:cxn modelId="{C6356B73-1EB0-4061-97CE-8C78B8DDECDD}" type="presParOf" srcId="{98E3C132-23AF-4A88-A41F-C0BE52C34F95}" destId="{C7A81F9F-9BD1-4872-86CF-1DCAF47CF83A}" srcOrd="1" destOrd="0" presId="urn:microsoft.com/office/officeart/2005/8/layout/list1"/>
    <dgm:cxn modelId="{3E7EC73B-359B-4C2B-B86D-228069C67019}" type="presParOf" srcId="{36771C4B-EDEC-4DE0-A54F-74287CC7F200}" destId="{8D288AD7-FF31-4333-8DF4-8D78C199332B}" srcOrd="9" destOrd="0" presId="urn:microsoft.com/office/officeart/2005/8/layout/list1"/>
    <dgm:cxn modelId="{60E8C063-09FA-4CA7-90C1-56CD963D8C4D}" type="presParOf" srcId="{36771C4B-EDEC-4DE0-A54F-74287CC7F200}" destId="{18ABD94C-1B8F-4F26-9809-83B15B64A5CB}" srcOrd="10" destOrd="0" presId="urn:microsoft.com/office/officeart/2005/8/layout/list1"/>
    <dgm:cxn modelId="{8FA2B59A-789B-42B8-B110-F99AA0BE9131}" type="presParOf" srcId="{36771C4B-EDEC-4DE0-A54F-74287CC7F200}" destId="{8F8EC9B1-B924-46C3-8B07-36B510AC8130}" srcOrd="11" destOrd="0" presId="urn:microsoft.com/office/officeart/2005/8/layout/list1"/>
    <dgm:cxn modelId="{551D7517-C4E6-43B3-B248-35B835F9F511}" type="presParOf" srcId="{36771C4B-EDEC-4DE0-A54F-74287CC7F200}" destId="{ECB6A55E-2209-40EC-A3A4-8317150922E6}" srcOrd="12" destOrd="0" presId="urn:microsoft.com/office/officeart/2005/8/layout/list1"/>
    <dgm:cxn modelId="{79BB42F5-EA32-4DE0-822C-17631E764F7D}" type="presParOf" srcId="{ECB6A55E-2209-40EC-A3A4-8317150922E6}" destId="{9ADC97C6-CC20-458E-A390-DDE0765A16BB}" srcOrd="0" destOrd="0" presId="urn:microsoft.com/office/officeart/2005/8/layout/list1"/>
    <dgm:cxn modelId="{13553BBB-FBAD-479B-8E39-2DF89A682A79}" type="presParOf" srcId="{ECB6A55E-2209-40EC-A3A4-8317150922E6}" destId="{7236E7CB-C2BD-4E29-AD5D-331DF3B6F50C}" srcOrd="1" destOrd="0" presId="urn:microsoft.com/office/officeart/2005/8/layout/list1"/>
    <dgm:cxn modelId="{45561132-CBD4-48C8-ADCC-77730962472D}" type="presParOf" srcId="{36771C4B-EDEC-4DE0-A54F-74287CC7F200}" destId="{211386A8-1F2E-4A8B-9ABB-1113E912EC85}" srcOrd="13" destOrd="0" presId="urn:microsoft.com/office/officeart/2005/8/layout/list1"/>
    <dgm:cxn modelId="{8D457B92-F571-41AF-A329-3C668CA15EF7}" type="presParOf" srcId="{36771C4B-EDEC-4DE0-A54F-74287CC7F200}" destId="{3998ECA1-FEA9-400F-ACEC-37025F130C1E}" srcOrd="14" destOrd="0" presId="urn:microsoft.com/office/officeart/2005/8/layout/list1"/>
    <dgm:cxn modelId="{DBEA3254-7140-47F0-99A6-DFA556AD6336}" type="presParOf" srcId="{36771C4B-EDEC-4DE0-A54F-74287CC7F200}" destId="{EEE785D5-E616-4803-922B-E83B9FAEEAB1}" srcOrd="15" destOrd="0" presId="urn:microsoft.com/office/officeart/2005/8/layout/list1"/>
    <dgm:cxn modelId="{2E039F3B-6E8D-491E-B91C-DA4D10EC53BB}" type="presParOf" srcId="{36771C4B-EDEC-4DE0-A54F-74287CC7F200}" destId="{28FA6D31-FC34-4EB2-BC67-6BCC67FD5BEF}" srcOrd="16" destOrd="0" presId="urn:microsoft.com/office/officeart/2005/8/layout/list1"/>
    <dgm:cxn modelId="{5FAE568D-2673-45F1-8453-B924A4445A20}" type="presParOf" srcId="{28FA6D31-FC34-4EB2-BC67-6BCC67FD5BEF}" destId="{24B3C431-9287-4A5A-8C61-D8512CF060D2}" srcOrd="0" destOrd="0" presId="urn:microsoft.com/office/officeart/2005/8/layout/list1"/>
    <dgm:cxn modelId="{26A27464-7FE1-452B-A88F-553805847984}" type="presParOf" srcId="{28FA6D31-FC34-4EB2-BC67-6BCC67FD5BEF}" destId="{1E426CEE-3F3F-402B-8142-05FF609ADF90}" srcOrd="1" destOrd="0" presId="urn:microsoft.com/office/officeart/2005/8/layout/list1"/>
    <dgm:cxn modelId="{59CA46ED-A2FA-4E9B-AB50-CE71F58D0899}" type="presParOf" srcId="{36771C4B-EDEC-4DE0-A54F-74287CC7F200}" destId="{43EDD4D2-FB53-4AAE-BAD3-2DF6DB17ED37}" srcOrd="17" destOrd="0" presId="urn:microsoft.com/office/officeart/2005/8/layout/list1"/>
    <dgm:cxn modelId="{7AFF64AE-FCD6-4502-B19F-782B89226C67}" type="presParOf" srcId="{36771C4B-EDEC-4DE0-A54F-74287CC7F200}" destId="{55DEC588-669D-455A-B816-627915F6B46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CBAB0-1189-46EC-9A1C-7DB977A51911}">
      <dsp:nvSpPr>
        <dsp:cNvPr id="0" name=""/>
        <dsp:cNvSpPr/>
      </dsp:nvSpPr>
      <dsp:spPr>
        <a:xfrm rot="5400000">
          <a:off x="-119763" y="120337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</a:t>
          </a:r>
          <a:endParaRPr lang="en-US" sz="1500" kern="1200" dirty="0"/>
        </a:p>
      </dsp:txBody>
      <dsp:txXfrm rot="-5400000">
        <a:off x="2" y="280022"/>
        <a:ext cx="558897" cy="239528"/>
      </dsp:txXfrm>
    </dsp:sp>
    <dsp:sp modelId="{3D9ED7D8-C565-4F0B-9FCA-2ECB5AAC7227}">
      <dsp:nvSpPr>
        <dsp:cNvPr id="0" name=""/>
        <dsp:cNvSpPr/>
      </dsp:nvSpPr>
      <dsp:spPr>
        <a:xfrm rot="5400000">
          <a:off x="3487060" y="-2927589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Tổng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quan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đề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tài</a:t>
          </a:r>
          <a:endParaRPr lang="en-US" sz="3000" kern="1200" dirty="0"/>
        </a:p>
      </dsp:txBody>
      <dsp:txXfrm rot="-5400000">
        <a:off x="558897" y="25908"/>
        <a:ext cx="6349968" cy="468308"/>
      </dsp:txXfrm>
    </dsp:sp>
    <dsp:sp modelId="{99688ECA-8FA5-4607-94F1-CC07A0BA0860}">
      <dsp:nvSpPr>
        <dsp:cNvPr id="0" name=""/>
        <dsp:cNvSpPr/>
      </dsp:nvSpPr>
      <dsp:spPr>
        <a:xfrm rot="5400000">
          <a:off x="-119763" y="796744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</a:t>
          </a:r>
          <a:endParaRPr lang="en-US" sz="1500" kern="1200" dirty="0"/>
        </a:p>
      </dsp:txBody>
      <dsp:txXfrm rot="-5400000">
        <a:off x="2" y="956429"/>
        <a:ext cx="558897" cy="239528"/>
      </dsp:txXfrm>
    </dsp:sp>
    <dsp:sp modelId="{F58EB6E1-C2A1-4929-9B82-A347EB9586A7}">
      <dsp:nvSpPr>
        <dsp:cNvPr id="0" name=""/>
        <dsp:cNvSpPr/>
      </dsp:nvSpPr>
      <dsp:spPr>
        <a:xfrm rot="5400000">
          <a:off x="3487060" y="-2251182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Mục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tiêu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đề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tài</a:t>
          </a:r>
          <a:endParaRPr lang="en-US" sz="3000" kern="1200" dirty="0"/>
        </a:p>
      </dsp:txBody>
      <dsp:txXfrm rot="-5400000">
        <a:off x="558897" y="702315"/>
        <a:ext cx="6349968" cy="468308"/>
      </dsp:txXfrm>
    </dsp:sp>
    <dsp:sp modelId="{9A99D0FF-5868-43CF-95F2-1E817500C822}">
      <dsp:nvSpPr>
        <dsp:cNvPr id="0" name=""/>
        <dsp:cNvSpPr/>
      </dsp:nvSpPr>
      <dsp:spPr>
        <a:xfrm rot="5400000">
          <a:off x="-119763" y="1473151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3</a:t>
          </a:r>
          <a:endParaRPr lang="en-US" sz="1500" kern="1200" dirty="0"/>
        </a:p>
      </dsp:txBody>
      <dsp:txXfrm rot="-5400000">
        <a:off x="2" y="1632836"/>
        <a:ext cx="558897" cy="239528"/>
      </dsp:txXfrm>
    </dsp:sp>
    <dsp:sp modelId="{CC23FC61-5C58-4DDA-AF56-567B69758437}">
      <dsp:nvSpPr>
        <dsp:cNvPr id="0" name=""/>
        <dsp:cNvSpPr/>
      </dsp:nvSpPr>
      <dsp:spPr>
        <a:xfrm rot="5400000">
          <a:off x="3487060" y="-1574775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Hiện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thực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hệ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thống</a:t>
          </a:r>
          <a:endParaRPr lang="en-US" sz="3000" kern="1200" dirty="0"/>
        </a:p>
      </dsp:txBody>
      <dsp:txXfrm rot="-5400000">
        <a:off x="558897" y="1378722"/>
        <a:ext cx="6349968" cy="468308"/>
      </dsp:txXfrm>
    </dsp:sp>
    <dsp:sp modelId="{BCB60E09-B4F6-42A9-87A9-BCC61689526D}">
      <dsp:nvSpPr>
        <dsp:cNvPr id="0" name=""/>
        <dsp:cNvSpPr/>
      </dsp:nvSpPr>
      <dsp:spPr>
        <a:xfrm rot="5400000">
          <a:off x="-119763" y="2149557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4</a:t>
          </a:r>
          <a:endParaRPr lang="en-US" sz="1500" kern="1200" dirty="0"/>
        </a:p>
      </dsp:txBody>
      <dsp:txXfrm rot="-5400000">
        <a:off x="2" y="2309242"/>
        <a:ext cx="558897" cy="239528"/>
      </dsp:txXfrm>
    </dsp:sp>
    <dsp:sp modelId="{AD67D1D3-D645-410F-B62F-B3AE6F7D1CFF}">
      <dsp:nvSpPr>
        <dsp:cNvPr id="0" name=""/>
        <dsp:cNvSpPr/>
      </dsp:nvSpPr>
      <dsp:spPr>
        <a:xfrm rot="5400000">
          <a:off x="3487060" y="-898368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Cải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tiến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và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pháp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triển</a:t>
          </a:r>
          <a:endParaRPr lang="en-US" sz="3000" kern="1200" dirty="0"/>
        </a:p>
      </dsp:txBody>
      <dsp:txXfrm rot="-5400000">
        <a:off x="558897" y="2055129"/>
        <a:ext cx="6349968" cy="468308"/>
      </dsp:txXfrm>
    </dsp:sp>
    <dsp:sp modelId="{86E00DC5-05B7-4F6C-8577-7733C0F49E30}">
      <dsp:nvSpPr>
        <dsp:cNvPr id="0" name=""/>
        <dsp:cNvSpPr/>
      </dsp:nvSpPr>
      <dsp:spPr>
        <a:xfrm rot="5400000">
          <a:off x="-119763" y="2825964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5</a:t>
          </a:r>
          <a:endParaRPr lang="en-US" sz="1500" kern="1200" dirty="0"/>
        </a:p>
      </dsp:txBody>
      <dsp:txXfrm rot="-5400000">
        <a:off x="2" y="2985649"/>
        <a:ext cx="558897" cy="239528"/>
      </dsp:txXfrm>
    </dsp:sp>
    <dsp:sp modelId="{24CA085D-3821-4B05-BB22-E2171B4FF232}">
      <dsp:nvSpPr>
        <dsp:cNvPr id="0" name=""/>
        <dsp:cNvSpPr/>
      </dsp:nvSpPr>
      <dsp:spPr>
        <a:xfrm rot="5400000">
          <a:off x="3487060" y="-221961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Đóng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góp</a:t>
          </a:r>
          <a:endParaRPr lang="en-US" sz="3000" kern="1200" dirty="0"/>
        </a:p>
      </dsp:txBody>
      <dsp:txXfrm rot="-5400000">
        <a:off x="558897" y="2731536"/>
        <a:ext cx="6349968" cy="468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CFBC2-6743-48DC-BB51-B920BBD02363}">
      <dsp:nvSpPr>
        <dsp:cNvPr id="0" name=""/>
        <dsp:cNvSpPr/>
      </dsp:nvSpPr>
      <dsp:spPr>
        <a:xfrm rot="10800000">
          <a:off x="1048389" y="4"/>
          <a:ext cx="3496437" cy="6708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Giảm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bớt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thủ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tục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và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giấy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tờ</a:t>
          </a:r>
          <a:endParaRPr lang="en-US" sz="1800" kern="1200" dirty="0"/>
        </a:p>
      </dsp:txBody>
      <dsp:txXfrm rot="10800000">
        <a:off x="1216097" y="4"/>
        <a:ext cx="3328729" cy="670831"/>
      </dsp:txXfrm>
    </dsp:sp>
    <dsp:sp modelId="{5B1959FF-6967-482A-AEE5-A020FB7483FD}">
      <dsp:nvSpPr>
        <dsp:cNvPr id="0" name=""/>
        <dsp:cNvSpPr/>
      </dsp:nvSpPr>
      <dsp:spPr>
        <a:xfrm>
          <a:off x="712973" y="4"/>
          <a:ext cx="670831" cy="67083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01F4B-5D7D-4C11-8D06-03B70A490982}">
      <dsp:nvSpPr>
        <dsp:cNvPr id="0" name=""/>
        <dsp:cNvSpPr/>
      </dsp:nvSpPr>
      <dsp:spPr>
        <a:xfrm rot="10800000">
          <a:off x="1048389" y="871084"/>
          <a:ext cx="3496437" cy="6708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Hệ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thống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quá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dữ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liệu</a:t>
          </a:r>
          <a:endParaRPr lang="en-US" sz="1800" kern="1200" dirty="0"/>
        </a:p>
      </dsp:txBody>
      <dsp:txXfrm rot="10800000">
        <a:off x="1216097" y="871084"/>
        <a:ext cx="3328729" cy="670831"/>
      </dsp:txXfrm>
    </dsp:sp>
    <dsp:sp modelId="{B21A502A-7D23-4A18-97ED-653CA75501E6}">
      <dsp:nvSpPr>
        <dsp:cNvPr id="0" name=""/>
        <dsp:cNvSpPr/>
      </dsp:nvSpPr>
      <dsp:spPr>
        <a:xfrm>
          <a:off x="712973" y="871084"/>
          <a:ext cx="670831" cy="67083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522EE8-58BF-49A3-8292-8D31A743AD5A}">
      <dsp:nvSpPr>
        <dsp:cNvPr id="0" name=""/>
        <dsp:cNvSpPr/>
      </dsp:nvSpPr>
      <dsp:spPr>
        <a:xfrm rot="10800000">
          <a:off x="1048389" y="1742164"/>
          <a:ext cx="3496437" cy="6708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Tiết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kiệm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tài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nguyên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và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nhân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lực</a:t>
          </a:r>
          <a:endParaRPr lang="en-US" sz="1800" kern="1200" dirty="0"/>
        </a:p>
      </dsp:txBody>
      <dsp:txXfrm rot="10800000">
        <a:off x="1216097" y="1742164"/>
        <a:ext cx="3328729" cy="670831"/>
      </dsp:txXfrm>
    </dsp:sp>
    <dsp:sp modelId="{58E6AF23-00E1-42CA-AB03-FDC5223EA445}">
      <dsp:nvSpPr>
        <dsp:cNvPr id="0" name=""/>
        <dsp:cNvSpPr/>
      </dsp:nvSpPr>
      <dsp:spPr>
        <a:xfrm>
          <a:off x="712973" y="1742164"/>
          <a:ext cx="670831" cy="67083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69278-CE40-4D64-B3F1-40C5A68AF9D4}">
      <dsp:nvSpPr>
        <dsp:cNvPr id="0" name=""/>
        <dsp:cNvSpPr/>
      </dsp:nvSpPr>
      <dsp:spPr>
        <a:xfrm rot="5400000">
          <a:off x="-172566" y="173091"/>
          <a:ext cx="1150441" cy="8053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A</a:t>
          </a:r>
          <a:endParaRPr lang="en-US" sz="2200" b="1" kern="1200" dirty="0"/>
        </a:p>
      </dsp:txBody>
      <dsp:txXfrm rot="-5400000">
        <a:off x="1" y="403178"/>
        <a:ext cx="805308" cy="345133"/>
      </dsp:txXfrm>
    </dsp:sp>
    <dsp:sp modelId="{855FFCB4-9CB3-4483-A020-626E4F31A07B}">
      <dsp:nvSpPr>
        <dsp:cNvPr id="0" name=""/>
        <dsp:cNvSpPr/>
      </dsp:nvSpPr>
      <dsp:spPr>
        <a:xfrm rot="5400000">
          <a:off x="2733861" y="-1928026"/>
          <a:ext cx="747786" cy="4604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Xây dựng Database</a:t>
          </a:r>
          <a:endParaRPr lang="en-US" b="1" kern="1200" dirty="0"/>
        </a:p>
      </dsp:txBody>
      <dsp:txXfrm rot="-5400000">
        <a:off x="805309" y="37030"/>
        <a:ext cx="4568387" cy="674778"/>
      </dsp:txXfrm>
    </dsp:sp>
    <dsp:sp modelId="{87F4067F-155E-4FC0-A6DF-76EF306AD637}">
      <dsp:nvSpPr>
        <dsp:cNvPr id="0" name=""/>
        <dsp:cNvSpPr/>
      </dsp:nvSpPr>
      <dsp:spPr>
        <a:xfrm rot="5400000">
          <a:off x="-172566" y="1121345"/>
          <a:ext cx="1150441" cy="8053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B</a:t>
          </a:r>
          <a:endParaRPr lang="en-US" sz="2200" b="1" kern="1200" dirty="0"/>
        </a:p>
      </dsp:txBody>
      <dsp:txXfrm rot="-5400000">
        <a:off x="1" y="1351432"/>
        <a:ext cx="805308" cy="345133"/>
      </dsp:txXfrm>
    </dsp:sp>
    <dsp:sp modelId="{90CDE7F8-497E-4116-AE3A-878A849BDFAF}">
      <dsp:nvSpPr>
        <dsp:cNvPr id="0" name=""/>
        <dsp:cNvSpPr/>
      </dsp:nvSpPr>
      <dsp:spPr>
        <a:xfrm rot="5400000">
          <a:off x="2733861" y="-979772"/>
          <a:ext cx="747786" cy="4604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Thiết kế các tính toán nghiệp vụ</a:t>
          </a:r>
          <a:endParaRPr lang="en-US" sz="2200" b="1" kern="1200" dirty="0"/>
        </a:p>
      </dsp:txBody>
      <dsp:txXfrm rot="-5400000">
        <a:off x="805309" y="985284"/>
        <a:ext cx="4568387" cy="674778"/>
      </dsp:txXfrm>
    </dsp:sp>
    <dsp:sp modelId="{9D2B7B2E-ECC0-46B1-BE21-DB0DD3389B55}">
      <dsp:nvSpPr>
        <dsp:cNvPr id="0" name=""/>
        <dsp:cNvSpPr/>
      </dsp:nvSpPr>
      <dsp:spPr>
        <a:xfrm rot="5400000">
          <a:off x="-172566" y="2069599"/>
          <a:ext cx="1150441" cy="8053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C</a:t>
          </a:r>
          <a:endParaRPr lang="en-US" sz="2200" b="1" kern="1200" dirty="0"/>
        </a:p>
      </dsp:txBody>
      <dsp:txXfrm rot="-5400000">
        <a:off x="1" y="2299686"/>
        <a:ext cx="805308" cy="345133"/>
      </dsp:txXfrm>
    </dsp:sp>
    <dsp:sp modelId="{273533B1-BBC4-42E4-A9DF-AD6DA4B02E54}">
      <dsp:nvSpPr>
        <dsp:cNvPr id="0" name=""/>
        <dsp:cNvSpPr/>
      </dsp:nvSpPr>
      <dsp:spPr>
        <a:xfrm rot="5400000">
          <a:off x="2733861" y="-31519"/>
          <a:ext cx="747786" cy="4604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kern="1200" dirty="0" err="1" smtClean="0"/>
            <a:t>Thiết</a:t>
          </a:r>
          <a:r>
            <a:rPr lang="en-US" kern="1200" dirty="0" smtClean="0"/>
            <a:t> </a:t>
          </a:r>
          <a:r>
            <a:rPr lang="en-US" kern="1200" dirty="0" err="1" smtClean="0"/>
            <a:t>kế</a:t>
          </a:r>
          <a:r>
            <a:rPr lang="en-US" kern="1200" dirty="0" smtClean="0"/>
            <a:t> </a:t>
          </a:r>
          <a:r>
            <a:rPr lang="en-US" kern="1200" dirty="0" err="1" smtClean="0"/>
            <a:t>giao</a:t>
          </a:r>
          <a:r>
            <a:rPr lang="en-US" kern="1200" dirty="0" smtClean="0"/>
            <a:t> </a:t>
          </a:r>
          <a:r>
            <a:rPr lang="en-US" kern="1200" dirty="0" err="1" smtClean="0"/>
            <a:t>diện</a:t>
          </a:r>
          <a:r>
            <a:rPr lang="en-US" kern="1200" dirty="0" smtClean="0"/>
            <a:t> </a:t>
          </a:r>
          <a:r>
            <a:rPr lang="en-US" kern="1200" dirty="0" err="1" smtClean="0"/>
            <a:t>tương</a:t>
          </a:r>
          <a:r>
            <a:rPr lang="en-US" kern="1200" dirty="0" smtClean="0"/>
            <a:t> </a:t>
          </a:r>
          <a:r>
            <a:rPr lang="en-US" kern="1200" dirty="0" err="1" smtClean="0"/>
            <a:t>tác</a:t>
          </a:r>
          <a:r>
            <a:rPr lang="en-US" kern="1200" dirty="0" smtClean="0"/>
            <a:t> </a:t>
          </a:r>
          <a:r>
            <a:rPr lang="en-US" kern="1200" dirty="0" err="1" smtClean="0"/>
            <a:t>với</a:t>
          </a:r>
          <a:r>
            <a:rPr lang="en-US" kern="1200" dirty="0" smtClean="0"/>
            <a:t> User</a:t>
          </a:r>
          <a:endParaRPr lang="en-US" sz="2400" kern="1200" dirty="0"/>
        </a:p>
      </dsp:txBody>
      <dsp:txXfrm rot="-5400000">
        <a:off x="805309" y="1933537"/>
        <a:ext cx="4568387" cy="6747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AE54B-7632-44EA-92B4-6B5C0BFD7ABB}">
      <dsp:nvSpPr>
        <dsp:cNvPr id="0" name=""/>
        <dsp:cNvSpPr/>
      </dsp:nvSpPr>
      <dsp:spPr>
        <a:xfrm>
          <a:off x="2537460" y="1851660"/>
          <a:ext cx="2263140" cy="226314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  <a:sp3d extrusionH="28000" prstMaterial="matte"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QL.TÀI XẾ</a:t>
          </a:r>
          <a:endParaRPr lang="en-US" sz="2300" kern="1200" dirty="0"/>
        </a:p>
      </dsp:txBody>
      <dsp:txXfrm>
        <a:off x="2992452" y="2381790"/>
        <a:ext cx="1353156" cy="1163300"/>
      </dsp:txXfrm>
    </dsp:sp>
    <dsp:sp modelId="{C38685B0-85E9-469D-93DB-5302C413EA0B}">
      <dsp:nvSpPr>
        <dsp:cNvPr id="0" name=""/>
        <dsp:cNvSpPr/>
      </dsp:nvSpPr>
      <dsp:spPr>
        <a:xfrm>
          <a:off x="1220724" y="1316736"/>
          <a:ext cx="1645920" cy="164592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QL.XE</a:t>
          </a:r>
          <a:endParaRPr lang="en-US" sz="1800" kern="1200" dirty="0"/>
        </a:p>
      </dsp:txBody>
      <dsp:txXfrm>
        <a:off x="1635089" y="1733606"/>
        <a:ext cx="817190" cy="812180"/>
      </dsp:txXfrm>
    </dsp:sp>
    <dsp:sp modelId="{FAC9C855-E720-47C9-956A-AC249672B1D5}">
      <dsp:nvSpPr>
        <dsp:cNvPr id="0" name=""/>
        <dsp:cNvSpPr/>
      </dsp:nvSpPr>
      <dsp:spPr>
        <a:xfrm rot="20700000">
          <a:off x="2142607" y="181219"/>
          <a:ext cx="1612665" cy="161266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BÁO CÁO</a:t>
          </a:r>
          <a:endParaRPr lang="en-US" sz="2000" b="0" kern="1200" dirty="0"/>
        </a:p>
      </dsp:txBody>
      <dsp:txXfrm rot="-20700000">
        <a:off x="2496312" y="534923"/>
        <a:ext cx="905256" cy="905256"/>
      </dsp:txXfrm>
    </dsp:sp>
    <dsp:sp modelId="{2E4B0C8F-8AB1-4552-8B50-A4BE1BED4425}">
      <dsp:nvSpPr>
        <dsp:cNvPr id="0" name=""/>
        <dsp:cNvSpPr/>
      </dsp:nvSpPr>
      <dsp:spPr>
        <a:xfrm>
          <a:off x="2362571" y="1510650"/>
          <a:ext cx="2896819" cy="2896819"/>
        </a:xfrm>
        <a:prstGeom prst="circularArrow">
          <a:avLst>
            <a:gd name="adj1" fmla="val 4688"/>
            <a:gd name="adj2" fmla="val 299029"/>
            <a:gd name="adj3" fmla="val 2514337"/>
            <a:gd name="adj4" fmla="val 15865222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760AE-7C75-45E2-8999-DC6342DBAEC9}">
      <dsp:nvSpPr>
        <dsp:cNvPr id="0" name=""/>
        <dsp:cNvSpPr/>
      </dsp:nvSpPr>
      <dsp:spPr>
        <a:xfrm>
          <a:off x="929234" y="952897"/>
          <a:ext cx="2104720" cy="210472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87A55-524B-4921-8B5F-BB905B2FB6AB}">
      <dsp:nvSpPr>
        <dsp:cNvPr id="0" name=""/>
        <dsp:cNvSpPr/>
      </dsp:nvSpPr>
      <dsp:spPr>
        <a:xfrm>
          <a:off x="1769580" y="-171674"/>
          <a:ext cx="2269312" cy="226931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C8036-AF94-4175-955B-6AF36C16341C}">
      <dsp:nvSpPr>
        <dsp:cNvPr id="0" name=""/>
        <dsp:cNvSpPr/>
      </dsp:nvSpPr>
      <dsp:spPr>
        <a:xfrm>
          <a:off x="0" y="21050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Tìm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kiếm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 </a:t>
          </a:r>
          <a:endParaRPr lang="en-US" sz="1300" b="1" kern="1200" dirty="0" smtClean="0"/>
        </a:p>
      </dsp:txBody>
      <dsp:txXfrm>
        <a:off x="0" y="210502"/>
        <a:ext cx="4648200" cy="467775"/>
      </dsp:txXfrm>
    </dsp:sp>
    <dsp:sp modelId="{CC799511-CE32-4515-832F-1D53852E47D9}">
      <dsp:nvSpPr>
        <dsp:cNvPr id="0" name=""/>
        <dsp:cNvSpPr/>
      </dsp:nvSpPr>
      <dsp:spPr>
        <a:xfrm>
          <a:off x="232410" y="7766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1</a:t>
          </a:r>
        </a:p>
      </dsp:txBody>
      <dsp:txXfrm>
        <a:off x="245379" y="90631"/>
        <a:ext cx="366235" cy="239742"/>
      </dsp:txXfrm>
    </dsp:sp>
    <dsp:sp modelId="{EF3416E0-E53C-4B78-8DCD-F0B8575E5434}">
      <dsp:nvSpPr>
        <dsp:cNvPr id="0" name=""/>
        <dsp:cNvSpPr/>
      </dsp:nvSpPr>
      <dsp:spPr>
        <a:xfrm>
          <a:off x="0" y="85971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chi </a:t>
          </a:r>
          <a:r>
            <a:rPr lang="en-US" sz="1300" kern="1200" dirty="0" err="1" smtClean="0"/>
            <a:t>tiết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được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chọn</a:t>
          </a:r>
          <a:r>
            <a:rPr lang="en-US" sz="1300" kern="1200" dirty="0" smtClean="0"/>
            <a:t> </a:t>
          </a:r>
          <a:endParaRPr lang="en-US" sz="1300" b="1" kern="1200" dirty="0"/>
        </a:p>
      </dsp:txBody>
      <dsp:txXfrm>
        <a:off x="0" y="859717"/>
        <a:ext cx="4648200" cy="467775"/>
      </dsp:txXfrm>
    </dsp:sp>
    <dsp:sp modelId="{F672AC01-D8EF-4C41-98CB-416A5A043064}">
      <dsp:nvSpPr>
        <dsp:cNvPr id="0" name=""/>
        <dsp:cNvSpPr/>
      </dsp:nvSpPr>
      <dsp:spPr>
        <a:xfrm>
          <a:off x="232410" y="72687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2</a:t>
          </a:r>
          <a:endParaRPr lang="en-US" sz="1800" b="1" kern="1200" dirty="0"/>
        </a:p>
      </dsp:txBody>
      <dsp:txXfrm>
        <a:off x="245379" y="739846"/>
        <a:ext cx="366235" cy="239742"/>
      </dsp:txXfrm>
    </dsp:sp>
    <dsp:sp modelId="{18ABD94C-1B8F-4F26-9809-83B15B64A5CB}">
      <dsp:nvSpPr>
        <dsp:cNvPr id="0" name=""/>
        <dsp:cNvSpPr/>
      </dsp:nvSpPr>
      <dsp:spPr>
        <a:xfrm>
          <a:off x="0" y="150893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danh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1508932"/>
        <a:ext cx="4648200" cy="467775"/>
      </dsp:txXfrm>
    </dsp:sp>
    <dsp:sp modelId="{C7A81F9F-9BD1-4872-86CF-1DCAF47CF83A}">
      <dsp:nvSpPr>
        <dsp:cNvPr id="0" name=""/>
        <dsp:cNvSpPr/>
      </dsp:nvSpPr>
      <dsp:spPr>
        <a:xfrm>
          <a:off x="232410" y="137609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3</a:t>
          </a:r>
          <a:endParaRPr lang="en-US" sz="1800" b="1" kern="1200" dirty="0"/>
        </a:p>
      </dsp:txBody>
      <dsp:txXfrm>
        <a:off x="245379" y="1389061"/>
        <a:ext cx="366235" cy="239742"/>
      </dsp:txXfrm>
    </dsp:sp>
    <dsp:sp modelId="{3998ECA1-FEA9-400F-ACEC-37025F130C1E}">
      <dsp:nvSpPr>
        <dsp:cNvPr id="0" name=""/>
        <dsp:cNvSpPr/>
      </dsp:nvSpPr>
      <dsp:spPr>
        <a:xfrm>
          <a:off x="0" y="215814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Thêm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xóa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sửa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 </a:t>
          </a:r>
          <a:endParaRPr lang="en-US" sz="1300" b="1" kern="1200" dirty="0"/>
        </a:p>
      </dsp:txBody>
      <dsp:txXfrm>
        <a:off x="0" y="2158147"/>
        <a:ext cx="4648200" cy="467775"/>
      </dsp:txXfrm>
    </dsp:sp>
    <dsp:sp modelId="{7236E7CB-C2BD-4E29-AD5D-331DF3B6F50C}">
      <dsp:nvSpPr>
        <dsp:cNvPr id="0" name=""/>
        <dsp:cNvSpPr/>
      </dsp:nvSpPr>
      <dsp:spPr>
        <a:xfrm>
          <a:off x="232410" y="202530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4</a:t>
          </a:r>
          <a:endParaRPr lang="en-US" sz="1800" b="1" kern="1200" dirty="0"/>
        </a:p>
      </dsp:txBody>
      <dsp:txXfrm>
        <a:off x="245379" y="2038276"/>
        <a:ext cx="366235" cy="239742"/>
      </dsp:txXfrm>
    </dsp:sp>
    <dsp:sp modelId="{55DEC588-669D-455A-B816-627915F6B463}">
      <dsp:nvSpPr>
        <dsp:cNvPr id="0" name=""/>
        <dsp:cNvSpPr/>
      </dsp:nvSpPr>
      <dsp:spPr>
        <a:xfrm>
          <a:off x="0" y="280736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hông</a:t>
          </a:r>
          <a:r>
            <a:rPr lang="en-US" sz="1300" kern="1200" dirty="0" smtClean="0"/>
            <a:t> tin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xe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của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  </a:t>
          </a:r>
          <a:r>
            <a:rPr lang="en-US" sz="1300" kern="1200" dirty="0" err="1" smtClean="0"/>
            <a:t>được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chọn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2807362"/>
        <a:ext cx="4648200" cy="467775"/>
      </dsp:txXfrm>
    </dsp:sp>
    <dsp:sp modelId="{1E426CEE-3F3F-402B-8142-05FF609ADF90}">
      <dsp:nvSpPr>
        <dsp:cNvPr id="0" name=""/>
        <dsp:cNvSpPr/>
      </dsp:nvSpPr>
      <dsp:spPr>
        <a:xfrm>
          <a:off x="232410" y="267452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5</a:t>
          </a:r>
          <a:endParaRPr lang="en-US" sz="1800" b="1" kern="1200" dirty="0"/>
        </a:p>
      </dsp:txBody>
      <dsp:txXfrm>
        <a:off x="245379" y="2687491"/>
        <a:ext cx="366235" cy="239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0DFEF-34F8-4D62-B8FA-A517A4CBCF74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9D474-2FEB-497B-AAEF-4C7116909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9D474-2FEB-497B-AAEF-4C71169093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8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7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microsoft.com/office/2007/relationships/hdphoto" Target="../media/hdphoto4.wdp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axaydung.vn/diendan/showthread.php?t=128834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145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BÁO CÁO LẬP TRÌNH CSDL</a:t>
            </a:r>
            <a:br>
              <a:rPr lang="en-US" sz="4000" dirty="0" smtClean="0"/>
            </a:br>
            <a:r>
              <a:rPr lang="en-US" sz="2000" dirty="0"/>
              <a:t>GV: </a:t>
            </a:r>
            <a:r>
              <a:rPr lang="en-US" sz="2000" dirty="0" err="1"/>
              <a:t>Ths</a:t>
            </a:r>
            <a:r>
              <a:rPr lang="en-US" sz="2000" dirty="0"/>
              <a:t>. </a:t>
            </a:r>
            <a:r>
              <a:rPr lang="en-US" sz="2000" dirty="0" err="1"/>
              <a:t>Lê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 smtClean="0"/>
              <a:t>Tuấn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43050"/>
            <a:ext cx="3886200" cy="742950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QUẢN LÝ TAXI</a:t>
            </a:r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3930" y="3538883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Nhóm</a:t>
            </a:r>
            <a:r>
              <a:rPr lang="en-US" i="1" dirty="0" smtClean="0"/>
              <a:t> :</a:t>
            </a:r>
          </a:p>
          <a:p>
            <a:pPr marL="342900" indent="-342900">
              <a:buAutoNum type="arabicPeriod"/>
            </a:pPr>
            <a:r>
              <a:rPr lang="en-US" i="1" dirty="0" err="1" smtClean="0"/>
              <a:t>Nguyễn</a:t>
            </a:r>
            <a:r>
              <a:rPr lang="en-US" i="1" dirty="0" smtClean="0"/>
              <a:t> </a:t>
            </a:r>
            <a:r>
              <a:rPr lang="en-US" i="1" dirty="0" err="1" smtClean="0"/>
              <a:t>Hữu</a:t>
            </a:r>
            <a:r>
              <a:rPr lang="en-US" i="1" dirty="0" smtClean="0"/>
              <a:t> </a:t>
            </a:r>
            <a:r>
              <a:rPr lang="en-US" i="1" dirty="0" err="1" smtClean="0"/>
              <a:t>Vỉ</a:t>
            </a:r>
            <a:endParaRPr lang="en-US" i="1" dirty="0" smtClean="0"/>
          </a:p>
          <a:p>
            <a:pPr marL="342900" indent="-342900">
              <a:buAutoNum type="arabicPeriod"/>
            </a:pPr>
            <a:r>
              <a:rPr lang="en-US" i="1" dirty="0" err="1" smtClean="0"/>
              <a:t>Trần</a:t>
            </a:r>
            <a:r>
              <a:rPr lang="en-US" i="1" dirty="0" smtClean="0"/>
              <a:t> </a:t>
            </a:r>
            <a:r>
              <a:rPr lang="en-US" i="1" dirty="0" err="1" smtClean="0"/>
              <a:t>Thanh</a:t>
            </a:r>
            <a:r>
              <a:rPr lang="en-US" i="1" dirty="0" smtClean="0"/>
              <a:t> </a:t>
            </a:r>
            <a:r>
              <a:rPr lang="en-US" i="1" dirty="0" err="1" smtClean="0"/>
              <a:t>Quang</a:t>
            </a:r>
            <a:r>
              <a:rPr lang="en-US" i="1" dirty="0" smtClean="0"/>
              <a:t> </a:t>
            </a:r>
            <a:r>
              <a:rPr lang="en-US" i="1" dirty="0" err="1" smtClean="0"/>
              <a:t>Vinh</a:t>
            </a:r>
            <a:endParaRPr lang="en-US" i="1" dirty="0" smtClean="0"/>
          </a:p>
          <a:p>
            <a:pPr marL="342900" indent="-342900">
              <a:buAutoNum type="arabicPeriod"/>
            </a:pPr>
            <a:r>
              <a:rPr lang="en-US" i="1" dirty="0" err="1" smtClean="0"/>
              <a:t>Đặng</a:t>
            </a:r>
            <a:r>
              <a:rPr lang="en-US" i="1" dirty="0" smtClean="0"/>
              <a:t> </a:t>
            </a:r>
            <a:r>
              <a:rPr lang="en-US" i="1" dirty="0" err="1" smtClean="0"/>
              <a:t>Hoàng</a:t>
            </a:r>
            <a:r>
              <a:rPr lang="en-US" i="1" dirty="0" smtClean="0"/>
              <a:t> </a:t>
            </a:r>
            <a:r>
              <a:rPr lang="en-US" i="1" dirty="0" err="1" smtClean="0"/>
              <a:t>Tuấn</a:t>
            </a:r>
            <a:endParaRPr lang="en-US" i="1" dirty="0" smtClean="0"/>
          </a:p>
          <a:p>
            <a:pPr marL="342900" indent="-342900">
              <a:buAutoNum type="arabicPeriod"/>
            </a:pPr>
            <a:r>
              <a:rPr lang="en-US" i="1" dirty="0" err="1" smtClean="0"/>
              <a:t>Nguyễn</a:t>
            </a:r>
            <a:r>
              <a:rPr lang="en-US" i="1" dirty="0" smtClean="0"/>
              <a:t> </a:t>
            </a:r>
            <a:r>
              <a:rPr lang="en-US" i="1" dirty="0" err="1" smtClean="0"/>
              <a:t>Thanh</a:t>
            </a:r>
            <a:r>
              <a:rPr lang="en-US" i="1" dirty="0" smtClean="0"/>
              <a:t> </a:t>
            </a:r>
            <a:r>
              <a:rPr lang="en-US" i="1" dirty="0" err="1" smtClean="0"/>
              <a:t>Trung</a:t>
            </a:r>
            <a:endParaRPr lang="en-US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4953000" y="891296"/>
            <a:ext cx="3672971" cy="3305175"/>
            <a:chOff x="4953000" y="891296"/>
            <a:chExt cx="3672971" cy="3305175"/>
          </a:xfrm>
          <a:effectLst/>
        </p:grpSpPr>
        <p:sp>
          <p:nvSpPr>
            <p:cNvPr id="21" name="Oval 20"/>
            <p:cNvSpPr/>
            <p:nvPr/>
          </p:nvSpPr>
          <p:spPr>
            <a:xfrm>
              <a:off x="4953000" y="891296"/>
              <a:ext cx="3619500" cy="3305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953000" y="967495"/>
              <a:ext cx="3672971" cy="2218293"/>
              <a:chOff x="1524000" y="1200150"/>
              <a:chExt cx="5098106" cy="3057526"/>
            </a:xfrm>
            <a:effectLst/>
            <a:scene3d>
              <a:camera prst="orthographicFront">
                <a:rot lat="0" lon="0" rev="0"/>
              </a:camera>
              <a:lightRig rig="threePt" dir="t"/>
            </a:scene3d>
          </p:grpSpPr>
          <p:pic>
            <p:nvPicPr>
              <p:cNvPr id="24" name="Picture 2" descr="http://simpleeyemedia.com/wp-content/uploads/2015/05/SEM_Symbol_7i_Icon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1200150"/>
                <a:ext cx="5098106" cy="30575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10" descr="https://cdn0.iconfinder.com/data/icons/social-messaging-ui-color-shapes/128/graph-circle-blue-512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Cutout/>
                        </a14:imgEffect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5200" y="2419302"/>
                <a:ext cx="1085882" cy="1085882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22" name="Picture 2" descr="https://image.freepik.com/free-icon/crowd-of-users_318-50125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10703" y1="50799" x2="10703" y2="50799"/>
                          <a14:foregroundMark x1="25240" y1="61502" x2="25240" y2="61502"/>
                          <a14:foregroundMark x1="33067" y1="45847" x2="33067" y2="45847"/>
                          <a14:foregroundMark x1="18530" y1="33546" x2="18530" y2="33546"/>
                          <a14:foregroundMark x1="32428" y1="21725" x2="32428" y2="21725"/>
                          <a14:foregroundMark x1="46486" y1="23482" x2="46486" y2="23482"/>
                          <a14:foregroundMark x1="50319" y1="38019" x2="50319" y2="38019"/>
                          <a14:foregroundMark x1="50958" y1="47444" x2="50958" y2="47444"/>
                          <a14:foregroundMark x1="63898" y1="44728" x2="63898" y2="44728"/>
                          <a14:foregroundMark x1="76677" y1="63099" x2="76677" y2="63099"/>
                          <a14:foregroundMark x1="93450" y1="54153" x2="93450" y2="54153"/>
                          <a14:foregroundMark x1="92332" y1="53674" x2="92332" y2="53674"/>
                          <a14:foregroundMark x1="86262" y1="34665" x2="86262" y2="34665"/>
                          <a14:foregroundMark x1="69968" y1="20128" x2="69968" y2="2012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2289" y="2243847"/>
              <a:ext cx="1700921" cy="1700921"/>
            </a:xfrm>
            <a:prstGeom prst="rect">
              <a:avLst/>
            </a:prstGeom>
            <a:noFill/>
            <a:effectLst>
              <a:glow rad="63500">
                <a:schemeClr val="bg1"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505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ĐỀ TÀI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47800" y="1550041"/>
            <a:ext cx="2112661" cy="2499371"/>
            <a:chOff x="3221476" y="1504950"/>
            <a:chExt cx="2112661" cy="2499371"/>
          </a:xfrm>
        </p:grpSpPr>
        <p:sp>
          <p:nvSpPr>
            <p:cNvPr id="15" name="TextBox 14"/>
            <p:cNvSpPr txBox="1"/>
            <p:nvPr/>
          </p:nvSpPr>
          <p:spPr>
            <a:xfrm>
              <a:off x="3221476" y="3634989"/>
              <a:ext cx="2112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Báo</a:t>
              </a:r>
              <a:r>
                <a:rPr lang="en-US" dirty="0" smtClean="0"/>
                <a:t> </a:t>
              </a:r>
              <a:r>
                <a:rPr lang="en-US" dirty="0" err="1" smtClean="0"/>
                <a:t>cáo</a:t>
              </a:r>
              <a:r>
                <a:rPr lang="en-US" dirty="0" smtClean="0"/>
                <a:t> </a:t>
              </a:r>
              <a:r>
                <a:rPr lang="en-US" dirty="0" err="1" smtClean="0"/>
                <a:t>hiệu</a:t>
              </a:r>
              <a:r>
                <a:rPr lang="en-US" dirty="0" smtClean="0"/>
                <a:t> </a:t>
              </a:r>
              <a:r>
                <a:rPr lang="en-US" dirty="0" err="1" smtClean="0"/>
                <a:t>quả</a:t>
              </a:r>
              <a:endParaRPr lang="en-US" dirty="0" smtClean="0"/>
            </a:p>
          </p:txBody>
        </p:sp>
        <p:pic>
          <p:nvPicPr>
            <p:cNvPr id="16" name="Picture 4" descr="http://ec.europa.eu/environment/waste/reporting/images/173649127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67" t="8248" r="8734" b="8010"/>
            <a:stretch/>
          </p:blipFill>
          <p:spPr bwMode="auto">
            <a:xfrm>
              <a:off x="3221476" y="1504950"/>
              <a:ext cx="2112661" cy="2131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5510943" y="1937715"/>
            <a:ext cx="1906621" cy="2093357"/>
            <a:chOff x="6581572" y="2170646"/>
            <a:chExt cx="1906621" cy="2093357"/>
          </a:xfrm>
        </p:grpSpPr>
        <p:pic>
          <p:nvPicPr>
            <p:cNvPr id="18" name="Picture 6" descr="guider.jpg (200×181)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1572" y="2170646"/>
              <a:ext cx="1905000" cy="1724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6583193" y="3894671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Hỗ</a:t>
              </a:r>
              <a:r>
                <a:rPr lang="en-US" dirty="0" smtClean="0"/>
                <a:t> </a:t>
              </a:r>
              <a:r>
                <a:rPr lang="en-US" dirty="0" err="1" smtClean="0"/>
                <a:t>trợ</a:t>
              </a:r>
              <a:r>
                <a:rPr lang="en-US" dirty="0" smtClean="0"/>
                <a:t> </a:t>
              </a:r>
              <a:r>
                <a:rPr lang="en-US" dirty="0" err="1" smtClean="0"/>
                <a:t>quyết</a:t>
              </a:r>
              <a:r>
                <a:rPr lang="en-US" dirty="0" smtClean="0"/>
                <a:t> </a:t>
              </a:r>
              <a:r>
                <a:rPr lang="en-US" dirty="0" err="1" smtClean="0"/>
                <a:t>định</a:t>
              </a:r>
              <a:endParaRPr lang="en-US" dirty="0"/>
            </a:p>
          </p:txBody>
        </p:sp>
        <p:sp>
          <p:nvSpPr>
            <p:cNvPr id="20" name="Down Arrow 19"/>
            <p:cNvSpPr/>
            <p:nvPr/>
          </p:nvSpPr>
          <p:spPr>
            <a:xfrm rot="16495792">
              <a:off x="6942734" y="1892140"/>
              <a:ext cx="304800" cy="1014412"/>
            </a:xfrm>
            <a:prstGeom prst="downArrow">
              <a:avLst>
                <a:gd name="adj1" fmla="val 36297"/>
                <a:gd name="adj2" fmla="val 81523"/>
              </a:avLst>
            </a:prstGeom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ight Arrow 8"/>
          <p:cNvSpPr/>
          <p:nvPr/>
        </p:nvSpPr>
        <p:spPr>
          <a:xfrm>
            <a:off x="3962400" y="2615828"/>
            <a:ext cx="1066800" cy="641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ĐỀ TÀI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26078800"/>
              </p:ext>
            </p:extLst>
          </p:nvPr>
        </p:nvGraphicFramePr>
        <p:xfrm>
          <a:off x="3733800" y="1962150"/>
          <a:ext cx="5257800" cy="241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http://d2t1d7q4hvqel5.cloudfront.net/wp-content/uploads/2015/06/Costs-down-efficiency-up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62150"/>
            <a:ext cx="34766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4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93954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HIỆN THỰC HỆ THỐNG</a:t>
            </a:r>
            <a:endParaRPr lang="en-US" sz="5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7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HIỆN THỰC HỆ THỐNG</a:t>
            </a:r>
            <a:endParaRPr lang="en-US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752525357"/>
              </p:ext>
            </p:extLst>
          </p:nvPr>
        </p:nvGraphicFramePr>
        <p:xfrm>
          <a:off x="3276600" y="1581150"/>
          <a:ext cx="54102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457200" y="1787492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7200" y="2724150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57200" y="3638550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" idx="2"/>
            <a:endCxn id="9" idx="0"/>
          </p:cNvCxnSpPr>
          <p:nvPr/>
        </p:nvCxnSpPr>
        <p:spPr>
          <a:xfrm>
            <a:off x="1524000" y="2397092"/>
            <a:ext cx="0" cy="327058"/>
          </a:xfrm>
          <a:prstGeom prst="straightConnector1">
            <a:avLst/>
          </a:prstGeom>
          <a:ln w="25400"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>
            <a:off x="1524000" y="3333750"/>
            <a:ext cx="0" cy="304800"/>
          </a:xfrm>
          <a:prstGeom prst="straightConnector1">
            <a:avLst/>
          </a:prstGeom>
          <a:ln w="25400"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92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HIỆN THỰC HỆ THỐNG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1277698"/>
              </p:ext>
            </p:extLst>
          </p:nvPr>
        </p:nvGraphicFramePr>
        <p:xfrm>
          <a:off x="3276600" y="859661"/>
          <a:ext cx="5486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485900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 </a:t>
            </a:r>
            <a:endParaRPr lang="en-US" sz="1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QL.Tài</a:t>
            </a:r>
            <a:r>
              <a:rPr lang="en-US" b="1" dirty="0" smtClean="0"/>
              <a:t> </a:t>
            </a:r>
            <a:r>
              <a:rPr lang="en-US" b="1" dirty="0" err="1" smtClean="0"/>
              <a:t>xế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xế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QL.Xe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Báo</a:t>
            </a:r>
            <a:r>
              <a:rPr lang="en-US" b="1" dirty="0" smtClean="0"/>
              <a:t> </a:t>
            </a:r>
            <a:r>
              <a:rPr lang="en-US" b="1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iệu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,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90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QUẢN LÝ TÀI XẾ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04950"/>
            <a:ext cx="3696502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67521517"/>
              </p:ext>
            </p:extLst>
          </p:nvPr>
        </p:nvGraphicFramePr>
        <p:xfrm>
          <a:off x="4114800" y="1504951"/>
          <a:ext cx="4648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26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QUẢN LÝ TÀI XẾ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5284" y="3889045"/>
            <a:ext cx="1752600" cy="4247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2922" y="1464477"/>
            <a:ext cx="1457325" cy="3909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828800" y="1341175"/>
            <a:ext cx="6919914" cy="2950767"/>
            <a:chOff x="828675" y="1381122"/>
            <a:chExt cx="7151337" cy="3005935"/>
          </a:xfrm>
        </p:grpSpPr>
        <p:pic>
          <p:nvPicPr>
            <p:cNvPr id="5122" name="Picture 2" descr="https://cdn2.iconfinder.com/data/icons/commerce-4/512/boss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675" y="2562225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https://cdn2.iconfinder.com/data/icons/windows-8-metro-style/512/windows_clien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5499" y="1381122"/>
              <a:ext cx="1047751" cy="1047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1" y="2428875"/>
              <a:ext cx="1426811" cy="1047750"/>
            </a:xfrm>
            <a:prstGeom prst="rect">
              <a:avLst/>
            </a:prstGeom>
          </p:spPr>
        </p:pic>
        <p:pic>
          <p:nvPicPr>
            <p:cNvPr id="5126" name="Picture 6" descr="http://icons.iconarchive.com/icons/paomedia/small-n-flat/1024/database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585" y="3476625"/>
              <a:ext cx="910432" cy="910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121" name="Curved Connector 5120"/>
          <p:cNvCxnSpPr>
            <a:stCxn id="14" idx="0"/>
            <a:endCxn id="5124" idx="3"/>
          </p:cNvCxnSpPr>
          <p:nvPr/>
        </p:nvCxnSpPr>
        <p:spPr>
          <a:xfrm rot="16200000" flipV="1">
            <a:off x="5806304" y="117607"/>
            <a:ext cx="514263" cy="3989921"/>
          </a:xfrm>
          <a:prstGeom prst="curved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4" idx="2"/>
            <a:endCxn id="5126" idx="3"/>
          </p:cNvCxnSpPr>
          <p:nvPr/>
        </p:nvCxnSpPr>
        <p:spPr>
          <a:xfrm rot="5400000">
            <a:off x="5792961" y="1579646"/>
            <a:ext cx="446861" cy="4084008"/>
          </a:xfrm>
          <a:prstGeom prst="curvedConnector2">
            <a:avLst/>
          </a:prstGeom>
          <a:ln w="88900" cmpd="dbl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5126" idx="1"/>
            <a:endCxn id="5122" idx="2"/>
          </p:cNvCxnSpPr>
          <p:nvPr/>
        </p:nvCxnSpPr>
        <p:spPr>
          <a:xfrm rot="10800000">
            <a:off x="2271205" y="3398219"/>
            <a:ext cx="822212" cy="446862"/>
          </a:xfrm>
          <a:prstGeom prst="curvedConnector2">
            <a:avLst/>
          </a:prstGeom>
          <a:ln w="88900" cmpd="dbl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5124" idx="1"/>
            <a:endCxn id="5122" idx="0"/>
          </p:cNvCxnSpPr>
          <p:nvPr/>
        </p:nvCxnSpPr>
        <p:spPr>
          <a:xfrm rot="10800000" flipV="1">
            <a:off x="2271205" y="1855435"/>
            <a:ext cx="783424" cy="645165"/>
          </a:xfrm>
          <a:prstGeom prst="curved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69928" y="4455717"/>
            <a:ext cx="5016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/>
              <a:t>Áp</a:t>
            </a:r>
            <a:r>
              <a:rPr lang="en-US" b="1" i="1" dirty="0" smtClean="0"/>
              <a:t> </a:t>
            </a:r>
            <a:r>
              <a:rPr lang="en-US" b="1" i="1" dirty="0" err="1" smtClean="0"/>
              <a:t>dụng</a:t>
            </a:r>
            <a:r>
              <a:rPr lang="en-US" b="1" i="1" dirty="0" smtClean="0"/>
              <a:t> </a:t>
            </a:r>
            <a:r>
              <a:rPr lang="en-US" b="1" i="1" dirty="0" err="1" smtClean="0"/>
              <a:t>cả</a:t>
            </a:r>
            <a:r>
              <a:rPr lang="en-US" b="1" i="1" dirty="0" smtClean="0"/>
              <a:t> 2 </a:t>
            </a:r>
            <a:r>
              <a:rPr lang="en-US" b="1" i="1" dirty="0" err="1" smtClean="0"/>
              <a:t>phướng</a:t>
            </a:r>
            <a:r>
              <a:rPr lang="en-US" b="1" i="1" dirty="0" smtClean="0"/>
              <a:t> </a:t>
            </a:r>
            <a:r>
              <a:rPr lang="en-US" b="1" i="1" dirty="0" err="1" smtClean="0"/>
              <a:t>phép</a:t>
            </a:r>
            <a:r>
              <a:rPr lang="en-US" b="1" i="1" dirty="0" smtClean="0"/>
              <a:t> : </a:t>
            </a:r>
            <a:r>
              <a:rPr lang="en-US" b="1" i="1" dirty="0" err="1" smtClean="0"/>
              <a:t>Kết</a:t>
            </a:r>
            <a:r>
              <a:rPr lang="en-US" b="1" i="1" dirty="0" smtClean="0"/>
              <a:t> </a:t>
            </a:r>
            <a:r>
              <a:rPr lang="en-US" b="1" i="1" dirty="0" err="1" smtClean="0"/>
              <a:t>nối</a:t>
            </a:r>
            <a:r>
              <a:rPr lang="en-US" b="1" i="1" dirty="0" smtClean="0"/>
              <a:t> </a:t>
            </a:r>
            <a:r>
              <a:rPr lang="en-US" b="1" i="1" dirty="0" err="1" smtClean="0"/>
              <a:t>và</a:t>
            </a:r>
            <a:r>
              <a:rPr lang="en-US" b="1" i="1" dirty="0" smtClean="0"/>
              <a:t> Phi </a:t>
            </a:r>
            <a:r>
              <a:rPr lang="en-US" b="1" i="1" dirty="0" err="1" smtClean="0"/>
              <a:t>kết</a:t>
            </a:r>
            <a:r>
              <a:rPr lang="en-US" b="1" i="1" dirty="0" smtClean="0"/>
              <a:t> </a:t>
            </a:r>
            <a:r>
              <a:rPr lang="en-US" b="1" i="1" dirty="0" err="1" smtClean="0"/>
              <a:t>nối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50587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QUẢN LÝ XE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2800350"/>
            <a:ext cx="275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THÊM HÌNH ẢNH MÌNH HỌA</a:t>
            </a:r>
          </a:p>
        </p:txBody>
      </p:sp>
    </p:spTree>
    <p:extLst>
      <p:ext uri="{BB962C8B-B14F-4D97-AF65-F5344CB8AC3E}">
        <p14:creationId xmlns:p14="http://schemas.microsoft.com/office/powerpoint/2010/main" val="17214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BÁO CÁO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23950"/>
            <a:ext cx="3668327" cy="401955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191000" y="1955346"/>
            <a:ext cx="4648200" cy="467775"/>
            <a:chOff x="0" y="210502"/>
            <a:chExt cx="4648200" cy="467775"/>
          </a:xfrm>
        </p:grpSpPr>
        <p:sp>
          <p:nvSpPr>
            <p:cNvPr id="12" name="Rectangle 11"/>
            <p:cNvSpPr/>
            <p:nvPr/>
          </p:nvSpPr>
          <p:spPr>
            <a:xfrm>
              <a:off x="0" y="210502"/>
              <a:ext cx="4648200" cy="467775"/>
            </a:xfrm>
            <a:prstGeom prst="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0" y="210502"/>
              <a:ext cx="4648200" cy="4677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0752" tIns="187452" rIns="360752" bIns="92456" numCol="1" spcCol="1270" anchor="t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300" kern="1200" dirty="0" smtClean="0"/>
                <a:t> </a:t>
              </a:r>
              <a:r>
                <a:rPr lang="en-US" sz="1300" kern="1200" dirty="0" err="1" smtClean="0"/>
                <a:t>Hiển</a:t>
              </a:r>
              <a:r>
                <a:rPr lang="en-US" sz="1300" kern="1200" dirty="0" smtClean="0"/>
                <a:t> </a:t>
              </a:r>
              <a:r>
                <a:rPr lang="en-US" sz="1300" kern="1200" dirty="0" err="1" smtClean="0"/>
                <a:t>thị</a:t>
              </a:r>
              <a:r>
                <a:rPr lang="en-US" sz="1300" kern="1200" dirty="0" smtClean="0"/>
                <a:t> </a:t>
              </a:r>
              <a:r>
                <a:rPr lang="en-US" sz="1300" kern="1200" dirty="0" err="1" smtClean="0"/>
                <a:t>Báo</a:t>
              </a:r>
              <a:r>
                <a:rPr lang="en-US" sz="1300" kern="1200" dirty="0" smtClean="0"/>
                <a:t> </a:t>
              </a:r>
              <a:r>
                <a:rPr lang="en-US" sz="1300" kern="1200" dirty="0" err="1" smtClean="0"/>
                <a:t>cáo</a:t>
              </a:r>
              <a:r>
                <a:rPr lang="en-US" sz="1300" kern="1200" dirty="0" smtClean="0"/>
                <a:t> </a:t>
              </a:r>
              <a:r>
                <a:rPr lang="en-US" sz="1300" kern="1200" dirty="0" err="1" smtClean="0"/>
                <a:t>thuộc</a:t>
              </a:r>
              <a:r>
                <a:rPr lang="en-US" sz="1300" kern="1200" dirty="0" smtClean="0"/>
                <a:t> </a:t>
              </a:r>
              <a:r>
                <a:rPr lang="en-US" sz="1300" dirty="0" err="1"/>
                <a:t>D</a:t>
              </a:r>
              <a:r>
                <a:rPr lang="en-US" sz="1300" kern="1200" dirty="0" err="1" smtClean="0"/>
                <a:t>ạng</a:t>
              </a:r>
              <a:r>
                <a:rPr lang="en-US" sz="1300" kern="1200" dirty="0" smtClean="0"/>
                <a:t> </a:t>
              </a:r>
              <a:r>
                <a:rPr lang="en-US" sz="1300" kern="1200" dirty="0" err="1" smtClean="0"/>
                <a:t>bảng</a:t>
              </a:r>
              <a:r>
                <a:rPr lang="en-US" sz="1300" kern="1200" dirty="0" smtClean="0"/>
                <a:t>.</a:t>
              </a:r>
              <a:endParaRPr lang="en-US" sz="1300" b="1" kern="1200" dirty="0" smtClean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91000" y="2604561"/>
            <a:ext cx="4648200" cy="467775"/>
            <a:chOff x="0" y="859717"/>
            <a:chExt cx="4648200" cy="467775"/>
          </a:xfrm>
        </p:grpSpPr>
        <p:sp>
          <p:nvSpPr>
            <p:cNvPr id="10" name="Rectangle 9"/>
            <p:cNvSpPr/>
            <p:nvPr/>
          </p:nvSpPr>
          <p:spPr>
            <a:xfrm>
              <a:off x="0" y="859717"/>
              <a:ext cx="4648200" cy="467775"/>
            </a:xfrm>
            <a:prstGeom prst="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0" y="859717"/>
              <a:ext cx="4648200" cy="4677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0752" tIns="187452" rIns="360752" bIns="92456" numCol="1" spcCol="1270" anchor="t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300" kern="1200" dirty="0" err="1" smtClean="0"/>
                <a:t>Hiển</a:t>
              </a:r>
              <a:r>
                <a:rPr lang="en-US" sz="1300" kern="1200" dirty="0" smtClean="0"/>
                <a:t> </a:t>
              </a:r>
              <a:r>
                <a:rPr lang="en-US" sz="1300" kern="1200" dirty="0" err="1" smtClean="0"/>
                <a:t>thị</a:t>
              </a:r>
              <a:r>
                <a:rPr lang="en-US" sz="1300" kern="1200" dirty="0" smtClean="0"/>
                <a:t> </a:t>
              </a:r>
              <a:r>
                <a:rPr lang="en-US" sz="1300" dirty="0" err="1" smtClean="0"/>
                <a:t>Báo</a:t>
              </a:r>
              <a:r>
                <a:rPr lang="en-US" sz="1300" dirty="0" smtClean="0"/>
                <a:t> </a:t>
              </a:r>
              <a:r>
                <a:rPr lang="en-US" sz="1300" dirty="0" err="1" smtClean="0"/>
                <a:t>cáo</a:t>
              </a:r>
              <a:r>
                <a:rPr lang="en-US" sz="1300" dirty="0" smtClean="0"/>
                <a:t> </a:t>
              </a:r>
              <a:r>
                <a:rPr lang="en-US" sz="1300" dirty="0" err="1" smtClean="0"/>
                <a:t>thuộc</a:t>
              </a:r>
              <a:r>
                <a:rPr lang="en-US" sz="1300" dirty="0" smtClean="0"/>
                <a:t> </a:t>
              </a:r>
              <a:r>
                <a:rPr lang="en-US" sz="1300" dirty="0" err="1"/>
                <a:t>D</a:t>
              </a:r>
              <a:r>
                <a:rPr lang="en-US" sz="1300" dirty="0" err="1" smtClean="0"/>
                <a:t>ạng</a:t>
              </a:r>
              <a:r>
                <a:rPr lang="en-US" sz="1300" dirty="0" smtClean="0"/>
                <a:t> </a:t>
              </a:r>
              <a:r>
                <a:rPr lang="en-US" sz="1300" dirty="0" err="1" smtClean="0"/>
                <a:t>Đồ</a:t>
              </a:r>
              <a:r>
                <a:rPr lang="en-US" sz="1300" dirty="0" smtClean="0"/>
                <a:t> </a:t>
              </a:r>
              <a:r>
                <a:rPr lang="en-US" sz="1300" dirty="0" err="1" smtClean="0"/>
                <a:t>Thị</a:t>
              </a:r>
              <a:r>
                <a:rPr lang="en-US" sz="1300" dirty="0"/>
                <a:t>.</a:t>
              </a:r>
              <a:endParaRPr lang="en-US" sz="1300" b="1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26517" y="1809537"/>
            <a:ext cx="392173" cy="265680"/>
            <a:chOff x="232410" y="77662"/>
            <a:chExt cx="392173" cy="265680"/>
          </a:xfrm>
        </p:grpSpPr>
        <p:sp>
          <p:nvSpPr>
            <p:cNvPr id="18" name="Rounded Rectangle 17"/>
            <p:cNvSpPr/>
            <p:nvPr/>
          </p:nvSpPr>
          <p:spPr>
            <a:xfrm>
              <a:off x="232410" y="77662"/>
              <a:ext cx="392173" cy="2656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245379" y="90631"/>
              <a:ext cx="366235" cy="239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2984" tIns="0" rIns="122984" bIns="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/>
                <a:t>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26517" y="2458752"/>
            <a:ext cx="392173" cy="265680"/>
            <a:chOff x="232410" y="726877"/>
            <a:chExt cx="392173" cy="265680"/>
          </a:xfrm>
        </p:grpSpPr>
        <p:sp>
          <p:nvSpPr>
            <p:cNvPr id="16" name="Rounded Rectangle 15"/>
            <p:cNvSpPr/>
            <p:nvPr/>
          </p:nvSpPr>
          <p:spPr>
            <a:xfrm>
              <a:off x="232410" y="726877"/>
              <a:ext cx="392173" cy="2656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6"/>
            <p:cNvSpPr/>
            <p:nvPr/>
          </p:nvSpPr>
          <p:spPr>
            <a:xfrm>
              <a:off x="245379" y="739846"/>
              <a:ext cx="366235" cy="239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2984" tIns="0" rIns="122984" bIns="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/>
                <a:t>2</a:t>
              </a:r>
              <a:endParaRPr lang="en-US" sz="18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2935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190750"/>
            <a:ext cx="8229600" cy="93954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2"/>
                </a:solidFill>
              </a:rPr>
              <a:t>CẢI TIẾN VÀ PHÁT TRIỂN</a:t>
            </a:r>
            <a:endParaRPr lang="en-US" sz="5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NỘI DUNG :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23381431"/>
              </p:ext>
            </p:extLst>
          </p:nvPr>
        </p:nvGraphicFramePr>
        <p:xfrm>
          <a:off x="914400" y="1428750"/>
          <a:ext cx="69342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900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HƯỚNG PHÁT TRIỂN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76250" y="1419225"/>
            <a:ext cx="2438400" cy="2453389"/>
            <a:chOff x="533400" y="1200150"/>
            <a:chExt cx="2895600" cy="2763216"/>
          </a:xfrm>
        </p:grpSpPr>
        <p:pic>
          <p:nvPicPr>
            <p:cNvPr id="2050" name="Picture 2" descr="http://christcenteredfamily.net/wp-content/uploads/GPS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839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200150"/>
              <a:ext cx="2895600" cy="2494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90550" y="3304743"/>
              <a:ext cx="2781301" cy="658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Nghiên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cứu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và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áp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dụng</a:t>
              </a:r>
              <a:r>
                <a:rPr lang="en-US" sz="1600" dirty="0" smtClean="0"/>
                <a:t> GPS </a:t>
              </a:r>
              <a:r>
                <a:rPr lang="en-US" sz="1600" dirty="0" err="1" smtClean="0"/>
                <a:t>để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tính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toán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trí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xe</a:t>
              </a:r>
              <a:r>
                <a:rPr lang="en-US" sz="1600" dirty="0" smtClean="0"/>
                <a:t>.</a:t>
              </a:r>
              <a:endParaRPr lang="en-US" sz="16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09949" y="1537275"/>
            <a:ext cx="2228851" cy="2335337"/>
            <a:chOff x="3390899" y="1565849"/>
            <a:chExt cx="2434140" cy="2505947"/>
          </a:xfrm>
        </p:grpSpPr>
        <p:pic>
          <p:nvPicPr>
            <p:cNvPr id="2052" name="Picture 4" descr="http://www.osinet.com/wp-content/uploads/2014/08/IaaS-ico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4082" y1="73029" x2="44082" y2="73029"/>
                          <a14:foregroundMark x1="3673" y1="67635" x2="3673" y2="6763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9950" y="1565849"/>
              <a:ext cx="2333625" cy="2295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390899" y="3444300"/>
              <a:ext cx="2434140" cy="627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Áp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dụng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điện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toán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đám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mây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để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giảm</a:t>
              </a:r>
              <a:r>
                <a:rPr lang="en-US" sz="1600" dirty="0" smtClean="0"/>
                <a:t> chi </a:t>
              </a:r>
              <a:r>
                <a:rPr lang="en-US" sz="1600" dirty="0" err="1" smtClean="0"/>
                <a:t>phí</a:t>
              </a:r>
              <a:r>
                <a:rPr lang="en-US" sz="1600" dirty="0" smtClean="0"/>
                <a:t>.</a:t>
              </a:r>
              <a:endParaRPr lang="en-US" sz="16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46755" y="1419225"/>
            <a:ext cx="2362200" cy="2554006"/>
            <a:chOff x="6446755" y="1599024"/>
            <a:chExt cx="2362200" cy="2554006"/>
          </a:xfrm>
        </p:grpSpPr>
        <p:pic>
          <p:nvPicPr>
            <p:cNvPr id="2054" name="Picture 6" descr="https://d5chq2g6mzy9v.cloudfront.net/assets/images/salespics/streaming-cross-platform-1eed6394a2d9a4121babacfa1d38b71d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1300" y="1599024"/>
              <a:ext cx="2073111" cy="198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446755" y="3629810"/>
              <a:ext cx="2362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Phát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triển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ứng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dụng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trên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nền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tảng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khác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nhau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42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962150"/>
            <a:ext cx="8229600" cy="93954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2"/>
                </a:solidFill>
              </a:rPr>
              <a:t>DEMO</a:t>
            </a:r>
            <a:endParaRPr lang="en-US" sz="5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38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939546"/>
          </a:xfrm>
        </p:spPr>
        <p:txBody>
          <a:bodyPr/>
          <a:lstStyle/>
          <a:p>
            <a:pPr algn="l"/>
            <a:r>
              <a:rPr lang="en-US" i="1" dirty="0" err="1" smtClean="0"/>
              <a:t>Nguồn</a:t>
            </a:r>
            <a:r>
              <a:rPr lang="en-US" i="1" dirty="0" smtClean="0"/>
              <a:t> :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104900" y="2577942"/>
            <a:ext cx="746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www.giaxaydung.vn/diendan/showthread.php?t=128834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Google Image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365642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ezaccess.com/uploads/userfiles/files/Qan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523875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36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28850"/>
            <a:ext cx="8229600" cy="939546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TỔNG QUAN ĐỀ TÀI</a:t>
            </a:r>
          </a:p>
        </p:txBody>
      </p:sp>
    </p:spTree>
    <p:extLst>
      <p:ext uri="{BB962C8B-B14F-4D97-AF65-F5344CB8AC3E}">
        <p14:creationId xmlns:p14="http://schemas.microsoft.com/office/powerpoint/2010/main" val="90124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774954"/>
          </a:xfrm>
        </p:spPr>
        <p:txBody>
          <a:bodyPr/>
          <a:lstStyle/>
          <a:p>
            <a:r>
              <a:rPr lang="en-US" dirty="0" smtClean="0"/>
              <a:t>TỔNG QUAN ĐỀ TÀI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5575" y="1399087"/>
            <a:ext cx="2819400" cy="2097293"/>
            <a:chOff x="-12424" y="1399087"/>
            <a:chExt cx="2819400" cy="2097293"/>
          </a:xfrm>
        </p:grpSpPr>
        <p:pic>
          <p:nvPicPr>
            <p:cNvPr id="1048" name="Picture 24" descr="http://www.erptraining9.com/1/Free-sap-training-material-download/Free-sap-training-material-download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626" y="1399087"/>
              <a:ext cx="2019300" cy="1700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-12424" y="3127048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Quá</a:t>
              </a:r>
              <a:r>
                <a:rPr lang="en-US" dirty="0" smtClean="0"/>
                <a:t> </a:t>
              </a:r>
              <a:r>
                <a:rPr lang="en-US" dirty="0" err="1" smtClean="0"/>
                <a:t>nhiều</a:t>
              </a:r>
              <a:r>
                <a:rPr lang="en-US" dirty="0" smtClean="0"/>
                <a:t> </a:t>
              </a:r>
              <a:r>
                <a:rPr lang="en-US" dirty="0" err="1" smtClean="0"/>
                <a:t>giá</a:t>
              </a:r>
              <a:r>
                <a:rPr lang="en-US" dirty="0" smtClean="0"/>
                <a:t> </a:t>
              </a:r>
              <a:r>
                <a:rPr lang="en-US" dirty="0" err="1" smtClean="0"/>
                <a:t>tờ</a:t>
              </a:r>
              <a:r>
                <a:rPr lang="en-US" dirty="0" smtClean="0"/>
                <a:t> </a:t>
              </a:r>
              <a:r>
                <a:rPr lang="en-US" dirty="0" err="1" smtClean="0"/>
                <a:t>và</a:t>
              </a:r>
              <a:r>
                <a:rPr lang="en-US" dirty="0" smtClean="0"/>
                <a:t> </a:t>
              </a:r>
              <a:r>
                <a:rPr lang="en-US" dirty="0" err="1" smtClean="0"/>
                <a:t>thủ</a:t>
              </a:r>
              <a:r>
                <a:rPr lang="en-US" dirty="0" smtClean="0"/>
                <a:t> </a:t>
              </a:r>
              <a:r>
                <a:rPr lang="en-US" dirty="0" err="1" smtClean="0"/>
                <a:t>tục</a:t>
              </a:r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484493" y="2487599"/>
            <a:ext cx="2194892" cy="2176182"/>
            <a:chOff x="3484493" y="2487599"/>
            <a:chExt cx="2194892" cy="2176182"/>
          </a:xfrm>
        </p:grpSpPr>
        <p:pic>
          <p:nvPicPr>
            <p:cNvPr id="1044" name="Picture 20" descr="Confused-Man.png (250×200)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3239" y="3099300"/>
              <a:ext cx="2057400" cy="1564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3484493" y="2487599"/>
              <a:ext cx="2194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Quá</a:t>
              </a:r>
              <a:r>
                <a:rPr lang="en-US" dirty="0" smtClean="0"/>
                <a:t> </a:t>
              </a:r>
              <a:r>
                <a:rPr lang="en-US" dirty="0" err="1" smtClean="0"/>
                <a:t>trình</a:t>
              </a:r>
              <a:r>
                <a:rPr lang="en-US" dirty="0" smtClean="0"/>
                <a:t> </a:t>
              </a:r>
              <a:r>
                <a:rPr lang="en-US" dirty="0" err="1" smtClean="0"/>
                <a:t>làm</a:t>
              </a:r>
              <a:r>
                <a:rPr lang="en-US" dirty="0" smtClean="0"/>
                <a:t> </a:t>
              </a:r>
              <a:r>
                <a:rPr lang="en-US" dirty="0" err="1" smtClean="0"/>
                <a:t>việc</a:t>
              </a:r>
              <a:r>
                <a:rPr lang="en-US" dirty="0" smtClean="0"/>
                <a:t> </a:t>
              </a:r>
              <a:r>
                <a:rPr lang="en-US" dirty="0" err="1" smtClean="0"/>
                <a:t>phức</a:t>
              </a:r>
              <a:r>
                <a:rPr lang="en-US" dirty="0" smtClean="0"/>
                <a:t> </a:t>
              </a:r>
              <a:r>
                <a:rPr lang="en-US" dirty="0" err="1" smtClean="0"/>
                <a:t>tạp</a:t>
              </a:r>
              <a:endParaRPr lang="en-US" dirty="0"/>
            </a:p>
          </p:txBody>
        </p:sp>
      </p:grpSp>
      <p:sp>
        <p:nvSpPr>
          <p:cNvPr id="33" name="AutoShape 30" descr="Phones Conference call.ico (256×256)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AutoShape 32" descr="Phones Conference call.ico (256×256)"/>
          <p:cNvSpPr>
            <a:spLocks noChangeAspect="1" noChangeArrowheads="1"/>
          </p:cNvSpPr>
          <p:nvPr/>
        </p:nvSpPr>
        <p:spPr bwMode="auto">
          <a:xfrm>
            <a:off x="307975" y="158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AutoShape 35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460375" y="1682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AutoShape 37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612775" y="3206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362699" y="1399087"/>
            <a:ext cx="2514599" cy="2316473"/>
            <a:chOff x="6362699" y="1399087"/>
            <a:chExt cx="2514599" cy="2316473"/>
          </a:xfrm>
        </p:grpSpPr>
        <p:pic>
          <p:nvPicPr>
            <p:cNvPr id="58" name="Picture 8" descr="http://1.bp.blogspot.com/-WjxsNJPRRTc/T60pFwJz2WI/AAAAAAAAABc/5xL7bho1QDA/s1600/waiting-tim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2124178"/>
              <a:ext cx="990600" cy="742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6362699" y="3054572"/>
              <a:ext cx="2514599" cy="660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Hao</a:t>
              </a:r>
              <a:r>
                <a:rPr lang="en-US" dirty="0" smtClean="0"/>
                <a:t> </a:t>
              </a:r>
              <a:r>
                <a:rPr lang="en-US" dirty="0" err="1" smtClean="0"/>
                <a:t>tốn</a:t>
              </a:r>
              <a:r>
                <a:rPr lang="en-US" dirty="0" smtClean="0"/>
                <a:t> </a:t>
              </a:r>
              <a:r>
                <a:rPr lang="en-US" dirty="0" err="1" smtClean="0"/>
                <a:t>tài</a:t>
              </a:r>
              <a:r>
                <a:rPr lang="en-US" dirty="0" smtClean="0"/>
                <a:t> </a:t>
              </a:r>
              <a:r>
                <a:rPr lang="en-US" dirty="0" err="1" smtClean="0"/>
                <a:t>nguyên</a:t>
              </a:r>
              <a:r>
                <a:rPr lang="en-US" dirty="0" smtClean="0"/>
                <a:t> </a:t>
              </a:r>
              <a:r>
                <a:rPr lang="en-US" dirty="0" err="1" smtClean="0"/>
                <a:t>và</a:t>
              </a:r>
              <a:r>
                <a:rPr lang="en-US" dirty="0" smtClean="0"/>
                <a:t> </a:t>
              </a:r>
              <a:r>
                <a:rPr lang="en-US" dirty="0" err="1" smtClean="0"/>
                <a:t>nhân</a:t>
              </a:r>
              <a:r>
                <a:rPr lang="en-US" dirty="0" smtClean="0"/>
                <a:t> </a:t>
              </a:r>
              <a:r>
                <a:rPr lang="en-US" dirty="0" err="1" smtClean="0"/>
                <a:t>lực</a:t>
              </a:r>
              <a:endParaRPr lang="en-US" dirty="0"/>
            </a:p>
          </p:txBody>
        </p:sp>
        <p:pic>
          <p:nvPicPr>
            <p:cNvPr id="1050" name="Picture 26" descr="save-money-icon-money_icon.png (255×190)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8527" y="1399087"/>
              <a:ext cx="1328186" cy="989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3" name="Picture 39" descr="people-psd-icon1.png (409×380)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2113352"/>
              <a:ext cx="1289733" cy="1198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506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GIẢI PHÁP TRUYỀN THỐNG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23128" y="1428748"/>
            <a:ext cx="5222586" cy="1064657"/>
            <a:chOff x="1066801" y="2105024"/>
            <a:chExt cx="3516152" cy="1607583"/>
          </a:xfrm>
        </p:grpSpPr>
        <p:sp>
          <p:nvSpPr>
            <p:cNvPr id="5" name="TextBox 4"/>
            <p:cNvSpPr txBox="1"/>
            <p:nvPr/>
          </p:nvSpPr>
          <p:spPr>
            <a:xfrm>
              <a:off x="2176213" y="2629978"/>
              <a:ext cx="2406740" cy="557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Tạo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các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khóa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đào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tạo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cho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nhân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viên</a:t>
              </a:r>
              <a:r>
                <a:rPr lang="en-US" i="1" dirty="0" smtClean="0"/>
                <a:t>.</a:t>
              </a:r>
              <a:endParaRPr lang="en-US" i="1" dirty="0"/>
            </a:p>
          </p:txBody>
        </p:sp>
        <p:pic>
          <p:nvPicPr>
            <p:cNvPr id="4100" name="Picture 4" descr="http://superdigitaltechnology.com/imgs/web-trainnin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1" y="2105024"/>
              <a:ext cx="1026046" cy="1607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2066177" y="2571750"/>
            <a:ext cx="6531443" cy="1036037"/>
            <a:chOff x="2505184" y="1096149"/>
            <a:chExt cx="5891511" cy="1403866"/>
          </a:xfrm>
        </p:grpSpPr>
        <p:sp>
          <p:nvSpPr>
            <p:cNvPr id="4" name="TextBox 3"/>
            <p:cNvSpPr txBox="1"/>
            <p:nvPr/>
          </p:nvSpPr>
          <p:spPr>
            <a:xfrm>
              <a:off x="2505184" y="1547852"/>
              <a:ext cx="4186796" cy="500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/>
                <a:t>Thuê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thêm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nhân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công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có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tay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nghề</a:t>
              </a:r>
              <a:r>
                <a:rPr lang="en-US" i="1" dirty="0" smtClean="0"/>
                <a:t>, </a:t>
              </a:r>
              <a:r>
                <a:rPr lang="en-US" i="1" dirty="0" err="1" smtClean="0"/>
                <a:t>kinh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nghiệm</a:t>
              </a:r>
              <a:endParaRPr lang="en-US" i="1" dirty="0"/>
            </a:p>
          </p:txBody>
        </p:sp>
        <p:pic>
          <p:nvPicPr>
            <p:cNvPr id="4102" name="Picture 6" descr="http://us.123rf.com/450wm/jirsak/jirsak1307/jirsak130700004/20708182-human-resources-crm-data-mining-assessment-center-and-social-media-concept--officer-looking-for-empl.jpg?ver=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5966" y="1096149"/>
              <a:ext cx="1620729" cy="1403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523128" y="3486148"/>
            <a:ext cx="4453400" cy="1446307"/>
            <a:chOff x="381000" y="3486150"/>
            <a:chExt cx="4453400" cy="1446307"/>
          </a:xfrm>
        </p:grpSpPr>
        <p:pic>
          <p:nvPicPr>
            <p:cNvPr id="2050" name="Picture 2" descr="http://bpmgp.com/wp-content/uploads/2014/01/icon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3486150"/>
              <a:ext cx="1446307" cy="1446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028824" y="4024637"/>
              <a:ext cx="2805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 </a:t>
              </a:r>
              <a:r>
                <a:rPr lang="en-US" i="1" dirty="0" err="1" smtClean="0"/>
                <a:t>Cải</a:t>
              </a:r>
              <a:r>
                <a:rPr lang="en-US" i="1" dirty="0" smtClean="0"/>
                <a:t> </a:t>
              </a:r>
              <a:r>
                <a:rPr lang="en-US" i="1" dirty="0" err="1"/>
                <a:t>tiến</a:t>
              </a:r>
              <a:r>
                <a:rPr lang="en-US" i="1" dirty="0"/>
                <a:t> </a:t>
              </a:r>
              <a:r>
                <a:rPr lang="en-US" i="1" dirty="0" err="1"/>
                <a:t>quy</a:t>
              </a:r>
              <a:r>
                <a:rPr lang="en-US" i="1" dirty="0"/>
                <a:t> </a:t>
              </a:r>
              <a:r>
                <a:rPr lang="en-US" i="1" dirty="0" err="1"/>
                <a:t>trình</a:t>
              </a:r>
              <a:r>
                <a:rPr lang="en-US" i="1" dirty="0"/>
                <a:t> </a:t>
              </a:r>
              <a:r>
                <a:rPr lang="en-US" i="1" dirty="0" err="1"/>
                <a:t>nghiệp</a:t>
              </a:r>
              <a:r>
                <a:rPr lang="en-US" i="1" dirty="0"/>
                <a:t> </a:t>
              </a:r>
              <a:r>
                <a:rPr lang="en-US" i="1" dirty="0" err="1" smtClean="0"/>
                <a:t>vụ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446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HỆ QUẢ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11213" y="3790950"/>
            <a:ext cx="120838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318700" y="3779687"/>
            <a:ext cx="2172723" cy="441159"/>
            <a:chOff x="1642684" y="4062036"/>
            <a:chExt cx="2172723" cy="441159"/>
          </a:xfrm>
        </p:grpSpPr>
        <p:pic>
          <p:nvPicPr>
            <p:cNvPr id="1030" name="Picture 6" descr="256-256-c7eba42ce12ae9b26d5e8379b73dd86b-Refuse.png (256×256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684" y="4062036"/>
              <a:ext cx="441159" cy="441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059798" y="4097949"/>
              <a:ext cx="1755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smtClean="0"/>
                <a:t>Chi </a:t>
              </a:r>
              <a:r>
                <a:rPr lang="en-US" b="1" i="1" dirty="0" err="1" smtClean="0"/>
                <a:t>phí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tăng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cao</a:t>
              </a:r>
              <a:endParaRPr lang="en-US" b="1" i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12373" y="3825069"/>
            <a:ext cx="2815266" cy="646331"/>
            <a:chOff x="4848174" y="4097949"/>
            <a:chExt cx="2815266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250600" y="4097949"/>
              <a:ext cx="24128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err="1" smtClean="0"/>
                <a:t>Tiêu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hao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tài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nguyên</a:t>
              </a:r>
              <a:r>
                <a:rPr lang="en-US" b="1" i="1" dirty="0" smtClean="0"/>
                <a:t>, </a:t>
              </a:r>
            </a:p>
            <a:p>
              <a:pPr algn="ctr"/>
              <a:r>
                <a:rPr lang="en-US" b="1" i="1" dirty="0" err="1" smtClean="0"/>
                <a:t>hiệu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suất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làm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việc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giảm</a:t>
              </a:r>
              <a:endParaRPr lang="en-US" b="1" i="1" dirty="0"/>
            </a:p>
          </p:txBody>
        </p:sp>
        <p:pic>
          <p:nvPicPr>
            <p:cNvPr id="13" name="Picture 6" descr="256-256-c7eba42ce12ae9b26d5e8379b73dd86b-Refuse.png (256×256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174" y="4200534"/>
              <a:ext cx="441159" cy="441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4" name="Picture 2" descr="http://f3y.com/wp-content/uploads/2010/11/business-increase-profi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57" y="1665137"/>
            <a:ext cx="27432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biz2credit.com/blog/wp-content/uploads/2014/11/Why-Your-Sales-Are-Decreasin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0" r="13815"/>
          <a:stretch/>
        </p:blipFill>
        <p:spPr bwMode="auto">
          <a:xfrm>
            <a:off x="5732953" y="1828800"/>
            <a:ext cx="2537072" cy="189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78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939546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accent2"/>
                </a:solidFill>
              </a:rPr>
              <a:t>MỤC TIÊU ĐỀ TÀI</a:t>
            </a:r>
            <a:endParaRPr lang="en-US" sz="6000" b="1" dirty="0">
              <a:solidFill>
                <a:schemeClr val="accent2"/>
              </a:solidFill>
            </a:endParaRPr>
          </a:p>
        </p:txBody>
      </p:sp>
      <p:sp>
        <p:nvSpPr>
          <p:cNvPr id="2" name="AutoShape 2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307975" y="158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460375" y="1682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612775" y="3206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40775"/>
            <a:ext cx="8229600" cy="93954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MỤC TIÊU ĐỀ TÀI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838200" y="1213962"/>
            <a:ext cx="7696199" cy="2892426"/>
            <a:chOff x="389403" y="1657350"/>
            <a:chExt cx="7535397" cy="289242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767" y="2612611"/>
              <a:ext cx="1397000" cy="1047750"/>
            </a:xfrm>
            <a:prstGeom prst="rect">
              <a:avLst/>
            </a:prstGeom>
          </p:spPr>
        </p:pic>
        <p:pic>
          <p:nvPicPr>
            <p:cNvPr id="3074" name="Picture 2" descr="http://zizaza.com/cache/icon_256/iconset/579477/579484/PNG/512/taxi/driver_taxi_taxi_dri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403" y="3409950"/>
              <a:ext cx="1139825" cy="1139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://graphichive.net/uploaded/fordesigner/131330928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46" y="1657350"/>
              <a:ext cx="1356767" cy="135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Curved Connector 3"/>
            <p:cNvCxnSpPr>
              <a:stCxn id="3074" idx="3"/>
              <a:endCxn id="5" idx="2"/>
            </p:cNvCxnSpPr>
            <p:nvPr/>
          </p:nvCxnSpPr>
          <p:spPr>
            <a:xfrm flipV="1">
              <a:off x="1529228" y="3660361"/>
              <a:ext cx="1392039" cy="319502"/>
            </a:xfrm>
            <a:prstGeom prst="curvedConnector2">
              <a:avLst/>
            </a:prstGeom>
            <a:ln w="28575"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3076" idx="3"/>
              <a:endCxn id="5" idx="0"/>
            </p:cNvCxnSpPr>
            <p:nvPr/>
          </p:nvCxnSpPr>
          <p:spPr>
            <a:xfrm>
              <a:off x="1762213" y="2335734"/>
              <a:ext cx="1159054" cy="276877"/>
            </a:xfrm>
            <a:prstGeom prst="curvedConnector2">
              <a:avLst/>
            </a:prstGeom>
            <a:ln w="28575"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8" name="Picture 6" descr="http://www.raawee.com/img/happy-employee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2184025"/>
              <a:ext cx="2209800" cy="1660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Left-Right Arrow 24"/>
            <p:cNvSpPr/>
            <p:nvPr/>
          </p:nvSpPr>
          <p:spPr>
            <a:xfrm>
              <a:off x="3733800" y="2862370"/>
              <a:ext cx="1752600" cy="548232"/>
            </a:xfrm>
            <a:prstGeom prst="leftRightArrow">
              <a:avLst>
                <a:gd name="adj1" fmla="val 35954"/>
                <a:gd name="adj2" fmla="val 7809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420747" y="4106388"/>
            <a:ext cx="545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giấy</a:t>
            </a:r>
            <a:r>
              <a:rPr lang="en-US" dirty="0" smtClean="0"/>
              <a:t> </a:t>
            </a:r>
            <a:r>
              <a:rPr lang="en-US" dirty="0" err="1" smtClean="0"/>
              <a:t>tờ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/>
              <a:t> </a:t>
            </a:r>
            <a:r>
              <a:rPr lang="en-US" dirty="0" smtClean="0"/>
              <a:t>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6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MỤC TIÊU ĐỀ TÀI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971800" y="1594790"/>
            <a:ext cx="2885868" cy="2533711"/>
            <a:chOff x="1071873" y="1472803"/>
            <a:chExt cx="2885868" cy="2533711"/>
          </a:xfrm>
        </p:grpSpPr>
        <p:grpSp>
          <p:nvGrpSpPr>
            <p:cNvPr id="16" name="Group 15"/>
            <p:cNvGrpSpPr/>
            <p:nvPr/>
          </p:nvGrpSpPr>
          <p:grpSpPr>
            <a:xfrm>
              <a:off x="1793780" y="1472803"/>
              <a:ext cx="1442055" cy="2084785"/>
              <a:chOff x="533400" y="1453753"/>
              <a:chExt cx="1442055" cy="2084785"/>
            </a:xfrm>
          </p:grpSpPr>
          <p:pic>
            <p:nvPicPr>
              <p:cNvPr id="18" name="Picture 4" descr="https://hr.mst.edu/media/administrative/hr/images/icons/group_icon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376" t="9706" r="12376" b="16176"/>
              <a:stretch/>
            </p:blipFill>
            <p:spPr bwMode="auto">
              <a:xfrm>
                <a:off x="533400" y="2343150"/>
                <a:ext cx="1442055" cy="1195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6" descr="http://www.iconsdb.com/icons/preview/caribbean-blue/eye-3-xxl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3180" y="1453753"/>
                <a:ext cx="902494" cy="902494"/>
              </a:xfrm>
              <a:prstGeom prst="rect">
                <a:avLst/>
              </a:prstGeom>
              <a:noFill/>
              <a:scene3d>
                <a:camera prst="isometricTopUp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1071873" y="3606404"/>
              <a:ext cx="28858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/>
                <a:t>Giám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sát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chặc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chẽ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tài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xế</a:t>
              </a:r>
              <a:endParaRPr lang="en-US" sz="2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196789" y="1994900"/>
            <a:ext cx="2438400" cy="2595266"/>
            <a:chOff x="5391150" y="1472803"/>
            <a:chExt cx="2438400" cy="2595266"/>
          </a:xfrm>
        </p:grpSpPr>
        <p:pic>
          <p:nvPicPr>
            <p:cNvPr id="21" name="Picture 8" descr="http://icons.iconarchive.com/icons/paomedia/small-n-flat/1024/shield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1472803"/>
              <a:ext cx="2133600" cy="2133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5391150" y="3606404"/>
              <a:ext cx="243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err="1" smtClean="0"/>
                <a:t>Bảo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mật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dữ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liệu</a:t>
              </a:r>
              <a:endParaRPr lang="en-US" sz="2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82461" y="1349722"/>
            <a:ext cx="2188637" cy="2502385"/>
            <a:chOff x="372936" y="1113314"/>
            <a:chExt cx="2188637" cy="2502385"/>
          </a:xfrm>
        </p:grpSpPr>
        <p:sp>
          <p:nvSpPr>
            <p:cNvPr id="7" name="TextBox 6"/>
            <p:cNvSpPr txBox="1"/>
            <p:nvPr/>
          </p:nvSpPr>
          <p:spPr>
            <a:xfrm>
              <a:off x="372936" y="2969368"/>
              <a:ext cx="2188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Tiết</a:t>
              </a:r>
              <a:r>
                <a:rPr lang="en-US" dirty="0" smtClean="0"/>
                <a:t> </a:t>
              </a:r>
              <a:r>
                <a:rPr lang="en-US" dirty="0" err="1" smtClean="0"/>
                <a:t>kiệm</a:t>
              </a:r>
              <a:r>
                <a:rPr lang="en-US" dirty="0" smtClean="0"/>
                <a:t> </a:t>
              </a:r>
              <a:r>
                <a:rPr lang="en-US" dirty="0" err="1" smtClean="0"/>
                <a:t>nhân</a:t>
              </a:r>
              <a:r>
                <a:rPr lang="en-US" dirty="0" smtClean="0"/>
                <a:t> </a:t>
              </a:r>
              <a:r>
                <a:rPr lang="en-US" dirty="0" err="1" smtClean="0"/>
                <a:t>lực</a:t>
              </a:r>
              <a:r>
                <a:rPr lang="en-US" dirty="0" smtClean="0"/>
                <a:t> </a:t>
              </a:r>
              <a:r>
                <a:rPr lang="en-US" dirty="0" err="1" smtClean="0"/>
                <a:t>và</a:t>
              </a:r>
              <a:r>
                <a:rPr lang="en-US" dirty="0" smtClean="0"/>
                <a:t> </a:t>
              </a:r>
              <a:r>
                <a:rPr lang="en-US" dirty="0" err="1" smtClean="0"/>
                <a:t>tài</a:t>
              </a:r>
              <a:r>
                <a:rPr lang="en-US" dirty="0" smtClean="0"/>
                <a:t> </a:t>
              </a:r>
              <a:r>
                <a:rPr lang="en-US" dirty="0" err="1" smtClean="0"/>
                <a:t>nguyên</a:t>
              </a:r>
              <a:endParaRPr lang="en-US" dirty="0"/>
            </a:p>
          </p:txBody>
        </p:sp>
        <p:pic>
          <p:nvPicPr>
            <p:cNvPr id="2" name="Picture 2" descr="http://us.123rf.com/450wm/harunatsukobo/harunatsukobo1502/harunatsukobo150200115/37125502-businessman-with-glasses-that-do-a-multi-task-as-good.jpg?ver=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788" y="1113314"/>
              <a:ext cx="1930932" cy="1930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145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924</TotalTime>
  <Words>436</Words>
  <Application>Microsoft Office PowerPoint</Application>
  <PresentationFormat>On-screen Show (16:9)</PresentationFormat>
  <Paragraphs>102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Waveform</vt:lpstr>
      <vt:lpstr>BÁO CÁO LẬP TRÌNH CSDL GV: Ths. Lê Viết Tuấn</vt:lpstr>
      <vt:lpstr>NỘI DUNG :</vt:lpstr>
      <vt:lpstr>TỔNG QUAN ĐỀ TÀI</vt:lpstr>
      <vt:lpstr>TỔNG QUAN ĐỀ TÀI</vt:lpstr>
      <vt:lpstr>GIẢI PHÁP TRUYỀN THỐNG</vt:lpstr>
      <vt:lpstr>HỆ QUẢ</vt:lpstr>
      <vt:lpstr>MỤC TIÊU ĐỀ TÀI</vt:lpstr>
      <vt:lpstr>MỤC TIÊU ĐỀ TÀI</vt:lpstr>
      <vt:lpstr>MỤC TIÊU ĐỀ TÀI</vt:lpstr>
      <vt:lpstr>MỤC TIÊU ĐỀ TÀI</vt:lpstr>
      <vt:lpstr>MỤC TIÊU ĐỀ TÀI</vt:lpstr>
      <vt:lpstr>HIỆN THỰC HỆ THỐNG</vt:lpstr>
      <vt:lpstr>HIỆN THỰC HỆ THỐNG</vt:lpstr>
      <vt:lpstr>HIỆN THỰC HỆ THỐNG</vt:lpstr>
      <vt:lpstr>QUẢN LÝ TÀI XẾ</vt:lpstr>
      <vt:lpstr>QUẢN LÝ TÀI XẾ</vt:lpstr>
      <vt:lpstr>QUẢN LÝ XE</vt:lpstr>
      <vt:lpstr>BÁO CÁO</vt:lpstr>
      <vt:lpstr>CẢI TIẾN VÀ PHÁT TRIỂN</vt:lpstr>
      <vt:lpstr>HƯỚNG PHÁT TRIỂN</vt:lpstr>
      <vt:lpstr>DEMO</vt:lpstr>
      <vt:lpstr>Nguồn :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LẬP TRÌNH CSDL GV: Ths. Lê Viết Tuấn</dc:title>
  <dc:creator>WorkPlace</dc:creator>
  <cp:lastModifiedBy>WorkShop</cp:lastModifiedBy>
  <cp:revision>71</cp:revision>
  <dcterms:created xsi:type="dcterms:W3CDTF">2006-08-16T00:00:00Z</dcterms:created>
  <dcterms:modified xsi:type="dcterms:W3CDTF">2016-04-01T13:22:42Z</dcterms:modified>
</cp:coreProperties>
</file>