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60" r:id="rId4"/>
    <p:sldId id="258" r:id="rId5"/>
    <p:sldId id="278" r:id="rId6"/>
    <p:sldId id="275" r:id="rId7"/>
    <p:sldId id="259" r:id="rId8"/>
    <p:sldId id="261" r:id="rId9"/>
    <p:sldId id="270" r:id="rId10"/>
    <p:sldId id="274" r:id="rId11"/>
    <p:sldId id="269" r:id="rId12"/>
    <p:sldId id="265" r:id="rId13"/>
    <p:sldId id="291" r:id="rId14"/>
    <p:sldId id="290" r:id="rId15"/>
    <p:sldId id="262" r:id="rId16"/>
    <p:sldId id="266" r:id="rId17"/>
    <p:sldId id="287" r:id="rId18"/>
    <p:sldId id="271" r:id="rId19"/>
    <p:sldId id="285" r:id="rId20"/>
    <p:sldId id="272" r:id="rId21"/>
    <p:sldId id="283" r:id="rId22"/>
    <p:sldId id="276" r:id="rId23"/>
    <p:sldId id="284" r:id="rId24"/>
    <p:sldId id="288" r:id="rId25"/>
    <p:sldId id="289" r:id="rId26"/>
    <p:sldId id="268" r:id="rId27"/>
    <p:sldId id="277" r:id="rId28"/>
    <p:sldId id="279" r:id="rId29"/>
    <p:sldId id="281" r:id="rId30"/>
    <p:sldId id="282" r:id="rId3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8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FA4BB-2249-4952-88BF-CDA9028FFACC}" type="doc">
      <dgm:prSet loTypeId="urn:microsoft.com/office/officeart/2005/8/layout/chevron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769-5F1C-4050-81D5-45C8861E3D2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AC3965B-3A8C-4C4A-B2DC-E56E89412984}" type="parTrans" cxnId="{CE6D4F32-D3F8-44B5-AC37-79C16539AA62}">
      <dgm:prSet/>
      <dgm:spPr/>
      <dgm:t>
        <a:bodyPr/>
        <a:lstStyle/>
        <a:p>
          <a:endParaRPr lang="en-US"/>
        </a:p>
      </dgm:t>
    </dgm:pt>
    <dgm:pt modelId="{531C509A-F5B9-4E9E-A98D-FC198929C4D4}" type="sibTrans" cxnId="{CE6D4F32-D3F8-44B5-AC37-79C16539AA62}">
      <dgm:prSet/>
      <dgm:spPr/>
      <dgm:t>
        <a:bodyPr/>
        <a:lstStyle/>
        <a:p>
          <a:endParaRPr lang="en-US"/>
        </a:p>
      </dgm:t>
    </dgm:pt>
    <dgm:pt modelId="{FDF094F8-EF69-4A4E-82D2-005D6347DB12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3ABE5C2A-0B94-45A6-9AAF-462D9C157C2E}" type="parTrans" cxnId="{C0987201-6538-4431-A49F-33CBEF4635F6}">
      <dgm:prSet/>
      <dgm:spPr/>
      <dgm:t>
        <a:bodyPr/>
        <a:lstStyle/>
        <a:p>
          <a:endParaRPr lang="en-US"/>
        </a:p>
      </dgm:t>
    </dgm:pt>
    <dgm:pt modelId="{63822542-7EC3-4955-9499-3C7619444E16}" type="sibTrans" cxnId="{C0987201-6538-4431-A49F-33CBEF4635F6}">
      <dgm:prSet/>
      <dgm:spPr/>
      <dgm:t>
        <a:bodyPr/>
        <a:lstStyle/>
        <a:p>
          <a:endParaRPr lang="en-US"/>
        </a:p>
      </dgm:t>
    </dgm:pt>
    <dgm:pt modelId="{00CAE60C-AF69-42C6-9BC9-299C90CE63D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BDB0446-9538-4A12-B928-8374D265CFCE}" type="parTrans" cxnId="{A565B25D-1AC1-415C-B7D6-C76730DEB582}">
      <dgm:prSet/>
      <dgm:spPr/>
      <dgm:t>
        <a:bodyPr/>
        <a:lstStyle/>
        <a:p>
          <a:endParaRPr lang="en-US"/>
        </a:p>
      </dgm:t>
    </dgm:pt>
    <dgm:pt modelId="{3AFF97DA-555D-4BB3-8370-18900D93095D}" type="sibTrans" cxnId="{A565B25D-1AC1-415C-B7D6-C76730DEB582}">
      <dgm:prSet/>
      <dgm:spPr/>
      <dgm:t>
        <a:bodyPr/>
        <a:lstStyle/>
        <a:p>
          <a:endParaRPr lang="en-US"/>
        </a:p>
      </dgm:t>
    </dgm:pt>
    <dgm:pt modelId="{4EA7789C-60B3-482B-9BCB-F47D087853A0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4D0D3ADE-FDB7-4B71-AF4E-DC4B17A24BAB}" type="parTrans" cxnId="{8F2D5623-C7E2-4C28-9C62-1A631F2C25D6}">
      <dgm:prSet/>
      <dgm:spPr/>
      <dgm:t>
        <a:bodyPr/>
        <a:lstStyle/>
        <a:p>
          <a:endParaRPr lang="en-US"/>
        </a:p>
      </dgm:t>
    </dgm:pt>
    <dgm:pt modelId="{50EE48A5-FFC4-4B6B-AF3C-E52BFD8BCC9F}" type="sibTrans" cxnId="{8F2D5623-C7E2-4C28-9C62-1A631F2C25D6}">
      <dgm:prSet/>
      <dgm:spPr/>
      <dgm:t>
        <a:bodyPr/>
        <a:lstStyle/>
        <a:p>
          <a:endParaRPr lang="en-US"/>
        </a:p>
      </dgm:t>
    </dgm:pt>
    <dgm:pt modelId="{364B9A37-5270-4EAC-A0BB-0CDAC65A462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4DE6BED-5F1D-470A-A09C-ABD712AD58F5}" type="parTrans" cxnId="{C370DA88-0EC8-4035-8149-BE56CCF4273B}">
      <dgm:prSet/>
      <dgm:spPr/>
      <dgm:t>
        <a:bodyPr/>
        <a:lstStyle/>
        <a:p>
          <a:endParaRPr lang="en-US"/>
        </a:p>
      </dgm:t>
    </dgm:pt>
    <dgm:pt modelId="{4929FC34-33BA-4CB5-AD05-C2199FD0B462}" type="sibTrans" cxnId="{C370DA88-0EC8-4035-8149-BE56CCF4273B}">
      <dgm:prSet/>
      <dgm:spPr/>
      <dgm:t>
        <a:bodyPr/>
        <a:lstStyle/>
        <a:p>
          <a:endParaRPr lang="en-US"/>
        </a:p>
      </dgm:t>
    </dgm:pt>
    <dgm:pt modelId="{B66483C8-54BB-4C25-B808-81981C6B1EAA}">
      <dgm:prSet phldrT="[Text]"/>
      <dgm:spPr/>
      <dgm:t>
        <a:bodyPr/>
        <a:lstStyle/>
        <a:p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675D1ABF-B5C7-4B90-8CC9-E58EBFEBD62B}" type="parTrans" cxnId="{FF099F1D-2DA0-436E-A45A-68217A0351FC}">
      <dgm:prSet/>
      <dgm:spPr/>
      <dgm:t>
        <a:bodyPr/>
        <a:lstStyle/>
        <a:p>
          <a:endParaRPr lang="en-US"/>
        </a:p>
      </dgm:t>
    </dgm:pt>
    <dgm:pt modelId="{28AB4D1A-9B33-474F-B798-E3E66CDB846D}" type="sibTrans" cxnId="{FF099F1D-2DA0-436E-A45A-68217A0351FC}">
      <dgm:prSet/>
      <dgm:spPr/>
      <dgm:t>
        <a:bodyPr/>
        <a:lstStyle/>
        <a:p>
          <a:endParaRPr lang="en-US"/>
        </a:p>
      </dgm:t>
    </dgm:pt>
    <dgm:pt modelId="{A71B0E61-B7B4-4A1B-89D3-0B949F1DB433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8D59D49-E573-4CEE-9F11-38C44F4B6D44}" type="parTrans" cxnId="{09DBBA30-762A-4D09-BE74-AA2C5D3A9575}">
      <dgm:prSet/>
      <dgm:spPr/>
      <dgm:t>
        <a:bodyPr/>
        <a:lstStyle/>
        <a:p>
          <a:endParaRPr lang="en-US"/>
        </a:p>
      </dgm:t>
    </dgm:pt>
    <dgm:pt modelId="{CC0F7FC3-4121-4B11-9243-7C9907B2C8B1}" type="sibTrans" cxnId="{09DBBA30-762A-4D09-BE74-AA2C5D3A9575}">
      <dgm:prSet/>
      <dgm:spPr/>
      <dgm:t>
        <a:bodyPr/>
        <a:lstStyle/>
        <a:p>
          <a:endParaRPr lang="en-US"/>
        </a:p>
      </dgm:t>
    </dgm:pt>
    <dgm:pt modelId="{5F27A6FC-9D2F-4081-8FE8-C00367BF781E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endParaRPr lang="en-US" dirty="0"/>
        </a:p>
      </dgm:t>
    </dgm:pt>
    <dgm:pt modelId="{05AD139B-481E-475E-AC3C-46A834EAD859}" type="parTrans" cxnId="{D89E04F8-4A91-48EA-A556-2D93331BC758}">
      <dgm:prSet/>
      <dgm:spPr/>
      <dgm:t>
        <a:bodyPr/>
        <a:lstStyle/>
        <a:p>
          <a:endParaRPr lang="en-US"/>
        </a:p>
      </dgm:t>
    </dgm:pt>
    <dgm:pt modelId="{CAA3BC17-B6F6-427D-91E1-B773C68CC3A3}" type="sibTrans" cxnId="{D89E04F8-4A91-48EA-A556-2D93331BC758}">
      <dgm:prSet/>
      <dgm:spPr/>
      <dgm:t>
        <a:bodyPr/>
        <a:lstStyle/>
        <a:p>
          <a:endParaRPr lang="en-US"/>
        </a:p>
      </dgm:t>
    </dgm:pt>
    <dgm:pt modelId="{83F0F507-8878-4B12-9EE8-04FB4BF47E48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4C1CCD74-6269-4AE1-9557-27C6F114F2A0}" type="parTrans" cxnId="{A13E3BF5-E57D-464C-978F-DEA3BF0C311C}">
      <dgm:prSet/>
      <dgm:spPr/>
      <dgm:t>
        <a:bodyPr/>
        <a:lstStyle/>
        <a:p>
          <a:endParaRPr lang="en-US"/>
        </a:p>
      </dgm:t>
    </dgm:pt>
    <dgm:pt modelId="{63D616C8-BE49-49F5-8C1A-3259D8FB11E7}" type="sibTrans" cxnId="{A13E3BF5-E57D-464C-978F-DEA3BF0C311C}">
      <dgm:prSet/>
      <dgm:spPr/>
      <dgm:t>
        <a:bodyPr/>
        <a:lstStyle/>
        <a:p>
          <a:endParaRPr lang="en-US"/>
        </a:p>
      </dgm:t>
    </dgm:pt>
    <dgm:pt modelId="{4D976C54-EC4D-4BA5-83A4-21DB6C97ED6A}">
      <dgm:prSet phldrT="[Text]"/>
      <dgm:spPr/>
      <dgm:t>
        <a:bodyPr/>
        <a:lstStyle/>
        <a:p>
          <a:r>
            <a:rPr lang="en-US" dirty="0" err="1" smtClean="0"/>
            <a:t>Hạn</a:t>
          </a:r>
          <a:r>
            <a:rPr lang="en-US" dirty="0" smtClean="0"/>
            <a:t> </a:t>
          </a:r>
          <a:r>
            <a:rPr lang="en-US" dirty="0" err="1" smtClean="0"/>
            <a:t>chế</a:t>
          </a:r>
          <a:endParaRPr lang="en-US" dirty="0"/>
        </a:p>
      </dgm:t>
    </dgm:pt>
    <dgm:pt modelId="{F4AA5484-0768-496C-AF33-EA7ABE408AE1}" type="parTrans" cxnId="{1D2E2007-40C3-45F9-9174-8AE88211B1F7}">
      <dgm:prSet/>
      <dgm:spPr/>
      <dgm:t>
        <a:bodyPr/>
        <a:lstStyle/>
        <a:p>
          <a:endParaRPr lang="en-US"/>
        </a:p>
      </dgm:t>
    </dgm:pt>
    <dgm:pt modelId="{0510D4E4-65C7-4F7E-A0E5-DD7964A4DF6A}" type="sibTrans" cxnId="{1D2E2007-40C3-45F9-9174-8AE88211B1F7}">
      <dgm:prSet/>
      <dgm:spPr/>
      <dgm:t>
        <a:bodyPr/>
        <a:lstStyle/>
        <a:p>
          <a:endParaRPr lang="en-US"/>
        </a:p>
      </dgm:t>
    </dgm:pt>
    <dgm:pt modelId="{8B98A07B-003D-434C-B671-52C26222EE73}" type="pres">
      <dgm:prSet presAssocID="{573FA4BB-2249-4952-88BF-CDA9028FFA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234E02-72F2-48CA-9BAD-D36DEC23A3AA}" type="pres">
      <dgm:prSet presAssocID="{30C07769-5F1C-4050-81D5-45C8861E3D2C}" presName="composite" presStyleCnt="0"/>
      <dgm:spPr/>
      <dgm:t>
        <a:bodyPr/>
        <a:lstStyle/>
        <a:p>
          <a:endParaRPr lang="en-US"/>
        </a:p>
      </dgm:t>
    </dgm:pt>
    <dgm:pt modelId="{9C2CBAB0-1189-46EC-9A1C-7DB977A51911}" type="pres">
      <dgm:prSet presAssocID="{30C07769-5F1C-4050-81D5-45C8861E3D2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ED7D8-C565-4F0B-9FCA-2ECB5AAC7227}" type="pres">
      <dgm:prSet presAssocID="{30C07769-5F1C-4050-81D5-45C8861E3D2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00CDE-CD42-44F5-9550-99D55C6D24E7}" type="pres">
      <dgm:prSet presAssocID="{531C509A-F5B9-4E9E-A98D-FC198929C4D4}" presName="sp" presStyleCnt="0"/>
      <dgm:spPr/>
      <dgm:t>
        <a:bodyPr/>
        <a:lstStyle/>
        <a:p>
          <a:endParaRPr lang="en-US"/>
        </a:p>
      </dgm:t>
    </dgm:pt>
    <dgm:pt modelId="{F812B5E2-F00E-4164-BE9C-F8777DCEFCE8}" type="pres">
      <dgm:prSet presAssocID="{00CAE60C-AF69-42C6-9BC9-299C90CE63D4}" presName="composite" presStyleCnt="0"/>
      <dgm:spPr/>
      <dgm:t>
        <a:bodyPr/>
        <a:lstStyle/>
        <a:p>
          <a:endParaRPr lang="en-US"/>
        </a:p>
      </dgm:t>
    </dgm:pt>
    <dgm:pt modelId="{99688ECA-8FA5-4607-94F1-CC07A0BA0860}" type="pres">
      <dgm:prSet presAssocID="{00CAE60C-AF69-42C6-9BC9-299C90CE63D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EB6E1-C2A1-4929-9B82-A347EB9586A7}" type="pres">
      <dgm:prSet presAssocID="{00CAE60C-AF69-42C6-9BC9-299C90CE63D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3B3BB-BB61-4DBB-B446-6493EA7C14A2}" type="pres">
      <dgm:prSet presAssocID="{3AFF97DA-555D-4BB3-8370-18900D93095D}" presName="sp" presStyleCnt="0"/>
      <dgm:spPr/>
      <dgm:t>
        <a:bodyPr/>
        <a:lstStyle/>
        <a:p>
          <a:endParaRPr lang="en-US"/>
        </a:p>
      </dgm:t>
    </dgm:pt>
    <dgm:pt modelId="{89D834BB-E0CD-4116-A5E6-8D3F78C7AE5B}" type="pres">
      <dgm:prSet presAssocID="{364B9A37-5270-4EAC-A0BB-0CDAC65A4626}" presName="composite" presStyleCnt="0"/>
      <dgm:spPr/>
      <dgm:t>
        <a:bodyPr/>
        <a:lstStyle/>
        <a:p>
          <a:endParaRPr lang="en-US"/>
        </a:p>
      </dgm:t>
    </dgm:pt>
    <dgm:pt modelId="{9A99D0FF-5868-43CF-95F2-1E817500C822}" type="pres">
      <dgm:prSet presAssocID="{364B9A37-5270-4EAC-A0BB-0CDAC65A46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FC61-5C58-4DDA-AF56-567B69758437}" type="pres">
      <dgm:prSet presAssocID="{364B9A37-5270-4EAC-A0BB-0CDAC65A46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F60E-4954-4B33-9192-E2DD8DD8F720}" type="pres">
      <dgm:prSet presAssocID="{4929FC34-33BA-4CB5-AD05-C2199FD0B462}" presName="sp" presStyleCnt="0"/>
      <dgm:spPr/>
      <dgm:t>
        <a:bodyPr/>
        <a:lstStyle/>
        <a:p>
          <a:endParaRPr lang="en-US"/>
        </a:p>
      </dgm:t>
    </dgm:pt>
    <dgm:pt modelId="{0B04605D-307D-4808-BDA8-42FF1FB2C823}" type="pres">
      <dgm:prSet presAssocID="{A71B0E61-B7B4-4A1B-89D3-0B949F1DB433}" presName="composite" presStyleCnt="0"/>
      <dgm:spPr/>
      <dgm:t>
        <a:bodyPr/>
        <a:lstStyle/>
        <a:p>
          <a:endParaRPr lang="en-US"/>
        </a:p>
      </dgm:t>
    </dgm:pt>
    <dgm:pt modelId="{BCB60E09-B4F6-42A9-87A9-BCC61689526D}" type="pres">
      <dgm:prSet presAssocID="{A71B0E61-B7B4-4A1B-89D3-0B949F1DB43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7D1D3-D645-410F-B62F-B3AE6F7D1CFF}" type="pres">
      <dgm:prSet presAssocID="{A71B0E61-B7B4-4A1B-89D3-0B949F1DB43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C59D3-3AFE-40F0-9B34-D50C253B8955}" type="pres">
      <dgm:prSet presAssocID="{CC0F7FC3-4121-4B11-9243-7C9907B2C8B1}" presName="sp" presStyleCnt="0"/>
      <dgm:spPr/>
    </dgm:pt>
    <dgm:pt modelId="{E2187B83-12D7-45B5-9ECB-8F328B25EFF0}" type="pres">
      <dgm:prSet presAssocID="{83F0F507-8878-4B12-9EE8-04FB4BF47E48}" presName="composite" presStyleCnt="0"/>
      <dgm:spPr/>
    </dgm:pt>
    <dgm:pt modelId="{3AB561E5-9DB7-49B8-8C08-5CCB07F65FEB}" type="pres">
      <dgm:prSet presAssocID="{83F0F507-8878-4B12-9EE8-04FB4BF47E4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A0D61-18F8-4BDC-80B8-2868C2761CEA}" type="pres">
      <dgm:prSet presAssocID="{83F0F507-8878-4B12-9EE8-04FB4BF47E4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987201-6538-4431-A49F-33CBEF4635F6}" srcId="{30C07769-5F1C-4050-81D5-45C8861E3D2C}" destId="{FDF094F8-EF69-4A4E-82D2-005D6347DB12}" srcOrd="0" destOrd="0" parTransId="{3ABE5C2A-0B94-45A6-9AAF-462D9C157C2E}" sibTransId="{63822542-7EC3-4955-9499-3C7619444E16}"/>
    <dgm:cxn modelId="{1D2E2007-40C3-45F9-9174-8AE88211B1F7}" srcId="{A71B0E61-B7B4-4A1B-89D3-0B949F1DB433}" destId="{4D976C54-EC4D-4BA5-83A4-21DB6C97ED6A}" srcOrd="0" destOrd="0" parTransId="{F4AA5484-0768-496C-AF33-EA7ABE408AE1}" sibTransId="{0510D4E4-65C7-4F7E-A0E5-DD7964A4DF6A}"/>
    <dgm:cxn modelId="{538E4CF8-7745-41B8-9E98-6857CCC08FE0}" type="presOf" srcId="{FDF094F8-EF69-4A4E-82D2-005D6347DB12}" destId="{3D9ED7D8-C565-4F0B-9FCA-2ECB5AAC7227}" srcOrd="0" destOrd="0" presId="urn:microsoft.com/office/officeart/2005/8/layout/chevron2"/>
    <dgm:cxn modelId="{4B8A596B-5983-4F69-81FE-08F53674C4C8}" type="presOf" srcId="{00CAE60C-AF69-42C6-9BC9-299C90CE63D4}" destId="{99688ECA-8FA5-4607-94F1-CC07A0BA0860}" srcOrd="0" destOrd="0" presId="urn:microsoft.com/office/officeart/2005/8/layout/chevron2"/>
    <dgm:cxn modelId="{09DBBA30-762A-4D09-BE74-AA2C5D3A9575}" srcId="{573FA4BB-2249-4952-88BF-CDA9028FFACC}" destId="{A71B0E61-B7B4-4A1B-89D3-0B949F1DB433}" srcOrd="3" destOrd="0" parTransId="{C8D59D49-E573-4CEE-9F11-38C44F4B6D44}" sibTransId="{CC0F7FC3-4121-4B11-9243-7C9907B2C8B1}"/>
    <dgm:cxn modelId="{0284E819-74C5-4A9A-AE7E-4D2DD3F33BB0}" type="presOf" srcId="{83F0F507-8878-4B12-9EE8-04FB4BF47E48}" destId="{3AB561E5-9DB7-49B8-8C08-5CCB07F65FEB}" srcOrd="0" destOrd="0" presId="urn:microsoft.com/office/officeart/2005/8/layout/chevron2"/>
    <dgm:cxn modelId="{C92651F8-D16B-47DC-B672-4BFC495DE627}" type="presOf" srcId="{573FA4BB-2249-4952-88BF-CDA9028FFACC}" destId="{8B98A07B-003D-434C-B671-52C26222EE73}" srcOrd="0" destOrd="0" presId="urn:microsoft.com/office/officeart/2005/8/layout/chevron2"/>
    <dgm:cxn modelId="{39280499-E7A8-4418-9D94-700673AF1051}" type="presOf" srcId="{4D976C54-EC4D-4BA5-83A4-21DB6C97ED6A}" destId="{AD67D1D3-D645-410F-B62F-B3AE6F7D1CFF}" srcOrd="0" destOrd="0" presId="urn:microsoft.com/office/officeart/2005/8/layout/chevron2"/>
    <dgm:cxn modelId="{903EDB4C-B165-445D-B2AB-755162D8FD76}" type="presOf" srcId="{364B9A37-5270-4EAC-A0BB-0CDAC65A4626}" destId="{9A99D0FF-5868-43CF-95F2-1E817500C822}" srcOrd="0" destOrd="0" presId="urn:microsoft.com/office/officeart/2005/8/layout/chevron2"/>
    <dgm:cxn modelId="{93C5834D-4082-441C-94AD-B599BFA64DD2}" type="presOf" srcId="{30C07769-5F1C-4050-81D5-45C8861E3D2C}" destId="{9C2CBAB0-1189-46EC-9A1C-7DB977A51911}" srcOrd="0" destOrd="0" presId="urn:microsoft.com/office/officeart/2005/8/layout/chevron2"/>
    <dgm:cxn modelId="{A565B25D-1AC1-415C-B7D6-C76730DEB582}" srcId="{573FA4BB-2249-4952-88BF-CDA9028FFACC}" destId="{00CAE60C-AF69-42C6-9BC9-299C90CE63D4}" srcOrd="1" destOrd="0" parTransId="{0BDB0446-9538-4A12-B928-8374D265CFCE}" sibTransId="{3AFF97DA-555D-4BB3-8370-18900D93095D}"/>
    <dgm:cxn modelId="{51745B59-5984-4755-A6CF-6BFCC32E2399}" type="presOf" srcId="{A71B0E61-B7B4-4A1B-89D3-0B949F1DB433}" destId="{BCB60E09-B4F6-42A9-87A9-BCC61689526D}" srcOrd="0" destOrd="0" presId="urn:microsoft.com/office/officeart/2005/8/layout/chevron2"/>
    <dgm:cxn modelId="{D89E04F8-4A91-48EA-A556-2D93331BC758}" srcId="{83F0F507-8878-4B12-9EE8-04FB4BF47E48}" destId="{5F27A6FC-9D2F-4081-8FE8-C00367BF781E}" srcOrd="0" destOrd="0" parTransId="{05AD139B-481E-475E-AC3C-46A834EAD859}" sibTransId="{CAA3BC17-B6F6-427D-91E1-B773C68CC3A3}"/>
    <dgm:cxn modelId="{C370DA88-0EC8-4035-8149-BE56CCF4273B}" srcId="{573FA4BB-2249-4952-88BF-CDA9028FFACC}" destId="{364B9A37-5270-4EAC-A0BB-0CDAC65A4626}" srcOrd="2" destOrd="0" parTransId="{F4DE6BED-5F1D-470A-A09C-ABD712AD58F5}" sibTransId="{4929FC34-33BA-4CB5-AD05-C2199FD0B462}"/>
    <dgm:cxn modelId="{CE6D4F32-D3F8-44B5-AC37-79C16539AA62}" srcId="{573FA4BB-2249-4952-88BF-CDA9028FFACC}" destId="{30C07769-5F1C-4050-81D5-45C8861E3D2C}" srcOrd="0" destOrd="0" parTransId="{4AC3965B-3A8C-4C4A-B2DC-E56E89412984}" sibTransId="{531C509A-F5B9-4E9E-A98D-FC198929C4D4}"/>
    <dgm:cxn modelId="{5F2E137B-E7CC-4164-8173-50A64FC60553}" type="presOf" srcId="{B66483C8-54BB-4C25-B808-81981C6B1EAA}" destId="{CC23FC61-5C58-4DDA-AF56-567B69758437}" srcOrd="0" destOrd="0" presId="urn:microsoft.com/office/officeart/2005/8/layout/chevron2"/>
    <dgm:cxn modelId="{00FEAD2F-E58E-4022-9C1D-8DC60FF12D0E}" type="presOf" srcId="{5F27A6FC-9D2F-4081-8FE8-C00367BF781E}" destId="{681A0D61-18F8-4BDC-80B8-2868C2761CEA}" srcOrd="0" destOrd="0" presId="urn:microsoft.com/office/officeart/2005/8/layout/chevron2"/>
    <dgm:cxn modelId="{FF099F1D-2DA0-436E-A45A-68217A0351FC}" srcId="{364B9A37-5270-4EAC-A0BB-0CDAC65A4626}" destId="{B66483C8-54BB-4C25-B808-81981C6B1EAA}" srcOrd="0" destOrd="0" parTransId="{675D1ABF-B5C7-4B90-8CC9-E58EBFEBD62B}" sibTransId="{28AB4D1A-9B33-474F-B798-E3E66CDB846D}"/>
    <dgm:cxn modelId="{A13E3BF5-E57D-464C-978F-DEA3BF0C311C}" srcId="{573FA4BB-2249-4952-88BF-CDA9028FFACC}" destId="{83F0F507-8878-4B12-9EE8-04FB4BF47E48}" srcOrd="4" destOrd="0" parTransId="{4C1CCD74-6269-4AE1-9557-27C6F114F2A0}" sibTransId="{63D616C8-BE49-49F5-8C1A-3259D8FB11E7}"/>
    <dgm:cxn modelId="{8F2D5623-C7E2-4C28-9C62-1A631F2C25D6}" srcId="{00CAE60C-AF69-42C6-9BC9-299C90CE63D4}" destId="{4EA7789C-60B3-482B-9BCB-F47D087853A0}" srcOrd="0" destOrd="0" parTransId="{4D0D3ADE-FDB7-4B71-AF4E-DC4B17A24BAB}" sibTransId="{50EE48A5-FFC4-4B6B-AF3C-E52BFD8BCC9F}"/>
    <dgm:cxn modelId="{133A96DB-0EEC-4709-BFC7-B2B4617C6867}" type="presOf" srcId="{4EA7789C-60B3-482B-9BCB-F47D087853A0}" destId="{F58EB6E1-C2A1-4929-9B82-A347EB9586A7}" srcOrd="0" destOrd="0" presId="urn:microsoft.com/office/officeart/2005/8/layout/chevron2"/>
    <dgm:cxn modelId="{D8FF592B-E356-405F-8B36-2E29E70D2CC8}" type="presParOf" srcId="{8B98A07B-003D-434C-B671-52C26222EE73}" destId="{A8234E02-72F2-48CA-9BAD-D36DEC23A3AA}" srcOrd="0" destOrd="0" presId="urn:microsoft.com/office/officeart/2005/8/layout/chevron2"/>
    <dgm:cxn modelId="{5BC90669-4739-47BA-AA81-E62E65BD5FD2}" type="presParOf" srcId="{A8234E02-72F2-48CA-9BAD-D36DEC23A3AA}" destId="{9C2CBAB0-1189-46EC-9A1C-7DB977A51911}" srcOrd="0" destOrd="0" presId="urn:microsoft.com/office/officeart/2005/8/layout/chevron2"/>
    <dgm:cxn modelId="{25AE8F25-46A2-449E-BFA1-89D80313E41C}" type="presParOf" srcId="{A8234E02-72F2-48CA-9BAD-D36DEC23A3AA}" destId="{3D9ED7D8-C565-4F0B-9FCA-2ECB5AAC7227}" srcOrd="1" destOrd="0" presId="urn:microsoft.com/office/officeart/2005/8/layout/chevron2"/>
    <dgm:cxn modelId="{7E4B5D1C-336F-46FE-B9F9-9A9C155931C3}" type="presParOf" srcId="{8B98A07B-003D-434C-B671-52C26222EE73}" destId="{A3500CDE-CD42-44F5-9550-99D55C6D24E7}" srcOrd="1" destOrd="0" presId="urn:microsoft.com/office/officeart/2005/8/layout/chevron2"/>
    <dgm:cxn modelId="{C5B575FC-1D08-4667-9866-3F3C604EEE19}" type="presParOf" srcId="{8B98A07B-003D-434C-B671-52C26222EE73}" destId="{F812B5E2-F00E-4164-BE9C-F8777DCEFCE8}" srcOrd="2" destOrd="0" presId="urn:microsoft.com/office/officeart/2005/8/layout/chevron2"/>
    <dgm:cxn modelId="{97E022A9-06CF-4DE3-8CB5-BB7CF4C0F7D1}" type="presParOf" srcId="{F812B5E2-F00E-4164-BE9C-F8777DCEFCE8}" destId="{99688ECA-8FA5-4607-94F1-CC07A0BA0860}" srcOrd="0" destOrd="0" presId="urn:microsoft.com/office/officeart/2005/8/layout/chevron2"/>
    <dgm:cxn modelId="{54859D29-591F-48E3-83A7-6A1CE8CB2ADF}" type="presParOf" srcId="{F812B5E2-F00E-4164-BE9C-F8777DCEFCE8}" destId="{F58EB6E1-C2A1-4929-9B82-A347EB9586A7}" srcOrd="1" destOrd="0" presId="urn:microsoft.com/office/officeart/2005/8/layout/chevron2"/>
    <dgm:cxn modelId="{929892DB-FC98-4B0B-8910-3C84624A4260}" type="presParOf" srcId="{8B98A07B-003D-434C-B671-52C26222EE73}" destId="{DAC3B3BB-BB61-4DBB-B446-6493EA7C14A2}" srcOrd="3" destOrd="0" presId="urn:microsoft.com/office/officeart/2005/8/layout/chevron2"/>
    <dgm:cxn modelId="{D0710A03-3146-4EDD-9707-5BF6E21A531D}" type="presParOf" srcId="{8B98A07B-003D-434C-B671-52C26222EE73}" destId="{89D834BB-E0CD-4116-A5E6-8D3F78C7AE5B}" srcOrd="4" destOrd="0" presId="urn:microsoft.com/office/officeart/2005/8/layout/chevron2"/>
    <dgm:cxn modelId="{A570B1EA-74F1-48DE-9698-8700A9327EA7}" type="presParOf" srcId="{89D834BB-E0CD-4116-A5E6-8D3F78C7AE5B}" destId="{9A99D0FF-5868-43CF-95F2-1E817500C822}" srcOrd="0" destOrd="0" presId="urn:microsoft.com/office/officeart/2005/8/layout/chevron2"/>
    <dgm:cxn modelId="{D3A73F6D-2807-4953-AFE0-31D26A1D5C15}" type="presParOf" srcId="{89D834BB-E0CD-4116-A5E6-8D3F78C7AE5B}" destId="{CC23FC61-5C58-4DDA-AF56-567B69758437}" srcOrd="1" destOrd="0" presId="urn:microsoft.com/office/officeart/2005/8/layout/chevron2"/>
    <dgm:cxn modelId="{81921BD3-125D-4C6C-9E34-00FD4591AB0D}" type="presParOf" srcId="{8B98A07B-003D-434C-B671-52C26222EE73}" destId="{14A2F60E-4954-4B33-9192-E2DD8DD8F720}" srcOrd="5" destOrd="0" presId="urn:microsoft.com/office/officeart/2005/8/layout/chevron2"/>
    <dgm:cxn modelId="{BD11EE6E-A1C4-44CB-B15F-B572A987A365}" type="presParOf" srcId="{8B98A07B-003D-434C-B671-52C26222EE73}" destId="{0B04605D-307D-4808-BDA8-42FF1FB2C823}" srcOrd="6" destOrd="0" presId="urn:microsoft.com/office/officeart/2005/8/layout/chevron2"/>
    <dgm:cxn modelId="{92A32DAB-3A5E-48FF-A58D-0200590410FE}" type="presParOf" srcId="{0B04605D-307D-4808-BDA8-42FF1FB2C823}" destId="{BCB60E09-B4F6-42A9-87A9-BCC61689526D}" srcOrd="0" destOrd="0" presId="urn:microsoft.com/office/officeart/2005/8/layout/chevron2"/>
    <dgm:cxn modelId="{FD63E66D-CB5F-4F99-87DF-3CC75B813983}" type="presParOf" srcId="{0B04605D-307D-4808-BDA8-42FF1FB2C823}" destId="{AD67D1D3-D645-410F-B62F-B3AE6F7D1CFF}" srcOrd="1" destOrd="0" presId="urn:microsoft.com/office/officeart/2005/8/layout/chevron2"/>
    <dgm:cxn modelId="{84D8DB32-43C9-4A52-8963-64FF69ED0CD4}" type="presParOf" srcId="{8B98A07B-003D-434C-B671-52C26222EE73}" destId="{2F9C59D3-3AFE-40F0-9B34-D50C253B8955}" srcOrd="7" destOrd="0" presId="urn:microsoft.com/office/officeart/2005/8/layout/chevron2"/>
    <dgm:cxn modelId="{48477105-3691-4C23-92EB-6313EB9F5E6E}" type="presParOf" srcId="{8B98A07B-003D-434C-B671-52C26222EE73}" destId="{E2187B83-12D7-45B5-9ECB-8F328B25EFF0}" srcOrd="8" destOrd="0" presId="urn:microsoft.com/office/officeart/2005/8/layout/chevron2"/>
    <dgm:cxn modelId="{A2599A71-3A9E-443F-A735-1189F7E9C74F}" type="presParOf" srcId="{E2187B83-12D7-45B5-9ECB-8F328B25EFF0}" destId="{3AB561E5-9DB7-49B8-8C08-5CCB07F65FEB}" srcOrd="0" destOrd="0" presId="urn:microsoft.com/office/officeart/2005/8/layout/chevron2"/>
    <dgm:cxn modelId="{CC513C81-7DCD-4623-A8B2-74C1CE72FE0C}" type="presParOf" srcId="{E2187B83-12D7-45B5-9ECB-8F328B25EFF0}" destId="{681A0D61-18F8-4BDC-80B8-2868C2761CE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088A6-6029-412C-AF3D-B7F0C4945AA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A8F350A-9A07-4026-9D93-0C50A0BFFEDE}">
      <dgm:prSet phldrT="[Text]"/>
      <dgm:spPr/>
      <dgm:t>
        <a:bodyPr/>
        <a:lstStyle/>
        <a:p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quá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43CFFB22-951F-4FF4-878F-631E2C439F01}" type="parTrans" cxnId="{E1498D48-D801-42AE-8B5B-5FFD0AF6736C}">
      <dgm:prSet/>
      <dgm:spPr/>
      <dgm:t>
        <a:bodyPr/>
        <a:lstStyle/>
        <a:p>
          <a:endParaRPr lang="en-US"/>
        </a:p>
      </dgm:t>
    </dgm:pt>
    <dgm:pt modelId="{68DEC7C2-5A9B-40DE-88FC-BD75400C09D2}" type="sibTrans" cxnId="{E1498D48-D801-42AE-8B5B-5FFD0AF6736C}">
      <dgm:prSet/>
      <dgm:spPr/>
      <dgm:t>
        <a:bodyPr/>
        <a:lstStyle/>
        <a:p>
          <a:endParaRPr lang="en-US"/>
        </a:p>
      </dgm:t>
    </dgm:pt>
    <dgm:pt modelId="{B6F62356-7202-4EAA-BC3D-034E71D99625}">
      <dgm:prSet phldrT="[Text]"/>
      <dgm:spPr/>
      <dgm:t>
        <a:bodyPr/>
        <a:lstStyle/>
        <a:p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kiệm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nguyên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lực</a:t>
          </a:r>
          <a:endParaRPr lang="en-US" dirty="0"/>
        </a:p>
      </dgm:t>
    </dgm:pt>
    <dgm:pt modelId="{B618364A-E457-4653-A802-FEF37A902DB2}" type="parTrans" cxnId="{959CF03D-EF59-4E06-9AEA-4B16B4F9F28C}">
      <dgm:prSet/>
      <dgm:spPr/>
      <dgm:t>
        <a:bodyPr/>
        <a:lstStyle/>
        <a:p>
          <a:endParaRPr lang="en-US"/>
        </a:p>
      </dgm:t>
    </dgm:pt>
    <dgm:pt modelId="{0A413827-F64D-4177-896A-6F3943134DD3}" type="sibTrans" cxnId="{959CF03D-EF59-4E06-9AEA-4B16B4F9F28C}">
      <dgm:prSet/>
      <dgm:spPr/>
      <dgm:t>
        <a:bodyPr/>
        <a:lstStyle/>
        <a:p>
          <a:endParaRPr lang="en-US"/>
        </a:p>
      </dgm:t>
    </dgm:pt>
    <dgm:pt modelId="{6BD7B688-D222-4B32-96A8-386B7E3F508F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</a:t>
          </a:r>
          <a:r>
            <a:rPr lang="en-US" dirty="0" err="1" smtClean="0"/>
            <a:t>bớt</a:t>
          </a:r>
          <a:r>
            <a:rPr lang="en-US" dirty="0" smtClean="0"/>
            <a:t> </a:t>
          </a:r>
          <a:r>
            <a:rPr lang="en-US" dirty="0" err="1" smtClean="0"/>
            <a:t>thủ</a:t>
          </a:r>
          <a:r>
            <a:rPr lang="en-US" dirty="0" smtClean="0"/>
            <a:t> </a:t>
          </a:r>
          <a:r>
            <a:rPr lang="en-US" dirty="0" err="1" smtClean="0"/>
            <a:t>tục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giấy</a:t>
          </a:r>
          <a:r>
            <a:rPr lang="en-US" dirty="0" smtClean="0"/>
            <a:t> </a:t>
          </a:r>
          <a:r>
            <a:rPr lang="en-US" dirty="0" err="1" smtClean="0"/>
            <a:t>tờ</a:t>
          </a:r>
          <a:endParaRPr lang="en-US" dirty="0"/>
        </a:p>
      </dgm:t>
    </dgm:pt>
    <dgm:pt modelId="{F0A2B618-2EE4-4E50-AB5B-3070C67953E7}" type="sibTrans" cxnId="{67F11FE4-7EF3-4E28-9376-17815990B5C6}">
      <dgm:prSet/>
      <dgm:spPr/>
      <dgm:t>
        <a:bodyPr/>
        <a:lstStyle/>
        <a:p>
          <a:endParaRPr lang="en-US"/>
        </a:p>
      </dgm:t>
    </dgm:pt>
    <dgm:pt modelId="{7DD3790C-C151-40CE-B7CB-85DBBFEEABB2}" type="parTrans" cxnId="{67F11FE4-7EF3-4E28-9376-17815990B5C6}">
      <dgm:prSet/>
      <dgm:spPr/>
      <dgm:t>
        <a:bodyPr/>
        <a:lstStyle/>
        <a:p>
          <a:endParaRPr lang="en-US"/>
        </a:p>
      </dgm:t>
    </dgm:pt>
    <dgm:pt modelId="{3FF89C90-507C-486F-8A99-BE71F91478EE}" type="pres">
      <dgm:prSet presAssocID="{189088A6-6029-412C-AF3D-B7F0C4945AAC}" presName="linearFlow" presStyleCnt="0">
        <dgm:presLayoutVars>
          <dgm:dir/>
          <dgm:resizeHandles val="exact"/>
        </dgm:presLayoutVars>
      </dgm:prSet>
      <dgm:spPr/>
    </dgm:pt>
    <dgm:pt modelId="{A60241B5-2AC0-4533-82C4-EBF00BEE116B}" type="pres">
      <dgm:prSet presAssocID="{6BD7B688-D222-4B32-96A8-386B7E3F508F}" presName="composite" presStyleCnt="0"/>
      <dgm:spPr/>
    </dgm:pt>
    <dgm:pt modelId="{5B1959FF-6967-482A-AEE5-A020FB7483FD}" type="pres">
      <dgm:prSet presAssocID="{6BD7B688-D222-4B32-96A8-386B7E3F508F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0CFBC2-6743-48DC-BB51-B920BBD02363}" type="pres">
      <dgm:prSet presAssocID="{6BD7B688-D222-4B32-96A8-386B7E3F508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69E69-8D10-4A29-BD92-80877488B97A}" type="pres">
      <dgm:prSet presAssocID="{F0A2B618-2EE4-4E50-AB5B-3070C67953E7}" presName="spacing" presStyleCnt="0"/>
      <dgm:spPr/>
    </dgm:pt>
    <dgm:pt modelId="{12518835-C0EC-420D-BD31-BB5FC9E044C4}" type="pres">
      <dgm:prSet presAssocID="{5A8F350A-9A07-4026-9D93-0C50A0BFFEDE}" presName="composite" presStyleCnt="0"/>
      <dgm:spPr/>
    </dgm:pt>
    <dgm:pt modelId="{B21A502A-7D23-4A18-97ED-653CA75501E6}" type="pres">
      <dgm:prSet presAssocID="{5A8F350A-9A07-4026-9D93-0C50A0BFFEDE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701F4B-5D7D-4C11-8D06-03B70A490982}" type="pres">
      <dgm:prSet presAssocID="{5A8F350A-9A07-4026-9D93-0C50A0BFFED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361C4-FFB9-453C-BCE8-1F56C61C5C40}" type="pres">
      <dgm:prSet presAssocID="{68DEC7C2-5A9B-40DE-88FC-BD75400C09D2}" presName="spacing" presStyleCnt="0"/>
      <dgm:spPr/>
    </dgm:pt>
    <dgm:pt modelId="{143ACEBF-EC3A-419D-B3C5-2522CC997770}" type="pres">
      <dgm:prSet presAssocID="{B6F62356-7202-4EAA-BC3D-034E71D99625}" presName="composite" presStyleCnt="0"/>
      <dgm:spPr/>
    </dgm:pt>
    <dgm:pt modelId="{58E6AF23-00E1-42CA-AB03-FDC5223EA445}" type="pres">
      <dgm:prSet presAssocID="{B6F62356-7202-4EAA-BC3D-034E71D99625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522EE8-58BF-49A3-8292-8D31A743AD5A}" type="pres">
      <dgm:prSet presAssocID="{B6F62356-7202-4EAA-BC3D-034E71D9962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98D48-D801-42AE-8B5B-5FFD0AF6736C}" srcId="{189088A6-6029-412C-AF3D-B7F0C4945AAC}" destId="{5A8F350A-9A07-4026-9D93-0C50A0BFFEDE}" srcOrd="1" destOrd="0" parTransId="{43CFFB22-951F-4FF4-878F-631E2C439F01}" sibTransId="{68DEC7C2-5A9B-40DE-88FC-BD75400C09D2}"/>
    <dgm:cxn modelId="{959CF03D-EF59-4E06-9AEA-4B16B4F9F28C}" srcId="{189088A6-6029-412C-AF3D-B7F0C4945AAC}" destId="{B6F62356-7202-4EAA-BC3D-034E71D99625}" srcOrd="2" destOrd="0" parTransId="{B618364A-E457-4653-A802-FEF37A902DB2}" sibTransId="{0A413827-F64D-4177-896A-6F3943134DD3}"/>
    <dgm:cxn modelId="{67F11FE4-7EF3-4E28-9376-17815990B5C6}" srcId="{189088A6-6029-412C-AF3D-B7F0C4945AAC}" destId="{6BD7B688-D222-4B32-96A8-386B7E3F508F}" srcOrd="0" destOrd="0" parTransId="{7DD3790C-C151-40CE-B7CB-85DBBFEEABB2}" sibTransId="{F0A2B618-2EE4-4E50-AB5B-3070C67953E7}"/>
    <dgm:cxn modelId="{3541B9CC-3615-4AAE-8705-3A2B5AB0B640}" type="presOf" srcId="{6BD7B688-D222-4B32-96A8-386B7E3F508F}" destId="{600CFBC2-6743-48DC-BB51-B920BBD02363}" srcOrd="0" destOrd="0" presId="urn:microsoft.com/office/officeart/2005/8/layout/vList3"/>
    <dgm:cxn modelId="{C77C700B-8337-4625-BFEF-6EBDBCAFD739}" type="presOf" srcId="{189088A6-6029-412C-AF3D-B7F0C4945AAC}" destId="{3FF89C90-507C-486F-8A99-BE71F91478EE}" srcOrd="0" destOrd="0" presId="urn:microsoft.com/office/officeart/2005/8/layout/vList3"/>
    <dgm:cxn modelId="{ADC48C58-A562-4CC5-9EED-09727C1FA1FF}" type="presOf" srcId="{B6F62356-7202-4EAA-BC3D-034E71D99625}" destId="{99522EE8-58BF-49A3-8292-8D31A743AD5A}" srcOrd="0" destOrd="0" presId="urn:microsoft.com/office/officeart/2005/8/layout/vList3"/>
    <dgm:cxn modelId="{382F9859-0D34-4D59-87DA-3D9E033B5980}" type="presOf" srcId="{5A8F350A-9A07-4026-9D93-0C50A0BFFEDE}" destId="{E4701F4B-5D7D-4C11-8D06-03B70A490982}" srcOrd="0" destOrd="0" presId="urn:microsoft.com/office/officeart/2005/8/layout/vList3"/>
    <dgm:cxn modelId="{66E72081-AC7E-40C7-AB2D-3B1DD4AD6C15}" type="presParOf" srcId="{3FF89C90-507C-486F-8A99-BE71F91478EE}" destId="{A60241B5-2AC0-4533-82C4-EBF00BEE116B}" srcOrd="0" destOrd="0" presId="urn:microsoft.com/office/officeart/2005/8/layout/vList3"/>
    <dgm:cxn modelId="{F20FDD36-DF23-4E1B-82C0-FA72D1505F17}" type="presParOf" srcId="{A60241B5-2AC0-4533-82C4-EBF00BEE116B}" destId="{5B1959FF-6967-482A-AEE5-A020FB7483FD}" srcOrd="0" destOrd="0" presId="urn:microsoft.com/office/officeart/2005/8/layout/vList3"/>
    <dgm:cxn modelId="{3DE0E2CE-8513-4AFB-8FC9-6F6FB980B998}" type="presParOf" srcId="{A60241B5-2AC0-4533-82C4-EBF00BEE116B}" destId="{600CFBC2-6743-48DC-BB51-B920BBD02363}" srcOrd="1" destOrd="0" presId="urn:microsoft.com/office/officeart/2005/8/layout/vList3"/>
    <dgm:cxn modelId="{790FD556-F269-49DE-9EF6-3C204ABE0946}" type="presParOf" srcId="{3FF89C90-507C-486F-8A99-BE71F91478EE}" destId="{90F69E69-8D10-4A29-BD92-80877488B97A}" srcOrd="1" destOrd="0" presId="urn:microsoft.com/office/officeart/2005/8/layout/vList3"/>
    <dgm:cxn modelId="{C8593673-82CC-4CF7-9C1C-F71ADEA783EA}" type="presParOf" srcId="{3FF89C90-507C-486F-8A99-BE71F91478EE}" destId="{12518835-C0EC-420D-BD31-BB5FC9E044C4}" srcOrd="2" destOrd="0" presId="urn:microsoft.com/office/officeart/2005/8/layout/vList3"/>
    <dgm:cxn modelId="{46506E94-0D70-400C-91DA-65D60AA9C17B}" type="presParOf" srcId="{12518835-C0EC-420D-BD31-BB5FC9E044C4}" destId="{B21A502A-7D23-4A18-97ED-653CA75501E6}" srcOrd="0" destOrd="0" presId="urn:microsoft.com/office/officeart/2005/8/layout/vList3"/>
    <dgm:cxn modelId="{458E6AD9-9ECB-4FB9-9F33-C70FB745341F}" type="presParOf" srcId="{12518835-C0EC-420D-BD31-BB5FC9E044C4}" destId="{E4701F4B-5D7D-4C11-8D06-03B70A490982}" srcOrd="1" destOrd="0" presId="urn:microsoft.com/office/officeart/2005/8/layout/vList3"/>
    <dgm:cxn modelId="{2600943F-3AFC-4386-BF01-1306B0474558}" type="presParOf" srcId="{3FF89C90-507C-486F-8A99-BE71F91478EE}" destId="{22C361C4-FFB9-453C-BCE8-1F56C61C5C40}" srcOrd="3" destOrd="0" presId="urn:microsoft.com/office/officeart/2005/8/layout/vList3"/>
    <dgm:cxn modelId="{50903551-09AB-4E9D-B95D-37FC11FDD951}" type="presParOf" srcId="{3FF89C90-507C-486F-8A99-BE71F91478EE}" destId="{143ACEBF-EC3A-419D-B3C5-2522CC997770}" srcOrd="4" destOrd="0" presId="urn:microsoft.com/office/officeart/2005/8/layout/vList3"/>
    <dgm:cxn modelId="{CE1D1DB7-5F11-4A1A-9FF6-0A9EB3D5EA82}" type="presParOf" srcId="{143ACEBF-EC3A-419D-B3C5-2522CC997770}" destId="{58E6AF23-00E1-42CA-AB03-FDC5223EA445}" srcOrd="0" destOrd="0" presId="urn:microsoft.com/office/officeart/2005/8/layout/vList3"/>
    <dgm:cxn modelId="{26B0C68B-0DAA-4D67-8477-8D546A30C798}" type="presParOf" srcId="{143ACEBF-EC3A-419D-B3C5-2522CC997770}" destId="{99522EE8-58BF-49A3-8292-8D31A743AD5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74242E-56FD-4628-B579-1BDCE71CD6D2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/>
    </dgm:pt>
    <dgm:pt modelId="{AD400796-52D3-40E9-A9CF-B476B98F9380}">
      <dgm:prSet phldrT="[Text]"/>
      <dgm:spPr/>
      <dgm:t>
        <a:bodyPr/>
        <a:lstStyle/>
        <a:p>
          <a:r>
            <a:rPr lang="en-US" b="1" dirty="0" smtClean="0"/>
            <a:t>Ý </a:t>
          </a:r>
          <a:r>
            <a:rPr lang="en-US" b="1" dirty="0" err="1" smtClean="0"/>
            <a:t>tưởng</a:t>
          </a:r>
          <a:endParaRPr lang="en-US" b="1" dirty="0" smtClean="0"/>
        </a:p>
      </dgm:t>
    </dgm:pt>
    <dgm:pt modelId="{2533D818-BD42-43B6-95A8-41E999851390}" type="parTrans" cxnId="{74DAAF83-C0E2-41CA-8DA7-3387BEAC5918}">
      <dgm:prSet/>
      <dgm:spPr/>
      <dgm:t>
        <a:bodyPr/>
        <a:lstStyle/>
        <a:p>
          <a:endParaRPr lang="vi-VN"/>
        </a:p>
      </dgm:t>
    </dgm:pt>
    <dgm:pt modelId="{E6A99CC9-727A-416C-A308-68D5FAC8B42A}" type="sibTrans" cxnId="{74DAAF83-C0E2-41CA-8DA7-3387BEAC5918}">
      <dgm:prSet/>
      <dgm:spPr/>
      <dgm:t>
        <a:bodyPr/>
        <a:lstStyle/>
        <a:p>
          <a:endParaRPr lang="vi-VN"/>
        </a:p>
      </dgm:t>
    </dgm:pt>
    <dgm:pt modelId="{D47F6BE8-D062-4BD3-9986-50EF827BA738}">
      <dgm:prSet phldrT="[Text]"/>
      <dgm:spPr/>
      <dgm:t>
        <a:bodyPr/>
        <a:lstStyle/>
        <a:p>
          <a:r>
            <a:rPr lang="en-US" b="1" dirty="0" err="1" smtClean="0"/>
            <a:t>Thiết</a:t>
          </a:r>
          <a:r>
            <a:rPr lang="en-US" b="1" dirty="0" smtClean="0"/>
            <a:t> </a:t>
          </a:r>
          <a:r>
            <a:rPr lang="en-US" b="1" dirty="0" err="1" smtClean="0"/>
            <a:t>kế</a:t>
          </a:r>
          <a:endParaRPr lang="vi-VN" b="1" dirty="0"/>
        </a:p>
      </dgm:t>
    </dgm:pt>
    <dgm:pt modelId="{4ABF15C1-939E-4849-A83D-9BB16BD52FD2}" type="parTrans" cxnId="{B040CFDA-1D3A-45CA-B277-34FFDD6CA944}">
      <dgm:prSet/>
      <dgm:spPr/>
      <dgm:t>
        <a:bodyPr/>
        <a:lstStyle/>
        <a:p>
          <a:endParaRPr lang="vi-VN"/>
        </a:p>
      </dgm:t>
    </dgm:pt>
    <dgm:pt modelId="{BDB3EC75-A25B-46BA-A94F-CA4CC61CC5B4}" type="sibTrans" cxnId="{B040CFDA-1D3A-45CA-B277-34FFDD6CA944}">
      <dgm:prSet/>
      <dgm:spPr/>
      <dgm:t>
        <a:bodyPr/>
        <a:lstStyle/>
        <a:p>
          <a:endParaRPr lang="vi-VN"/>
        </a:p>
      </dgm:t>
    </dgm:pt>
    <dgm:pt modelId="{15251069-CA9B-4034-A9D7-A6544A02F2E1}">
      <dgm:prSet phldrT="[Text]"/>
      <dgm:spPr/>
      <dgm:t>
        <a:bodyPr/>
        <a:lstStyle/>
        <a:p>
          <a:r>
            <a:rPr lang="en-US" b="1" smtClean="0"/>
            <a:t>Xây dựng</a:t>
          </a:r>
          <a:endParaRPr lang="vi-VN" b="1"/>
        </a:p>
      </dgm:t>
    </dgm:pt>
    <dgm:pt modelId="{76306866-15A0-402A-A81F-8BE0CC6A5D50}" type="parTrans" cxnId="{4323A984-E9A9-46D6-8D9F-BD5FB7A30279}">
      <dgm:prSet/>
      <dgm:spPr/>
      <dgm:t>
        <a:bodyPr/>
        <a:lstStyle/>
        <a:p>
          <a:endParaRPr lang="vi-VN"/>
        </a:p>
      </dgm:t>
    </dgm:pt>
    <dgm:pt modelId="{12B6F7D1-10C4-4C47-8B9E-EFC83FBFC3DF}" type="sibTrans" cxnId="{4323A984-E9A9-46D6-8D9F-BD5FB7A30279}">
      <dgm:prSet/>
      <dgm:spPr/>
      <dgm:t>
        <a:bodyPr/>
        <a:lstStyle/>
        <a:p>
          <a:endParaRPr lang="vi-VN"/>
        </a:p>
      </dgm:t>
    </dgm:pt>
    <dgm:pt modelId="{2CBEFBAB-8B7E-49EA-BADC-22CA1F89FD59}">
      <dgm:prSet phldrT="[Text]"/>
      <dgm:spPr/>
      <dgm:t>
        <a:bodyPr/>
        <a:lstStyle/>
        <a:p>
          <a:r>
            <a:rPr lang="en-US" b="1" smtClean="0"/>
            <a:t>Kiểm thử</a:t>
          </a:r>
          <a:endParaRPr lang="vi-VN" b="1"/>
        </a:p>
      </dgm:t>
    </dgm:pt>
    <dgm:pt modelId="{443B674B-2606-44EF-8CFE-EC77B3413ACF}" type="parTrans" cxnId="{B7BAD4DE-1AEB-4925-B331-1F3BD2808267}">
      <dgm:prSet/>
      <dgm:spPr/>
      <dgm:t>
        <a:bodyPr/>
        <a:lstStyle/>
        <a:p>
          <a:endParaRPr lang="vi-VN"/>
        </a:p>
      </dgm:t>
    </dgm:pt>
    <dgm:pt modelId="{8FBBE2A1-218D-4777-B52E-FFE430727C1A}" type="sibTrans" cxnId="{B7BAD4DE-1AEB-4925-B331-1F3BD2808267}">
      <dgm:prSet/>
      <dgm:spPr/>
      <dgm:t>
        <a:bodyPr/>
        <a:lstStyle/>
        <a:p>
          <a:endParaRPr lang="vi-VN"/>
        </a:p>
      </dgm:t>
    </dgm:pt>
    <dgm:pt modelId="{2A82202C-E0AF-49E9-9D7D-1C8C603162A6}">
      <dgm:prSet phldrT="[Text]"/>
      <dgm:spPr/>
      <dgm:t>
        <a:bodyPr/>
        <a:lstStyle/>
        <a:p>
          <a:r>
            <a:rPr lang="en-US" b="1" dirty="0" err="1" smtClean="0"/>
            <a:t>Hoàn</a:t>
          </a:r>
          <a:r>
            <a:rPr lang="en-US" b="1" dirty="0" smtClean="0"/>
            <a:t> </a:t>
          </a:r>
          <a:r>
            <a:rPr lang="en-US" b="1" dirty="0" err="1" smtClean="0"/>
            <a:t>thiện</a:t>
          </a:r>
          <a:endParaRPr lang="vi-VN" b="1" dirty="0"/>
        </a:p>
      </dgm:t>
    </dgm:pt>
    <dgm:pt modelId="{565A12E1-B05D-4368-9D62-5E9A08613C1A}" type="sibTrans" cxnId="{08316D64-2EE6-4673-90EB-1D8ECBB5E755}">
      <dgm:prSet/>
      <dgm:spPr/>
      <dgm:t>
        <a:bodyPr/>
        <a:lstStyle/>
        <a:p>
          <a:endParaRPr lang="vi-VN"/>
        </a:p>
      </dgm:t>
    </dgm:pt>
    <dgm:pt modelId="{4A587007-1560-491A-B423-E26D630D9650}" type="parTrans" cxnId="{08316D64-2EE6-4673-90EB-1D8ECBB5E755}">
      <dgm:prSet/>
      <dgm:spPr/>
      <dgm:t>
        <a:bodyPr/>
        <a:lstStyle/>
        <a:p>
          <a:endParaRPr lang="vi-VN"/>
        </a:p>
      </dgm:t>
    </dgm:pt>
    <dgm:pt modelId="{F7B1EA23-3912-4428-B147-51F31C96E2D2}" type="pres">
      <dgm:prSet presAssocID="{0F74242E-56FD-4628-B579-1BDCE71CD6D2}" presName="compositeShape" presStyleCnt="0">
        <dgm:presLayoutVars>
          <dgm:chMax val="7"/>
          <dgm:dir/>
          <dgm:resizeHandles val="exact"/>
        </dgm:presLayoutVars>
      </dgm:prSet>
      <dgm:spPr/>
    </dgm:pt>
    <dgm:pt modelId="{900B6A14-B8E4-40CD-846D-B4AAF97ADA09}" type="pres">
      <dgm:prSet presAssocID="{0F74242E-56FD-4628-B579-1BDCE71CD6D2}" presName="wedge1" presStyleLbl="node1" presStyleIdx="0" presStyleCnt="5"/>
      <dgm:spPr/>
      <dgm:t>
        <a:bodyPr/>
        <a:lstStyle/>
        <a:p>
          <a:endParaRPr lang="vi-VN"/>
        </a:p>
      </dgm:t>
    </dgm:pt>
    <dgm:pt modelId="{41A23902-4354-4723-92F7-575BE8F0EF7E}" type="pres">
      <dgm:prSet presAssocID="{0F74242E-56FD-4628-B579-1BDCE71CD6D2}" presName="dummy1a" presStyleCnt="0"/>
      <dgm:spPr/>
    </dgm:pt>
    <dgm:pt modelId="{B863BB02-3007-47C4-AA08-A4735616C8AD}" type="pres">
      <dgm:prSet presAssocID="{0F74242E-56FD-4628-B579-1BDCE71CD6D2}" presName="dummy1b" presStyleCnt="0"/>
      <dgm:spPr/>
    </dgm:pt>
    <dgm:pt modelId="{DF5938F1-3D18-4ECA-8E38-6A04AB03BFE0}" type="pres">
      <dgm:prSet presAssocID="{0F74242E-56FD-4628-B579-1BDCE71CD6D2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CDB88B0-3B43-488C-BFFE-CF9F443D00A4}" type="pres">
      <dgm:prSet presAssocID="{0F74242E-56FD-4628-B579-1BDCE71CD6D2}" presName="wedge2" presStyleLbl="node1" presStyleIdx="1" presStyleCnt="5"/>
      <dgm:spPr/>
      <dgm:t>
        <a:bodyPr/>
        <a:lstStyle/>
        <a:p>
          <a:endParaRPr lang="vi-VN"/>
        </a:p>
      </dgm:t>
    </dgm:pt>
    <dgm:pt modelId="{60EA4FF8-ED81-46D8-9041-637085CD43DA}" type="pres">
      <dgm:prSet presAssocID="{0F74242E-56FD-4628-B579-1BDCE71CD6D2}" presName="dummy2a" presStyleCnt="0"/>
      <dgm:spPr/>
    </dgm:pt>
    <dgm:pt modelId="{5734EE29-50E5-475A-A005-3D4A44BC35CD}" type="pres">
      <dgm:prSet presAssocID="{0F74242E-56FD-4628-B579-1BDCE71CD6D2}" presName="dummy2b" presStyleCnt="0"/>
      <dgm:spPr/>
    </dgm:pt>
    <dgm:pt modelId="{02FACAF2-E7BB-44D5-9EFC-8E4D3C9E0D05}" type="pres">
      <dgm:prSet presAssocID="{0F74242E-56FD-4628-B579-1BDCE71CD6D2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338D09B-4CC7-465E-A602-F13791B7B559}" type="pres">
      <dgm:prSet presAssocID="{0F74242E-56FD-4628-B579-1BDCE71CD6D2}" presName="wedge3" presStyleLbl="node1" presStyleIdx="2" presStyleCnt="5"/>
      <dgm:spPr/>
      <dgm:t>
        <a:bodyPr/>
        <a:lstStyle/>
        <a:p>
          <a:endParaRPr lang="vi-VN"/>
        </a:p>
      </dgm:t>
    </dgm:pt>
    <dgm:pt modelId="{AEB01E27-99E4-42F9-B2DC-1277D6BA26F2}" type="pres">
      <dgm:prSet presAssocID="{0F74242E-56FD-4628-B579-1BDCE71CD6D2}" presName="dummy3a" presStyleCnt="0"/>
      <dgm:spPr/>
    </dgm:pt>
    <dgm:pt modelId="{150BB517-36BF-42AF-BDD7-EF2F0989654C}" type="pres">
      <dgm:prSet presAssocID="{0F74242E-56FD-4628-B579-1BDCE71CD6D2}" presName="dummy3b" presStyleCnt="0"/>
      <dgm:spPr/>
    </dgm:pt>
    <dgm:pt modelId="{8D6D60EA-7ED9-412D-A182-33B04E5F81CD}" type="pres">
      <dgm:prSet presAssocID="{0F74242E-56FD-4628-B579-1BDCE71CD6D2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62BC309-2467-4CB7-8D0A-CF71054060E0}" type="pres">
      <dgm:prSet presAssocID="{0F74242E-56FD-4628-B579-1BDCE71CD6D2}" presName="wedge4" presStyleLbl="node1" presStyleIdx="3" presStyleCnt="5"/>
      <dgm:spPr/>
      <dgm:t>
        <a:bodyPr/>
        <a:lstStyle/>
        <a:p>
          <a:endParaRPr lang="vi-VN"/>
        </a:p>
      </dgm:t>
    </dgm:pt>
    <dgm:pt modelId="{2B697F52-7FDC-4FE5-B9D7-9F4AD373ED89}" type="pres">
      <dgm:prSet presAssocID="{0F74242E-56FD-4628-B579-1BDCE71CD6D2}" presName="dummy4a" presStyleCnt="0"/>
      <dgm:spPr/>
    </dgm:pt>
    <dgm:pt modelId="{0D362B7F-1E4C-4E01-BB4A-365C0679D1B4}" type="pres">
      <dgm:prSet presAssocID="{0F74242E-56FD-4628-B579-1BDCE71CD6D2}" presName="dummy4b" presStyleCnt="0"/>
      <dgm:spPr/>
    </dgm:pt>
    <dgm:pt modelId="{C110F95A-35F0-42EC-8607-538233329C47}" type="pres">
      <dgm:prSet presAssocID="{0F74242E-56FD-4628-B579-1BDCE71CD6D2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ADB334D-6939-4899-A584-587A6227DA7B}" type="pres">
      <dgm:prSet presAssocID="{0F74242E-56FD-4628-B579-1BDCE71CD6D2}" presName="wedge5" presStyleLbl="node1" presStyleIdx="4" presStyleCnt="5"/>
      <dgm:spPr/>
      <dgm:t>
        <a:bodyPr/>
        <a:lstStyle/>
        <a:p>
          <a:endParaRPr lang="vi-VN"/>
        </a:p>
      </dgm:t>
    </dgm:pt>
    <dgm:pt modelId="{3D07B8A9-F0B2-4A24-86F1-C1ECF474FB8C}" type="pres">
      <dgm:prSet presAssocID="{0F74242E-56FD-4628-B579-1BDCE71CD6D2}" presName="dummy5a" presStyleCnt="0"/>
      <dgm:spPr/>
    </dgm:pt>
    <dgm:pt modelId="{CD80FD54-775C-4042-BBAF-92D27B156385}" type="pres">
      <dgm:prSet presAssocID="{0F74242E-56FD-4628-B579-1BDCE71CD6D2}" presName="dummy5b" presStyleCnt="0"/>
      <dgm:spPr/>
    </dgm:pt>
    <dgm:pt modelId="{4831A9E6-5A1C-4C7A-8093-5028BFC3DF37}" type="pres">
      <dgm:prSet presAssocID="{0F74242E-56FD-4628-B579-1BDCE71CD6D2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A7D9FF2-304F-4A14-AC18-B7A5A79613BD}" type="pres">
      <dgm:prSet presAssocID="{E6A99CC9-727A-416C-A308-68D5FAC8B42A}" presName="arrowWedge1" presStyleLbl="fgSibTrans2D1" presStyleIdx="0" presStyleCnt="5"/>
      <dgm:spPr/>
    </dgm:pt>
    <dgm:pt modelId="{C33BDB12-D352-443C-9135-E1F305803B17}" type="pres">
      <dgm:prSet presAssocID="{BDB3EC75-A25B-46BA-A94F-CA4CC61CC5B4}" presName="arrowWedge2" presStyleLbl="fgSibTrans2D1" presStyleIdx="1" presStyleCnt="5"/>
      <dgm:spPr/>
    </dgm:pt>
    <dgm:pt modelId="{992548D2-CCD2-4CFC-A446-A357B5CD6B9C}" type="pres">
      <dgm:prSet presAssocID="{12B6F7D1-10C4-4C47-8B9E-EFC83FBFC3DF}" presName="arrowWedge3" presStyleLbl="fgSibTrans2D1" presStyleIdx="2" presStyleCnt="5"/>
      <dgm:spPr/>
    </dgm:pt>
    <dgm:pt modelId="{AE91F5D2-804B-44B7-8C9E-D92EF9920DA4}" type="pres">
      <dgm:prSet presAssocID="{8FBBE2A1-218D-4777-B52E-FFE430727C1A}" presName="arrowWedge4" presStyleLbl="fgSibTrans2D1" presStyleIdx="3" presStyleCnt="5"/>
      <dgm:spPr/>
    </dgm:pt>
    <dgm:pt modelId="{E8617FD8-1215-4E2C-854D-031DE11DD702}" type="pres">
      <dgm:prSet presAssocID="{565A12E1-B05D-4368-9D62-5E9A08613C1A}" presName="arrowWedge5" presStyleLbl="fgSibTrans2D1" presStyleIdx="4" presStyleCnt="5"/>
      <dgm:spPr/>
    </dgm:pt>
  </dgm:ptLst>
  <dgm:cxnLst>
    <dgm:cxn modelId="{4323A984-E9A9-46D6-8D9F-BD5FB7A30279}" srcId="{0F74242E-56FD-4628-B579-1BDCE71CD6D2}" destId="{15251069-CA9B-4034-A9D7-A6544A02F2E1}" srcOrd="2" destOrd="0" parTransId="{76306866-15A0-402A-A81F-8BE0CC6A5D50}" sibTransId="{12B6F7D1-10C4-4C47-8B9E-EFC83FBFC3DF}"/>
    <dgm:cxn modelId="{CECF2829-F48B-4D7C-B8EA-46BDC4E966D2}" type="presOf" srcId="{AD400796-52D3-40E9-A9CF-B476B98F9380}" destId="{DF5938F1-3D18-4ECA-8E38-6A04AB03BFE0}" srcOrd="1" destOrd="0" presId="urn:microsoft.com/office/officeart/2005/8/layout/cycle8"/>
    <dgm:cxn modelId="{91175C8B-3F89-4025-AF8C-5D051E56959F}" type="presOf" srcId="{15251069-CA9B-4034-A9D7-A6544A02F2E1}" destId="{6338D09B-4CC7-465E-A602-F13791B7B559}" srcOrd="0" destOrd="0" presId="urn:microsoft.com/office/officeart/2005/8/layout/cycle8"/>
    <dgm:cxn modelId="{72A737E8-23BE-4313-98C8-5997E991EBE0}" type="presOf" srcId="{15251069-CA9B-4034-A9D7-A6544A02F2E1}" destId="{8D6D60EA-7ED9-412D-A182-33B04E5F81CD}" srcOrd="1" destOrd="0" presId="urn:microsoft.com/office/officeart/2005/8/layout/cycle8"/>
    <dgm:cxn modelId="{08316D64-2EE6-4673-90EB-1D8ECBB5E755}" srcId="{0F74242E-56FD-4628-B579-1BDCE71CD6D2}" destId="{2A82202C-E0AF-49E9-9D7D-1C8C603162A6}" srcOrd="4" destOrd="0" parTransId="{4A587007-1560-491A-B423-E26D630D9650}" sibTransId="{565A12E1-B05D-4368-9D62-5E9A08613C1A}"/>
    <dgm:cxn modelId="{5DDF4C17-3AC5-4955-8ECA-4C79FC07CFAA}" type="presOf" srcId="{D47F6BE8-D062-4BD3-9986-50EF827BA738}" destId="{7CDB88B0-3B43-488C-BFFE-CF9F443D00A4}" srcOrd="0" destOrd="0" presId="urn:microsoft.com/office/officeart/2005/8/layout/cycle8"/>
    <dgm:cxn modelId="{B7BAD4DE-1AEB-4925-B331-1F3BD2808267}" srcId="{0F74242E-56FD-4628-B579-1BDCE71CD6D2}" destId="{2CBEFBAB-8B7E-49EA-BADC-22CA1F89FD59}" srcOrd="3" destOrd="0" parTransId="{443B674B-2606-44EF-8CFE-EC77B3413ACF}" sibTransId="{8FBBE2A1-218D-4777-B52E-FFE430727C1A}"/>
    <dgm:cxn modelId="{13AB20F5-9162-4D01-B462-A96A34FD3B21}" type="presOf" srcId="{2CBEFBAB-8B7E-49EA-BADC-22CA1F89FD59}" destId="{162BC309-2467-4CB7-8D0A-CF71054060E0}" srcOrd="0" destOrd="0" presId="urn:microsoft.com/office/officeart/2005/8/layout/cycle8"/>
    <dgm:cxn modelId="{74DAAF83-C0E2-41CA-8DA7-3387BEAC5918}" srcId="{0F74242E-56FD-4628-B579-1BDCE71CD6D2}" destId="{AD400796-52D3-40E9-A9CF-B476B98F9380}" srcOrd="0" destOrd="0" parTransId="{2533D818-BD42-43B6-95A8-41E999851390}" sibTransId="{E6A99CC9-727A-416C-A308-68D5FAC8B42A}"/>
    <dgm:cxn modelId="{0BCE3785-D3FE-426A-A250-CC85103EDD4E}" type="presOf" srcId="{2A82202C-E0AF-49E9-9D7D-1C8C603162A6}" destId="{4831A9E6-5A1C-4C7A-8093-5028BFC3DF37}" srcOrd="1" destOrd="0" presId="urn:microsoft.com/office/officeart/2005/8/layout/cycle8"/>
    <dgm:cxn modelId="{B040CFDA-1D3A-45CA-B277-34FFDD6CA944}" srcId="{0F74242E-56FD-4628-B579-1BDCE71CD6D2}" destId="{D47F6BE8-D062-4BD3-9986-50EF827BA738}" srcOrd="1" destOrd="0" parTransId="{4ABF15C1-939E-4849-A83D-9BB16BD52FD2}" sibTransId="{BDB3EC75-A25B-46BA-A94F-CA4CC61CC5B4}"/>
    <dgm:cxn modelId="{F8FE3C56-717B-4815-A6F1-5895469E7DC3}" type="presOf" srcId="{2A82202C-E0AF-49E9-9D7D-1C8C603162A6}" destId="{9ADB334D-6939-4899-A584-587A6227DA7B}" srcOrd="0" destOrd="0" presId="urn:microsoft.com/office/officeart/2005/8/layout/cycle8"/>
    <dgm:cxn modelId="{72CDDCDB-DE05-47B0-994B-6D22C2AFF5BC}" type="presOf" srcId="{0F74242E-56FD-4628-B579-1BDCE71CD6D2}" destId="{F7B1EA23-3912-4428-B147-51F31C96E2D2}" srcOrd="0" destOrd="0" presId="urn:microsoft.com/office/officeart/2005/8/layout/cycle8"/>
    <dgm:cxn modelId="{DFED7A54-1BB6-4D22-8459-9D955E3D7A26}" type="presOf" srcId="{2CBEFBAB-8B7E-49EA-BADC-22CA1F89FD59}" destId="{C110F95A-35F0-42EC-8607-538233329C47}" srcOrd="1" destOrd="0" presId="urn:microsoft.com/office/officeart/2005/8/layout/cycle8"/>
    <dgm:cxn modelId="{B21CDF4D-6139-40AB-A19B-31C01BBE0D91}" type="presOf" srcId="{D47F6BE8-D062-4BD3-9986-50EF827BA738}" destId="{02FACAF2-E7BB-44D5-9EFC-8E4D3C9E0D05}" srcOrd="1" destOrd="0" presId="urn:microsoft.com/office/officeart/2005/8/layout/cycle8"/>
    <dgm:cxn modelId="{A5192401-C5C7-4B5D-A106-4F0AC942091A}" type="presOf" srcId="{AD400796-52D3-40E9-A9CF-B476B98F9380}" destId="{900B6A14-B8E4-40CD-846D-B4AAF97ADA09}" srcOrd="0" destOrd="0" presId="urn:microsoft.com/office/officeart/2005/8/layout/cycle8"/>
    <dgm:cxn modelId="{597E1100-6AE7-4DC4-BE55-4E27D8228169}" type="presParOf" srcId="{F7B1EA23-3912-4428-B147-51F31C96E2D2}" destId="{900B6A14-B8E4-40CD-846D-B4AAF97ADA09}" srcOrd="0" destOrd="0" presId="urn:microsoft.com/office/officeart/2005/8/layout/cycle8"/>
    <dgm:cxn modelId="{F412D296-7C2B-49FF-A193-181CEB842B33}" type="presParOf" srcId="{F7B1EA23-3912-4428-B147-51F31C96E2D2}" destId="{41A23902-4354-4723-92F7-575BE8F0EF7E}" srcOrd="1" destOrd="0" presId="urn:microsoft.com/office/officeart/2005/8/layout/cycle8"/>
    <dgm:cxn modelId="{49ECABDE-C76D-4F6D-877F-858FAB501655}" type="presParOf" srcId="{F7B1EA23-3912-4428-B147-51F31C96E2D2}" destId="{B863BB02-3007-47C4-AA08-A4735616C8AD}" srcOrd="2" destOrd="0" presId="urn:microsoft.com/office/officeart/2005/8/layout/cycle8"/>
    <dgm:cxn modelId="{449BE326-10FC-4E4F-914C-14F9A6985FD5}" type="presParOf" srcId="{F7B1EA23-3912-4428-B147-51F31C96E2D2}" destId="{DF5938F1-3D18-4ECA-8E38-6A04AB03BFE0}" srcOrd="3" destOrd="0" presId="urn:microsoft.com/office/officeart/2005/8/layout/cycle8"/>
    <dgm:cxn modelId="{F47C64CE-DD63-4EDA-A415-EC65A3DF062C}" type="presParOf" srcId="{F7B1EA23-3912-4428-B147-51F31C96E2D2}" destId="{7CDB88B0-3B43-488C-BFFE-CF9F443D00A4}" srcOrd="4" destOrd="0" presId="urn:microsoft.com/office/officeart/2005/8/layout/cycle8"/>
    <dgm:cxn modelId="{146969CB-D89E-457D-A114-8C9294B49D44}" type="presParOf" srcId="{F7B1EA23-3912-4428-B147-51F31C96E2D2}" destId="{60EA4FF8-ED81-46D8-9041-637085CD43DA}" srcOrd="5" destOrd="0" presId="urn:microsoft.com/office/officeart/2005/8/layout/cycle8"/>
    <dgm:cxn modelId="{063E153C-0912-4716-85E2-227D1CD6E363}" type="presParOf" srcId="{F7B1EA23-3912-4428-B147-51F31C96E2D2}" destId="{5734EE29-50E5-475A-A005-3D4A44BC35CD}" srcOrd="6" destOrd="0" presId="urn:microsoft.com/office/officeart/2005/8/layout/cycle8"/>
    <dgm:cxn modelId="{0E9889D1-2F11-4ECB-8BF4-04918A961E46}" type="presParOf" srcId="{F7B1EA23-3912-4428-B147-51F31C96E2D2}" destId="{02FACAF2-E7BB-44D5-9EFC-8E4D3C9E0D05}" srcOrd="7" destOrd="0" presId="urn:microsoft.com/office/officeart/2005/8/layout/cycle8"/>
    <dgm:cxn modelId="{4A7F162A-A2E5-4FE3-A919-5CD6B5AE09B5}" type="presParOf" srcId="{F7B1EA23-3912-4428-B147-51F31C96E2D2}" destId="{6338D09B-4CC7-465E-A602-F13791B7B559}" srcOrd="8" destOrd="0" presId="urn:microsoft.com/office/officeart/2005/8/layout/cycle8"/>
    <dgm:cxn modelId="{56241350-2F41-4E9B-8A10-5AE5653BC02F}" type="presParOf" srcId="{F7B1EA23-3912-4428-B147-51F31C96E2D2}" destId="{AEB01E27-99E4-42F9-B2DC-1277D6BA26F2}" srcOrd="9" destOrd="0" presId="urn:microsoft.com/office/officeart/2005/8/layout/cycle8"/>
    <dgm:cxn modelId="{C2A4E63C-3378-4D69-9DF7-AFE29EEC6A22}" type="presParOf" srcId="{F7B1EA23-3912-4428-B147-51F31C96E2D2}" destId="{150BB517-36BF-42AF-BDD7-EF2F0989654C}" srcOrd="10" destOrd="0" presId="urn:microsoft.com/office/officeart/2005/8/layout/cycle8"/>
    <dgm:cxn modelId="{66F965D7-747F-4C40-BA25-69F2DC5EA153}" type="presParOf" srcId="{F7B1EA23-3912-4428-B147-51F31C96E2D2}" destId="{8D6D60EA-7ED9-412D-A182-33B04E5F81CD}" srcOrd="11" destOrd="0" presId="urn:microsoft.com/office/officeart/2005/8/layout/cycle8"/>
    <dgm:cxn modelId="{120303AB-CABA-4FE5-9B64-22DB3039D0B9}" type="presParOf" srcId="{F7B1EA23-3912-4428-B147-51F31C96E2D2}" destId="{162BC309-2467-4CB7-8D0A-CF71054060E0}" srcOrd="12" destOrd="0" presId="urn:microsoft.com/office/officeart/2005/8/layout/cycle8"/>
    <dgm:cxn modelId="{E3791085-BD4C-41C6-AB8B-ACCC6D8AC147}" type="presParOf" srcId="{F7B1EA23-3912-4428-B147-51F31C96E2D2}" destId="{2B697F52-7FDC-4FE5-B9D7-9F4AD373ED89}" srcOrd="13" destOrd="0" presId="urn:microsoft.com/office/officeart/2005/8/layout/cycle8"/>
    <dgm:cxn modelId="{FB4CD11A-21CB-4CB1-9FCA-C969DB0AF61C}" type="presParOf" srcId="{F7B1EA23-3912-4428-B147-51F31C96E2D2}" destId="{0D362B7F-1E4C-4E01-BB4A-365C0679D1B4}" srcOrd="14" destOrd="0" presId="urn:microsoft.com/office/officeart/2005/8/layout/cycle8"/>
    <dgm:cxn modelId="{30EF9E38-DAF2-45C8-BE7D-0566130715AA}" type="presParOf" srcId="{F7B1EA23-3912-4428-B147-51F31C96E2D2}" destId="{C110F95A-35F0-42EC-8607-538233329C47}" srcOrd="15" destOrd="0" presId="urn:microsoft.com/office/officeart/2005/8/layout/cycle8"/>
    <dgm:cxn modelId="{DFEE8C9B-611B-454B-A980-14CF110F5C47}" type="presParOf" srcId="{F7B1EA23-3912-4428-B147-51F31C96E2D2}" destId="{9ADB334D-6939-4899-A584-587A6227DA7B}" srcOrd="16" destOrd="0" presId="urn:microsoft.com/office/officeart/2005/8/layout/cycle8"/>
    <dgm:cxn modelId="{615D09CD-6FD5-46EF-841A-5AE875E68A62}" type="presParOf" srcId="{F7B1EA23-3912-4428-B147-51F31C96E2D2}" destId="{3D07B8A9-F0B2-4A24-86F1-C1ECF474FB8C}" srcOrd="17" destOrd="0" presId="urn:microsoft.com/office/officeart/2005/8/layout/cycle8"/>
    <dgm:cxn modelId="{099221B3-FF6C-4A47-B2A8-4FE9EEF564F6}" type="presParOf" srcId="{F7B1EA23-3912-4428-B147-51F31C96E2D2}" destId="{CD80FD54-775C-4042-BBAF-92D27B156385}" srcOrd="18" destOrd="0" presId="urn:microsoft.com/office/officeart/2005/8/layout/cycle8"/>
    <dgm:cxn modelId="{BB74A092-17F6-45B0-8762-79589532D5D2}" type="presParOf" srcId="{F7B1EA23-3912-4428-B147-51F31C96E2D2}" destId="{4831A9E6-5A1C-4C7A-8093-5028BFC3DF37}" srcOrd="19" destOrd="0" presId="urn:microsoft.com/office/officeart/2005/8/layout/cycle8"/>
    <dgm:cxn modelId="{130DC179-34B7-42D6-8C77-49406DE55C58}" type="presParOf" srcId="{F7B1EA23-3912-4428-B147-51F31C96E2D2}" destId="{2A7D9FF2-304F-4A14-AC18-B7A5A79613BD}" srcOrd="20" destOrd="0" presId="urn:microsoft.com/office/officeart/2005/8/layout/cycle8"/>
    <dgm:cxn modelId="{E2DD46BF-4D56-4422-A3B9-A6FEA952ABCE}" type="presParOf" srcId="{F7B1EA23-3912-4428-B147-51F31C96E2D2}" destId="{C33BDB12-D352-443C-9135-E1F305803B17}" srcOrd="21" destOrd="0" presId="urn:microsoft.com/office/officeart/2005/8/layout/cycle8"/>
    <dgm:cxn modelId="{69EC57E2-3A4A-4266-9654-27AD8A1EDE5F}" type="presParOf" srcId="{F7B1EA23-3912-4428-B147-51F31C96E2D2}" destId="{992548D2-CCD2-4CFC-A446-A357B5CD6B9C}" srcOrd="22" destOrd="0" presId="urn:microsoft.com/office/officeart/2005/8/layout/cycle8"/>
    <dgm:cxn modelId="{018D8549-35B3-4DCC-BCEB-D59EC188A138}" type="presParOf" srcId="{F7B1EA23-3912-4428-B147-51F31C96E2D2}" destId="{AE91F5D2-804B-44B7-8C9E-D92EF9920DA4}" srcOrd="23" destOrd="0" presId="urn:microsoft.com/office/officeart/2005/8/layout/cycle8"/>
    <dgm:cxn modelId="{5729EB71-EE7B-49A5-AAC3-08ABFE7D1E44}" type="presParOf" srcId="{F7B1EA23-3912-4428-B147-51F31C96E2D2}" destId="{E8617FD8-1215-4E2C-854D-031DE11DD702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567355-A72B-4F0F-909C-166C9993AB30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19EB2-DBEA-47D4-81E0-78A2812366E7}">
      <dgm:prSet phldrT="[Text]" custT="1"/>
      <dgm:spPr/>
      <dgm:t>
        <a:bodyPr/>
        <a:lstStyle/>
        <a:p>
          <a:r>
            <a:rPr lang="en-US" sz="2200" b="1" dirty="0" smtClean="0"/>
            <a:t>A</a:t>
          </a:r>
          <a:endParaRPr lang="en-US" sz="2200" b="1" dirty="0"/>
        </a:p>
      </dgm:t>
    </dgm:pt>
    <dgm:pt modelId="{66A3BADC-7884-417C-95C8-9455A24BA365}" type="parTrans" cxnId="{065B0A6F-9E21-4C0B-B03F-D9E62BF1790B}">
      <dgm:prSet/>
      <dgm:spPr/>
      <dgm:t>
        <a:bodyPr/>
        <a:lstStyle/>
        <a:p>
          <a:endParaRPr lang="en-US"/>
        </a:p>
      </dgm:t>
    </dgm:pt>
    <dgm:pt modelId="{57BD5BB4-C34F-4F26-99F3-5DD82A5184CE}" type="sibTrans" cxnId="{065B0A6F-9E21-4C0B-B03F-D9E62BF1790B}">
      <dgm:prSet/>
      <dgm:spPr/>
      <dgm:t>
        <a:bodyPr/>
        <a:lstStyle/>
        <a:p>
          <a:endParaRPr lang="en-US"/>
        </a:p>
      </dgm:t>
    </dgm:pt>
    <dgm:pt modelId="{0CC4A9CD-0973-405F-85CA-08D68CC7974A}">
      <dgm:prSet phldrT="[Text]" custT="1"/>
      <dgm:spPr/>
      <dgm:t>
        <a:bodyPr/>
        <a:lstStyle/>
        <a:p>
          <a:r>
            <a:rPr lang="en-US" sz="2200" b="1" dirty="0" smtClean="0"/>
            <a:t>C</a:t>
          </a:r>
          <a:endParaRPr lang="en-US" sz="2200" b="1" dirty="0"/>
        </a:p>
      </dgm:t>
    </dgm:pt>
    <dgm:pt modelId="{8DC2367D-D16B-4A1F-A85F-B415F87496A0}" type="parTrans" cxnId="{411B12D0-DD0F-4494-8FBF-6C30BA4DC8FB}">
      <dgm:prSet/>
      <dgm:spPr/>
      <dgm:t>
        <a:bodyPr/>
        <a:lstStyle/>
        <a:p>
          <a:endParaRPr lang="en-US"/>
        </a:p>
      </dgm:t>
    </dgm:pt>
    <dgm:pt modelId="{8FDBEEF5-BE24-4DD9-8293-5AEDAFB98AB2}" type="sibTrans" cxnId="{411B12D0-DD0F-4494-8FBF-6C30BA4DC8FB}">
      <dgm:prSet/>
      <dgm:spPr/>
      <dgm:t>
        <a:bodyPr/>
        <a:lstStyle/>
        <a:p>
          <a:endParaRPr lang="en-US"/>
        </a:p>
      </dgm:t>
    </dgm:pt>
    <dgm:pt modelId="{65A8D14D-7C64-4905-93E0-1000947E0E87}">
      <dgm:prSet phldrT="[Text]" custT="1"/>
      <dgm:spPr/>
      <dgm:t>
        <a:bodyPr/>
        <a:lstStyle/>
        <a:p>
          <a:r>
            <a:rPr lang="en-US" sz="2200" b="1" dirty="0" smtClean="0"/>
            <a:t>B</a:t>
          </a:r>
          <a:endParaRPr lang="en-US" sz="2200" b="1" dirty="0"/>
        </a:p>
      </dgm:t>
    </dgm:pt>
    <dgm:pt modelId="{25E21468-54CB-4CB7-BC7E-E36241F0FA3F}" type="parTrans" cxnId="{DE9F8675-9647-4FE8-80CE-856A9FB770EE}">
      <dgm:prSet/>
      <dgm:spPr/>
      <dgm:t>
        <a:bodyPr/>
        <a:lstStyle/>
        <a:p>
          <a:endParaRPr lang="en-US"/>
        </a:p>
      </dgm:t>
    </dgm:pt>
    <dgm:pt modelId="{523D7289-AFEF-47B1-960A-643919716CBE}" type="sibTrans" cxnId="{DE9F8675-9647-4FE8-80CE-856A9FB770EE}">
      <dgm:prSet/>
      <dgm:spPr/>
      <dgm:t>
        <a:bodyPr/>
        <a:lstStyle/>
        <a:p>
          <a:endParaRPr lang="en-US"/>
        </a:p>
      </dgm:t>
    </dgm:pt>
    <dgm:pt modelId="{DA86DC67-EA83-4BFA-B25B-D4420098D860}">
      <dgm:prSet phldrT="[Text]" custT="1"/>
      <dgm:spPr/>
      <dgm:t>
        <a:bodyPr/>
        <a:lstStyle/>
        <a:p>
          <a:pPr algn="l"/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r>
            <a:rPr lang="en-US" dirty="0" smtClean="0"/>
            <a:t> </a:t>
          </a:r>
          <a:r>
            <a:rPr lang="en-US" dirty="0" err="1" smtClean="0"/>
            <a:t>tương</a:t>
          </a:r>
          <a:r>
            <a:rPr lang="en-US" dirty="0" smtClean="0"/>
            <a:t>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User</a:t>
          </a:r>
          <a:endParaRPr lang="en-US" sz="2400" dirty="0"/>
        </a:p>
      </dgm:t>
    </dgm:pt>
    <dgm:pt modelId="{D0ACB851-EACA-41C4-BEFC-019252423287}" type="parTrans" cxnId="{D7CF5092-E5D0-46B4-9743-BDBBCFC9DC59}">
      <dgm:prSet/>
      <dgm:spPr/>
      <dgm:t>
        <a:bodyPr/>
        <a:lstStyle/>
        <a:p>
          <a:endParaRPr lang="en-US"/>
        </a:p>
      </dgm:t>
    </dgm:pt>
    <dgm:pt modelId="{BE86C971-EBF8-4715-8A2D-0FEF2278B6E2}" type="sibTrans" cxnId="{D7CF5092-E5D0-46B4-9743-BDBBCFC9DC59}">
      <dgm:prSet/>
      <dgm:spPr/>
      <dgm:t>
        <a:bodyPr/>
        <a:lstStyle/>
        <a:p>
          <a:endParaRPr lang="en-US"/>
        </a:p>
      </dgm:t>
    </dgm:pt>
    <dgm:pt modelId="{D5491404-1363-4B7A-A6E6-1AECBF73F343}">
      <dgm:prSet phldrT="[Text]" custT="1"/>
      <dgm:spPr/>
      <dgm:t>
        <a:bodyPr/>
        <a:lstStyle/>
        <a:p>
          <a:r>
            <a:rPr lang="en-US" sz="1800" smtClean="0"/>
            <a:t>Xây dựng Database</a:t>
          </a:r>
          <a:endParaRPr lang="en-US" b="1" dirty="0"/>
        </a:p>
      </dgm:t>
    </dgm:pt>
    <dgm:pt modelId="{C889F034-0DF3-4FCC-81C8-39A075745BFF}" type="parTrans" cxnId="{AFAE8ACF-601F-4A79-AB8B-2B21CE84C122}">
      <dgm:prSet/>
      <dgm:spPr/>
      <dgm:t>
        <a:bodyPr/>
        <a:lstStyle/>
        <a:p>
          <a:endParaRPr lang="en-US"/>
        </a:p>
      </dgm:t>
    </dgm:pt>
    <dgm:pt modelId="{FE880C84-552B-478D-819C-8F200752CEB7}" type="sibTrans" cxnId="{AFAE8ACF-601F-4A79-AB8B-2B21CE84C122}">
      <dgm:prSet/>
      <dgm:spPr/>
      <dgm:t>
        <a:bodyPr/>
        <a:lstStyle/>
        <a:p>
          <a:endParaRPr lang="en-US"/>
        </a:p>
      </dgm:t>
    </dgm:pt>
    <dgm:pt modelId="{1C4193AE-2241-4C93-A86B-72EDC243F8CC}">
      <dgm:prSet phldrT="[Text]" custT="1"/>
      <dgm:spPr/>
      <dgm:t>
        <a:bodyPr/>
        <a:lstStyle/>
        <a:p>
          <a:r>
            <a:rPr lang="en-US" sz="1800" smtClean="0"/>
            <a:t>Thiết kế các tính toán nghiệp vụ</a:t>
          </a:r>
          <a:endParaRPr lang="en-US" sz="2200" b="1" dirty="0"/>
        </a:p>
      </dgm:t>
    </dgm:pt>
    <dgm:pt modelId="{C099F252-C4EA-4FDD-884B-96AD75116430}" type="parTrans" cxnId="{CEADFFD5-B76F-4A63-99EC-52F71BEF25D9}">
      <dgm:prSet/>
      <dgm:spPr/>
      <dgm:t>
        <a:bodyPr/>
        <a:lstStyle/>
        <a:p>
          <a:endParaRPr lang="en-US"/>
        </a:p>
      </dgm:t>
    </dgm:pt>
    <dgm:pt modelId="{FB92A429-97A2-42E1-9B2F-04E458B5CFF0}" type="sibTrans" cxnId="{CEADFFD5-B76F-4A63-99EC-52F71BEF25D9}">
      <dgm:prSet/>
      <dgm:spPr/>
      <dgm:t>
        <a:bodyPr/>
        <a:lstStyle/>
        <a:p>
          <a:endParaRPr lang="en-US"/>
        </a:p>
      </dgm:t>
    </dgm:pt>
    <dgm:pt modelId="{3B67350C-F593-4BBF-A224-C7C97576EC4B}" type="pres">
      <dgm:prSet presAssocID="{8B567355-A72B-4F0F-909C-166C9993AB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AC7F95-BE01-4659-AB2C-E7364534FD3E}" type="pres">
      <dgm:prSet presAssocID="{1CE19EB2-DBEA-47D4-81E0-78A2812366E7}" presName="composite" presStyleCnt="0"/>
      <dgm:spPr/>
    </dgm:pt>
    <dgm:pt modelId="{C6D69278-CE40-4D64-B3F1-40C5A68AF9D4}" type="pres">
      <dgm:prSet presAssocID="{1CE19EB2-DBEA-47D4-81E0-78A2812366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FFCB4-9CB3-4483-A020-626E4F31A07B}" type="pres">
      <dgm:prSet presAssocID="{1CE19EB2-DBEA-47D4-81E0-78A2812366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BC469-83B0-4E08-854A-1DDE31032F66}" type="pres">
      <dgm:prSet presAssocID="{57BD5BB4-C34F-4F26-99F3-5DD82A5184CE}" presName="sp" presStyleCnt="0"/>
      <dgm:spPr/>
    </dgm:pt>
    <dgm:pt modelId="{49E8B97E-D952-4A5B-BE0C-AD8C3DCE4312}" type="pres">
      <dgm:prSet presAssocID="{65A8D14D-7C64-4905-93E0-1000947E0E87}" presName="composite" presStyleCnt="0"/>
      <dgm:spPr/>
    </dgm:pt>
    <dgm:pt modelId="{87F4067F-155E-4FC0-A6DF-76EF306AD637}" type="pres">
      <dgm:prSet presAssocID="{65A8D14D-7C64-4905-93E0-1000947E0E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DE7F8-497E-4116-AE3A-878A849BDFAF}" type="pres">
      <dgm:prSet presAssocID="{65A8D14D-7C64-4905-93E0-1000947E0E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A3DD0-793C-4222-86B3-5ED78640AFDE}" type="pres">
      <dgm:prSet presAssocID="{523D7289-AFEF-47B1-960A-643919716CBE}" presName="sp" presStyleCnt="0"/>
      <dgm:spPr/>
    </dgm:pt>
    <dgm:pt modelId="{45BBDB9B-8271-4FA6-9AE8-6B1C9C366B46}" type="pres">
      <dgm:prSet presAssocID="{0CC4A9CD-0973-405F-85CA-08D68CC7974A}" presName="composite" presStyleCnt="0"/>
      <dgm:spPr/>
    </dgm:pt>
    <dgm:pt modelId="{9D2B7B2E-ECC0-46B1-BE21-DB0DD3389B55}" type="pres">
      <dgm:prSet presAssocID="{0CC4A9CD-0973-405F-85CA-08D68CC7974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533B1-BBC4-42E4-A9DF-AD6DA4B02E54}" type="pres">
      <dgm:prSet presAssocID="{0CC4A9CD-0973-405F-85CA-08D68CC7974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E8ACF-601F-4A79-AB8B-2B21CE84C122}" srcId="{1CE19EB2-DBEA-47D4-81E0-78A2812366E7}" destId="{D5491404-1363-4B7A-A6E6-1AECBF73F343}" srcOrd="0" destOrd="0" parTransId="{C889F034-0DF3-4FCC-81C8-39A075745BFF}" sibTransId="{FE880C84-552B-478D-819C-8F200752CEB7}"/>
    <dgm:cxn modelId="{09AE2D4D-ED3F-4E19-9D6C-0E6D5CFF90BA}" type="presOf" srcId="{1C4193AE-2241-4C93-A86B-72EDC243F8CC}" destId="{90CDE7F8-497E-4116-AE3A-878A849BDFAF}" srcOrd="0" destOrd="0" presId="urn:microsoft.com/office/officeart/2005/8/layout/chevron2"/>
    <dgm:cxn modelId="{411B12D0-DD0F-4494-8FBF-6C30BA4DC8FB}" srcId="{8B567355-A72B-4F0F-909C-166C9993AB30}" destId="{0CC4A9CD-0973-405F-85CA-08D68CC7974A}" srcOrd="2" destOrd="0" parTransId="{8DC2367D-D16B-4A1F-A85F-B415F87496A0}" sibTransId="{8FDBEEF5-BE24-4DD9-8293-5AEDAFB98AB2}"/>
    <dgm:cxn modelId="{065B0A6F-9E21-4C0B-B03F-D9E62BF1790B}" srcId="{8B567355-A72B-4F0F-909C-166C9993AB30}" destId="{1CE19EB2-DBEA-47D4-81E0-78A2812366E7}" srcOrd="0" destOrd="0" parTransId="{66A3BADC-7884-417C-95C8-9455A24BA365}" sibTransId="{57BD5BB4-C34F-4F26-99F3-5DD82A5184CE}"/>
    <dgm:cxn modelId="{596A4C4E-245F-45BE-BB3B-59019CFD07F7}" type="presOf" srcId="{65A8D14D-7C64-4905-93E0-1000947E0E87}" destId="{87F4067F-155E-4FC0-A6DF-76EF306AD637}" srcOrd="0" destOrd="0" presId="urn:microsoft.com/office/officeart/2005/8/layout/chevron2"/>
    <dgm:cxn modelId="{4DE45B53-003B-4DA6-94C1-57A86B6C784B}" type="presOf" srcId="{1CE19EB2-DBEA-47D4-81E0-78A2812366E7}" destId="{C6D69278-CE40-4D64-B3F1-40C5A68AF9D4}" srcOrd="0" destOrd="0" presId="urn:microsoft.com/office/officeart/2005/8/layout/chevron2"/>
    <dgm:cxn modelId="{2C9CFC80-F6B1-4FBA-957C-FC259896A587}" type="presOf" srcId="{D5491404-1363-4B7A-A6E6-1AECBF73F343}" destId="{855FFCB4-9CB3-4483-A020-626E4F31A07B}" srcOrd="0" destOrd="0" presId="urn:microsoft.com/office/officeart/2005/8/layout/chevron2"/>
    <dgm:cxn modelId="{2814071B-7E9A-4407-8192-3A88E94BCF13}" type="presOf" srcId="{DA86DC67-EA83-4BFA-B25B-D4420098D860}" destId="{273533B1-BBC4-42E4-A9DF-AD6DA4B02E54}" srcOrd="0" destOrd="0" presId="urn:microsoft.com/office/officeart/2005/8/layout/chevron2"/>
    <dgm:cxn modelId="{07CC9C67-061C-4D9D-8B68-B5119374702A}" type="presOf" srcId="{0CC4A9CD-0973-405F-85CA-08D68CC7974A}" destId="{9D2B7B2E-ECC0-46B1-BE21-DB0DD3389B55}" srcOrd="0" destOrd="0" presId="urn:microsoft.com/office/officeart/2005/8/layout/chevron2"/>
    <dgm:cxn modelId="{426F5952-A031-4BCD-8A53-1FB20EF4CFFF}" type="presOf" srcId="{8B567355-A72B-4F0F-909C-166C9993AB30}" destId="{3B67350C-F593-4BBF-A224-C7C97576EC4B}" srcOrd="0" destOrd="0" presId="urn:microsoft.com/office/officeart/2005/8/layout/chevron2"/>
    <dgm:cxn modelId="{CEADFFD5-B76F-4A63-99EC-52F71BEF25D9}" srcId="{65A8D14D-7C64-4905-93E0-1000947E0E87}" destId="{1C4193AE-2241-4C93-A86B-72EDC243F8CC}" srcOrd="0" destOrd="0" parTransId="{C099F252-C4EA-4FDD-884B-96AD75116430}" sibTransId="{FB92A429-97A2-42E1-9B2F-04E458B5CFF0}"/>
    <dgm:cxn modelId="{D7CF5092-E5D0-46B4-9743-BDBBCFC9DC59}" srcId="{0CC4A9CD-0973-405F-85CA-08D68CC7974A}" destId="{DA86DC67-EA83-4BFA-B25B-D4420098D860}" srcOrd="0" destOrd="0" parTransId="{D0ACB851-EACA-41C4-BEFC-019252423287}" sibTransId="{BE86C971-EBF8-4715-8A2D-0FEF2278B6E2}"/>
    <dgm:cxn modelId="{DE9F8675-9647-4FE8-80CE-856A9FB770EE}" srcId="{8B567355-A72B-4F0F-909C-166C9993AB30}" destId="{65A8D14D-7C64-4905-93E0-1000947E0E87}" srcOrd="1" destOrd="0" parTransId="{25E21468-54CB-4CB7-BC7E-E36241F0FA3F}" sibTransId="{523D7289-AFEF-47B1-960A-643919716CBE}"/>
    <dgm:cxn modelId="{6E10FAAD-3A29-49C9-B670-AE6FF017E324}" type="presParOf" srcId="{3B67350C-F593-4BBF-A224-C7C97576EC4B}" destId="{FBAC7F95-BE01-4659-AB2C-E7364534FD3E}" srcOrd="0" destOrd="0" presId="urn:microsoft.com/office/officeart/2005/8/layout/chevron2"/>
    <dgm:cxn modelId="{C454B716-2789-4B12-9AF4-791A0C910393}" type="presParOf" srcId="{FBAC7F95-BE01-4659-AB2C-E7364534FD3E}" destId="{C6D69278-CE40-4D64-B3F1-40C5A68AF9D4}" srcOrd="0" destOrd="0" presId="urn:microsoft.com/office/officeart/2005/8/layout/chevron2"/>
    <dgm:cxn modelId="{77A8630D-C97F-4554-B5E9-A041F2E45A33}" type="presParOf" srcId="{FBAC7F95-BE01-4659-AB2C-E7364534FD3E}" destId="{855FFCB4-9CB3-4483-A020-626E4F31A07B}" srcOrd="1" destOrd="0" presId="urn:microsoft.com/office/officeart/2005/8/layout/chevron2"/>
    <dgm:cxn modelId="{303D26D2-2A2F-4AC0-AA8D-C8E9E2FC6C6A}" type="presParOf" srcId="{3B67350C-F593-4BBF-A224-C7C97576EC4B}" destId="{BB4BC469-83B0-4E08-854A-1DDE31032F66}" srcOrd="1" destOrd="0" presId="urn:microsoft.com/office/officeart/2005/8/layout/chevron2"/>
    <dgm:cxn modelId="{3303FEC9-1286-4876-A6F4-6A86C391BA22}" type="presParOf" srcId="{3B67350C-F593-4BBF-A224-C7C97576EC4B}" destId="{49E8B97E-D952-4A5B-BE0C-AD8C3DCE4312}" srcOrd="2" destOrd="0" presId="urn:microsoft.com/office/officeart/2005/8/layout/chevron2"/>
    <dgm:cxn modelId="{6AD7EE43-880D-4446-A753-979F98C39CB3}" type="presParOf" srcId="{49E8B97E-D952-4A5B-BE0C-AD8C3DCE4312}" destId="{87F4067F-155E-4FC0-A6DF-76EF306AD637}" srcOrd="0" destOrd="0" presId="urn:microsoft.com/office/officeart/2005/8/layout/chevron2"/>
    <dgm:cxn modelId="{A40BA92A-C3E8-4AFA-88FD-4710EE07EC93}" type="presParOf" srcId="{49E8B97E-D952-4A5B-BE0C-AD8C3DCE4312}" destId="{90CDE7F8-497E-4116-AE3A-878A849BDFAF}" srcOrd="1" destOrd="0" presId="urn:microsoft.com/office/officeart/2005/8/layout/chevron2"/>
    <dgm:cxn modelId="{20A57B86-7113-4D2A-82A7-21BDD791BBDD}" type="presParOf" srcId="{3B67350C-F593-4BBF-A224-C7C97576EC4B}" destId="{2D8A3DD0-793C-4222-86B3-5ED78640AFDE}" srcOrd="3" destOrd="0" presId="urn:microsoft.com/office/officeart/2005/8/layout/chevron2"/>
    <dgm:cxn modelId="{0BC3ABE4-E3F0-4DBA-A245-F46E56EA8D47}" type="presParOf" srcId="{3B67350C-F593-4BBF-A224-C7C97576EC4B}" destId="{45BBDB9B-8271-4FA6-9AE8-6B1C9C366B46}" srcOrd="4" destOrd="0" presId="urn:microsoft.com/office/officeart/2005/8/layout/chevron2"/>
    <dgm:cxn modelId="{5160F66A-BE28-4C6D-B889-1D9FA2E16973}" type="presParOf" srcId="{45BBDB9B-8271-4FA6-9AE8-6B1C9C366B46}" destId="{9D2B7B2E-ECC0-46B1-BE21-DB0DD3389B55}" srcOrd="0" destOrd="0" presId="urn:microsoft.com/office/officeart/2005/8/layout/chevron2"/>
    <dgm:cxn modelId="{930C3712-64B2-4AE2-870A-447D03548FF9}" type="presParOf" srcId="{45BBDB9B-8271-4FA6-9AE8-6B1C9C366B46}" destId="{273533B1-BBC4-42E4-A9DF-AD6DA4B02E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528707-D4DF-4196-A4E9-692EE3A161A4}" type="doc">
      <dgm:prSet loTypeId="urn:microsoft.com/office/officeart/2005/8/layout/gear1" loCatId="process" qsTypeId="urn:microsoft.com/office/officeart/2005/8/quickstyle/3d9" qsCatId="3D" csTypeId="urn:microsoft.com/office/officeart/2005/8/colors/accent1_2" csCatId="accent1" phldr="1"/>
      <dgm:spPr/>
    </dgm:pt>
    <dgm:pt modelId="{16B538C6-9D48-4074-8A32-B0A7D6CD2612}">
      <dgm:prSet phldrT="[Text]" custT="1"/>
      <dgm:spPr/>
      <dgm:t>
        <a:bodyPr/>
        <a:lstStyle/>
        <a:p>
          <a:r>
            <a:rPr lang="en-US" sz="2300" dirty="0" smtClean="0"/>
            <a:t>QL.TÀI XẾ</a:t>
          </a:r>
          <a:endParaRPr lang="en-US" sz="2300" dirty="0"/>
        </a:p>
      </dgm:t>
    </dgm:pt>
    <dgm:pt modelId="{319A7764-102F-476D-86BE-4EAC988DAC5A}" type="parTrans" cxnId="{726632AA-4A5D-417F-AD6D-D140DF2A3926}">
      <dgm:prSet/>
      <dgm:spPr/>
      <dgm:t>
        <a:bodyPr/>
        <a:lstStyle/>
        <a:p>
          <a:endParaRPr lang="en-US"/>
        </a:p>
      </dgm:t>
    </dgm:pt>
    <dgm:pt modelId="{1286F462-9413-46D6-8AC1-9FFA3A6421AA}" type="sibTrans" cxnId="{726632AA-4A5D-417F-AD6D-D140DF2A3926}">
      <dgm:prSet/>
      <dgm:spPr/>
      <dgm:t>
        <a:bodyPr/>
        <a:lstStyle/>
        <a:p>
          <a:endParaRPr lang="en-US"/>
        </a:p>
      </dgm:t>
    </dgm:pt>
    <dgm:pt modelId="{53CEAADD-4EB2-4CE7-B4D1-A037D48D5793}">
      <dgm:prSet phldrT="[Text]" custT="1"/>
      <dgm:spPr/>
      <dgm:t>
        <a:bodyPr/>
        <a:lstStyle/>
        <a:p>
          <a:r>
            <a:rPr lang="en-US" sz="2000" b="0" dirty="0" smtClean="0"/>
            <a:t>BÁO CÁO</a:t>
          </a:r>
          <a:endParaRPr lang="en-US" sz="2000" b="0" dirty="0"/>
        </a:p>
      </dgm:t>
    </dgm:pt>
    <dgm:pt modelId="{DB4D930F-7A32-4E4B-9A59-BD0ACFF49C95}" type="parTrans" cxnId="{571D6EFC-32AB-444F-B188-33A4AFC5EB6A}">
      <dgm:prSet/>
      <dgm:spPr/>
      <dgm:t>
        <a:bodyPr/>
        <a:lstStyle/>
        <a:p>
          <a:endParaRPr lang="en-US"/>
        </a:p>
      </dgm:t>
    </dgm:pt>
    <dgm:pt modelId="{FE9A5AE8-2067-4040-84AA-10E1BFE8CD7C}" type="sibTrans" cxnId="{571D6EFC-32AB-444F-B188-33A4AFC5EB6A}">
      <dgm:prSet/>
      <dgm:spPr/>
      <dgm:t>
        <a:bodyPr/>
        <a:lstStyle/>
        <a:p>
          <a:endParaRPr lang="en-US"/>
        </a:p>
      </dgm:t>
    </dgm:pt>
    <dgm:pt modelId="{BF5A2988-F64B-4AFC-B736-E22956E9D8AC}">
      <dgm:prSet phldrT="[Text]" custT="1"/>
      <dgm:spPr/>
      <dgm:t>
        <a:bodyPr/>
        <a:lstStyle/>
        <a:p>
          <a:r>
            <a:rPr lang="en-US" sz="1800" dirty="0" smtClean="0"/>
            <a:t>QL.XE</a:t>
          </a:r>
          <a:endParaRPr lang="en-US" sz="1800" dirty="0"/>
        </a:p>
      </dgm:t>
    </dgm:pt>
    <dgm:pt modelId="{3EBE44F1-222F-4141-85CA-8B5F3B15EF7D}" type="sibTrans" cxnId="{E38BE99B-06AE-4C7F-A5D6-C1A1C1098689}">
      <dgm:prSet/>
      <dgm:spPr/>
      <dgm:t>
        <a:bodyPr/>
        <a:lstStyle/>
        <a:p>
          <a:endParaRPr lang="en-US"/>
        </a:p>
      </dgm:t>
    </dgm:pt>
    <dgm:pt modelId="{595CC658-B749-40B5-A6C3-25366A92F64E}" type="parTrans" cxnId="{E38BE99B-06AE-4C7F-A5D6-C1A1C1098689}">
      <dgm:prSet/>
      <dgm:spPr/>
      <dgm:t>
        <a:bodyPr/>
        <a:lstStyle/>
        <a:p>
          <a:endParaRPr lang="en-US"/>
        </a:p>
      </dgm:t>
    </dgm:pt>
    <dgm:pt modelId="{01A0A183-F75B-49BE-B928-78AFF0273F77}" type="pres">
      <dgm:prSet presAssocID="{AE528707-D4DF-4196-A4E9-692EE3A161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73AE54B-7632-44EA-92B4-6B5C0BFD7ABB}" type="pres">
      <dgm:prSet presAssocID="{16B538C6-9D48-4074-8A32-B0A7D6CD261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20F31-71C6-4937-9230-9B7562DC73FD}" type="pres">
      <dgm:prSet presAssocID="{16B538C6-9D48-4074-8A32-B0A7D6CD2612}" presName="gear1srcNode" presStyleLbl="node1" presStyleIdx="0" presStyleCnt="3"/>
      <dgm:spPr/>
      <dgm:t>
        <a:bodyPr/>
        <a:lstStyle/>
        <a:p>
          <a:endParaRPr lang="en-US"/>
        </a:p>
      </dgm:t>
    </dgm:pt>
    <dgm:pt modelId="{C55812C2-5E89-4FFE-AC70-C63D02789ADC}" type="pres">
      <dgm:prSet presAssocID="{16B538C6-9D48-4074-8A32-B0A7D6CD2612}" presName="gear1dstNode" presStyleLbl="node1" presStyleIdx="0" presStyleCnt="3"/>
      <dgm:spPr/>
      <dgm:t>
        <a:bodyPr/>
        <a:lstStyle/>
        <a:p>
          <a:endParaRPr lang="en-US"/>
        </a:p>
      </dgm:t>
    </dgm:pt>
    <dgm:pt modelId="{C38685B0-85E9-469D-93DB-5302C413EA0B}" type="pres">
      <dgm:prSet presAssocID="{BF5A2988-F64B-4AFC-B736-E22956E9D8A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0B2D3-D262-46A0-BA8F-9144DC298A45}" type="pres">
      <dgm:prSet presAssocID="{BF5A2988-F64B-4AFC-B736-E22956E9D8AC}" presName="gear2srcNode" presStyleLbl="node1" presStyleIdx="1" presStyleCnt="3"/>
      <dgm:spPr/>
      <dgm:t>
        <a:bodyPr/>
        <a:lstStyle/>
        <a:p>
          <a:endParaRPr lang="en-US"/>
        </a:p>
      </dgm:t>
    </dgm:pt>
    <dgm:pt modelId="{83D7B1B2-E216-49C0-A017-363ADD501863}" type="pres">
      <dgm:prSet presAssocID="{BF5A2988-F64B-4AFC-B736-E22956E9D8AC}" presName="gear2dstNode" presStyleLbl="node1" presStyleIdx="1" presStyleCnt="3"/>
      <dgm:spPr/>
      <dgm:t>
        <a:bodyPr/>
        <a:lstStyle/>
        <a:p>
          <a:endParaRPr lang="en-US"/>
        </a:p>
      </dgm:t>
    </dgm:pt>
    <dgm:pt modelId="{FAC9C855-E720-47C9-956A-AC249672B1D5}" type="pres">
      <dgm:prSet presAssocID="{53CEAADD-4EB2-4CE7-B4D1-A037D48D5793}" presName="gear3" presStyleLbl="node1" presStyleIdx="2" presStyleCnt="3"/>
      <dgm:spPr/>
      <dgm:t>
        <a:bodyPr/>
        <a:lstStyle/>
        <a:p>
          <a:endParaRPr lang="en-US"/>
        </a:p>
      </dgm:t>
    </dgm:pt>
    <dgm:pt modelId="{BBDBCD52-8786-4B9E-8A43-2383B6C376C5}" type="pres">
      <dgm:prSet presAssocID="{53CEAADD-4EB2-4CE7-B4D1-A037D48D57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923BA-C845-40C0-B46F-3C71D0F6716F}" type="pres">
      <dgm:prSet presAssocID="{53CEAADD-4EB2-4CE7-B4D1-A037D48D5793}" presName="gear3srcNode" presStyleLbl="node1" presStyleIdx="2" presStyleCnt="3"/>
      <dgm:spPr/>
      <dgm:t>
        <a:bodyPr/>
        <a:lstStyle/>
        <a:p>
          <a:endParaRPr lang="en-US"/>
        </a:p>
      </dgm:t>
    </dgm:pt>
    <dgm:pt modelId="{2655A7B7-5846-4512-B636-ED91F3FF926F}" type="pres">
      <dgm:prSet presAssocID="{53CEAADD-4EB2-4CE7-B4D1-A037D48D5793}" presName="gear3dstNode" presStyleLbl="node1" presStyleIdx="2" presStyleCnt="3"/>
      <dgm:spPr/>
      <dgm:t>
        <a:bodyPr/>
        <a:lstStyle/>
        <a:p>
          <a:endParaRPr lang="en-US"/>
        </a:p>
      </dgm:t>
    </dgm:pt>
    <dgm:pt modelId="{2E4B0C8F-8AB1-4552-8B50-A4BE1BED4425}" type="pres">
      <dgm:prSet presAssocID="{1286F462-9413-46D6-8AC1-9FFA3A6421A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0B760AE-7C75-45E2-8999-DC6342DBAEC9}" type="pres">
      <dgm:prSet presAssocID="{3EBE44F1-222F-4141-85CA-8B5F3B15EF7D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9087A55-524B-4921-8B5F-BB905B2FB6AB}" type="pres">
      <dgm:prSet presAssocID="{FE9A5AE8-2067-4040-84AA-10E1BFE8CD7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BA81FF0-A1BD-4AA4-B38F-F8FE00BD876B}" type="presOf" srcId="{53CEAADD-4EB2-4CE7-B4D1-A037D48D5793}" destId="{BBDBCD52-8786-4B9E-8A43-2383B6C376C5}" srcOrd="1" destOrd="0" presId="urn:microsoft.com/office/officeart/2005/8/layout/gear1"/>
    <dgm:cxn modelId="{FCD5BE2B-3347-4DA7-8D5C-CF6DF14AADC2}" type="presOf" srcId="{53CEAADD-4EB2-4CE7-B4D1-A037D48D5793}" destId="{2655A7B7-5846-4512-B636-ED91F3FF926F}" srcOrd="3" destOrd="0" presId="urn:microsoft.com/office/officeart/2005/8/layout/gear1"/>
    <dgm:cxn modelId="{665F1E75-E7EE-4A86-902F-A3427F63B328}" type="presOf" srcId="{BF5A2988-F64B-4AFC-B736-E22956E9D8AC}" destId="{C38685B0-85E9-469D-93DB-5302C413EA0B}" srcOrd="0" destOrd="0" presId="urn:microsoft.com/office/officeart/2005/8/layout/gear1"/>
    <dgm:cxn modelId="{2F3ABC0D-81B2-4A04-A27D-D5632C0A0F08}" type="presOf" srcId="{53CEAADD-4EB2-4CE7-B4D1-A037D48D5793}" destId="{0A0923BA-C845-40C0-B46F-3C71D0F6716F}" srcOrd="2" destOrd="0" presId="urn:microsoft.com/office/officeart/2005/8/layout/gear1"/>
    <dgm:cxn modelId="{571D6EFC-32AB-444F-B188-33A4AFC5EB6A}" srcId="{AE528707-D4DF-4196-A4E9-692EE3A161A4}" destId="{53CEAADD-4EB2-4CE7-B4D1-A037D48D5793}" srcOrd="2" destOrd="0" parTransId="{DB4D930F-7A32-4E4B-9A59-BD0ACFF49C95}" sibTransId="{FE9A5AE8-2067-4040-84AA-10E1BFE8CD7C}"/>
    <dgm:cxn modelId="{E403665D-4BDC-4290-8BF7-ED9EE356C521}" type="presOf" srcId="{BF5A2988-F64B-4AFC-B736-E22956E9D8AC}" destId="{83D7B1B2-E216-49C0-A017-363ADD501863}" srcOrd="2" destOrd="0" presId="urn:microsoft.com/office/officeart/2005/8/layout/gear1"/>
    <dgm:cxn modelId="{A5CBC35F-4B0A-41BB-9B30-E42576278E17}" type="presOf" srcId="{3EBE44F1-222F-4141-85CA-8B5F3B15EF7D}" destId="{40B760AE-7C75-45E2-8999-DC6342DBAEC9}" srcOrd="0" destOrd="0" presId="urn:microsoft.com/office/officeart/2005/8/layout/gear1"/>
    <dgm:cxn modelId="{489023AD-AF26-4F16-85E7-AD84A6F03781}" type="presOf" srcId="{16B538C6-9D48-4074-8A32-B0A7D6CD2612}" destId="{473AE54B-7632-44EA-92B4-6B5C0BFD7ABB}" srcOrd="0" destOrd="0" presId="urn:microsoft.com/office/officeart/2005/8/layout/gear1"/>
    <dgm:cxn modelId="{E38BE99B-06AE-4C7F-A5D6-C1A1C1098689}" srcId="{AE528707-D4DF-4196-A4E9-692EE3A161A4}" destId="{BF5A2988-F64B-4AFC-B736-E22956E9D8AC}" srcOrd="1" destOrd="0" parTransId="{595CC658-B749-40B5-A6C3-25366A92F64E}" sibTransId="{3EBE44F1-222F-4141-85CA-8B5F3B15EF7D}"/>
    <dgm:cxn modelId="{A4C10893-8098-4453-805F-73060029E7A4}" type="presOf" srcId="{FE9A5AE8-2067-4040-84AA-10E1BFE8CD7C}" destId="{09087A55-524B-4921-8B5F-BB905B2FB6AB}" srcOrd="0" destOrd="0" presId="urn:microsoft.com/office/officeart/2005/8/layout/gear1"/>
    <dgm:cxn modelId="{DC6DC596-1BF9-4460-89F7-13CFBCEA18B5}" type="presOf" srcId="{AE528707-D4DF-4196-A4E9-692EE3A161A4}" destId="{01A0A183-F75B-49BE-B928-78AFF0273F77}" srcOrd="0" destOrd="0" presId="urn:microsoft.com/office/officeart/2005/8/layout/gear1"/>
    <dgm:cxn modelId="{8FA80E96-B431-40FB-B3C9-DC5F8EA1DB53}" type="presOf" srcId="{16B538C6-9D48-4074-8A32-B0A7D6CD2612}" destId="{97B20F31-71C6-4937-9230-9B7562DC73FD}" srcOrd="1" destOrd="0" presId="urn:microsoft.com/office/officeart/2005/8/layout/gear1"/>
    <dgm:cxn modelId="{726632AA-4A5D-417F-AD6D-D140DF2A3926}" srcId="{AE528707-D4DF-4196-A4E9-692EE3A161A4}" destId="{16B538C6-9D48-4074-8A32-B0A7D6CD2612}" srcOrd="0" destOrd="0" parTransId="{319A7764-102F-476D-86BE-4EAC988DAC5A}" sibTransId="{1286F462-9413-46D6-8AC1-9FFA3A6421AA}"/>
    <dgm:cxn modelId="{0DF0A5F4-2F69-4746-BBC9-DFEFA700E42C}" type="presOf" srcId="{16B538C6-9D48-4074-8A32-B0A7D6CD2612}" destId="{C55812C2-5E89-4FFE-AC70-C63D02789ADC}" srcOrd="2" destOrd="0" presId="urn:microsoft.com/office/officeart/2005/8/layout/gear1"/>
    <dgm:cxn modelId="{52EDDBE6-8C03-431D-AE68-3780AF53B11E}" type="presOf" srcId="{1286F462-9413-46D6-8AC1-9FFA3A6421AA}" destId="{2E4B0C8F-8AB1-4552-8B50-A4BE1BED4425}" srcOrd="0" destOrd="0" presId="urn:microsoft.com/office/officeart/2005/8/layout/gear1"/>
    <dgm:cxn modelId="{06B92BFC-BE6C-4F50-BC31-D4A34116E05B}" type="presOf" srcId="{BF5A2988-F64B-4AFC-B736-E22956E9D8AC}" destId="{C550B2D3-D262-46A0-BA8F-9144DC298A45}" srcOrd="1" destOrd="0" presId="urn:microsoft.com/office/officeart/2005/8/layout/gear1"/>
    <dgm:cxn modelId="{B558166A-1B3A-4159-B80D-AFA69DDC1164}" type="presOf" srcId="{53CEAADD-4EB2-4CE7-B4D1-A037D48D5793}" destId="{FAC9C855-E720-47C9-956A-AC249672B1D5}" srcOrd="0" destOrd="0" presId="urn:microsoft.com/office/officeart/2005/8/layout/gear1"/>
    <dgm:cxn modelId="{D180DBD3-A0E6-40CD-80C4-BADA24B7D1D6}" type="presParOf" srcId="{01A0A183-F75B-49BE-B928-78AFF0273F77}" destId="{473AE54B-7632-44EA-92B4-6B5C0BFD7ABB}" srcOrd="0" destOrd="0" presId="urn:microsoft.com/office/officeart/2005/8/layout/gear1"/>
    <dgm:cxn modelId="{F5DE331A-FA8B-4916-8BF7-FB51F3C6D5BC}" type="presParOf" srcId="{01A0A183-F75B-49BE-B928-78AFF0273F77}" destId="{97B20F31-71C6-4937-9230-9B7562DC73FD}" srcOrd="1" destOrd="0" presId="urn:microsoft.com/office/officeart/2005/8/layout/gear1"/>
    <dgm:cxn modelId="{2811ADFD-9ED3-4F00-9AA2-58051E3CB8FB}" type="presParOf" srcId="{01A0A183-F75B-49BE-B928-78AFF0273F77}" destId="{C55812C2-5E89-4FFE-AC70-C63D02789ADC}" srcOrd="2" destOrd="0" presId="urn:microsoft.com/office/officeart/2005/8/layout/gear1"/>
    <dgm:cxn modelId="{C79BB9D1-26EA-45A2-A786-EBF3FC9F093F}" type="presParOf" srcId="{01A0A183-F75B-49BE-B928-78AFF0273F77}" destId="{C38685B0-85E9-469D-93DB-5302C413EA0B}" srcOrd="3" destOrd="0" presId="urn:microsoft.com/office/officeart/2005/8/layout/gear1"/>
    <dgm:cxn modelId="{93AF10A2-ACC6-4DC1-8DD0-B17228100FC2}" type="presParOf" srcId="{01A0A183-F75B-49BE-B928-78AFF0273F77}" destId="{C550B2D3-D262-46A0-BA8F-9144DC298A45}" srcOrd="4" destOrd="0" presId="urn:microsoft.com/office/officeart/2005/8/layout/gear1"/>
    <dgm:cxn modelId="{B9549800-3E20-4A2A-A34E-1CD5A81053C5}" type="presParOf" srcId="{01A0A183-F75B-49BE-B928-78AFF0273F77}" destId="{83D7B1B2-E216-49C0-A017-363ADD501863}" srcOrd="5" destOrd="0" presId="urn:microsoft.com/office/officeart/2005/8/layout/gear1"/>
    <dgm:cxn modelId="{A5DCACAD-1471-46E0-9164-404CC560D266}" type="presParOf" srcId="{01A0A183-F75B-49BE-B928-78AFF0273F77}" destId="{FAC9C855-E720-47C9-956A-AC249672B1D5}" srcOrd="6" destOrd="0" presId="urn:microsoft.com/office/officeart/2005/8/layout/gear1"/>
    <dgm:cxn modelId="{3E3BB8F4-CC70-4A94-8BA9-181A7BB6993C}" type="presParOf" srcId="{01A0A183-F75B-49BE-B928-78AFF0273F77}" destId="{BBDBCD52-8786-4B9E-8A43-2383B6C376C5}" srcOrd="7" destOrd="0" presId="urn:microsoft.com/office/officeart/2005/8/layout/gear1"/>
    <dgm:cxn modelId="{4E230CDD-60B1-429E-91B7-08D66A7B41DF}" type="presParOf" srcId="{01A0A183-F75B-49BE-B928-78AFF0273F77}" destId="{0A0923BA-C845-40C0-B46F-3C71D0F6716F}" srcOrd="8" destOrd="0" presId="urn:microsoft.com/office/officeart/2005/8/layout/gear1"/>
    <dgm:cxn modelId="{AC31DCED-5EE7-4CED-822D-EF2AA70260E6}" type="presParOf" srcId="{01A0A183-F75B-49BE-B928-78AFF0273F77}" destId="{2655A7B7-5846-4512-B636-ED91F3FF926F}" srcOrd="9" destOrd="0" presId="urn:microsoft.com/office/officeart/2005/8/layout/gear1"/>
    <dgm:cxn modelId="{76CF2004-D302-4DF8-93AB-1AEF78A3086C}" type="presParOf" srcId="{01A0A183-F75B-49BE-B928-78AFF0273F77}" destId="{2E4B0C8F-8AB1-4552-8B50-A4BE1BED4425}" srcOrd="10" destOrd="0" presId="urn:microsoft.com/office/officeart/2005/8/layout/gear1"/>
    <dgm:cxn modelId="{70F560DE-D355-49A3-829F-A395839A0346}" type="presParOf" srcId="{01A0A183-F75B-49BE-B928-78AFF0273F77}" destId="{40B760AE-7C75-45E2-8999-DC6342DBAEC9}" srcOrd="11" destOrd="0" presId="urn:microsoft.com/office/officeart/2005/8/layout/gear1"/>
    <dgm:cxn modelId="{386B8F3E-F166-483A-94A4-816003D86025}" type="presParOf" srcId="{01A0A183-F75B-49BE-B928-78AFF0273F77}" destId="{09087A55-524B-4921-8B5F-BB905B2FB6A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hông</a:t>
          </a:r>
          <a:r>
            <a:rPr lang="en-US" sz="1300" dirty="0" smtClean="0"/>
            <a:t> 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58CE74-0A4C-4BF3-B4B0-96B543955CBC}" type="presOf" srcId="{1BD5F2D6-F967-4157-8BA9-411C34AEE9B5}" destId="{F672AC01-D8EF-4C41-98CB-416A5A043064}" srcOrd="1" destOrd="0" presId="urn:microsoft.com/office/officeart/2005/8/layout/list1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66FA9547-6720-441B-B6D1-ED1947895864}" type="presOf" srcId="{504433A7-4F2C-44F8-AF52-AD05E8C3AF85}" destId="{55DEC588-669D-455A-B816-627915F6B463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080EB18B-1EB3-4EFE-AE8D-0BD2AB2E0017}" type="presOf" srcId="{F9E8E87B-FD91-418C-A663-54D914016F5C}" destId="{18ABD94C-1B8F-4F26-9809-83B15B64A5CB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4087BA32-0E7C-4688-B715-855F430445E1}" type="presOf" srcId="{718B5F25-A647-4166-AC48-9ABDCD322C30}" destId="{9ADC97C6-CC20-458E-A390-DDE0765A16BB}" srcOrd="0" destOrd="0" presId="urn:microsoft.com/office/officeart/2005/8/layout/list1"/>
    <dgm:cxn modelId="{D51686A1-BE74-4DBB-8D40-FC8EA84C87A6}" type="presOf" srcId="{4D04B307-9954-4A45-8CF4-DC4A795A8570}" destId="{1E426CEE-3F3F-402B-8142-05FF609ADF90}" srcOrd="1" destOrd="0" presId="urn:microsoft.com/office/officeart/2005/8/layout/list1"/>
    <dgm:cxn modelId="{34DF4037-089A-443A-A387-C8E785B29435}" type="presOf" srcId="{6B437A72-0934-4C24-825C-BF232426D980}" destId="{36771C4B-EDEC-4DE0-A54F-74287CC7F200}" srcOrd="0" destOrd="0" presId="urn:microsoft.com/office/officeart/2005/8/layout/list1"/>
    <dgm:cxn modelId="{FCB85AEB-FEEB-4A91-A067-1D8E5CE5E963}" type="presOf" srcId="{B0153280-07EB-40BA-984B-ADB15C1F4B6A}" destId="{C7A81F9F-9BD1-4872-86CF-1DCAF47CF83A}" srcOrd="1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89B920AD-FA07-432B-B069-D11A251F9A38}" type="presOf" srcId="{DF33A3C3-AFCA-41F5-8E0E-6135691C914D}" destId="{AD0C8036-AF94-4175-955B-6AF36C16341C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1505BBD6-3AB0-4DFD-9879-399C0D86C44D}" type="presOf" srcId="{1AB065B4-F95D-4170-8DF3-2696E993B48D}" destId="{CC799511-CE32-4515-832F-1D53852E47D9}" srcOrd="1" destOrd="0" presId="urn:microsoft.com/office/officeart/2005/8/layout/list1"/>
    <dgm:cxn modelId="{098BE653-C681-471E-994C-7FE56B101BB2}" type="presOf" srcId="{4D04B307-9954-4A45-8CF4-DC4A795A8570}" destId="{24B3C431-9287-4A5A-8C61-D8512CF060D2}" srcOrd="0" destOrd="0" presId="urn:microsoft.com/office/officeart/2005/8/layout/list1"/>
    <dgm:cxn modelId="{8EFC9A7F-BF70-4752-85A3-941DC6C7B4CC}" type="presOf" srcId="{1AB065B4-F95D-4170-8DF3-2696E993B48D}" destId="{4CA4EF23-3538-471D-AF13-AD7E603F5BDF}" srcOrd="0" destOrd="0" presId="urn:microsoft.com/office/officeart/2005/8/layout/list1"/>
    <dgm:cxn modelId="{744C7DD7-EBB8-4E95-82FD-7BE92BBB1D1A}" type="presOf" srcId="{1BD5F2D6-F967-4157-8BA9-411C34AEE9B5}" destId="{73005CFC-C43F-4ED1-A76A-85B6744DF6A6}" srcOrd="0" destOrd="0" presId="urn:microsoft.com/office/officeart/2005/8/layout/list1"/>
    <dgm:cxn modelId="{BEEF296F-F88F-4B80-B1AC-C4B69FB45CA9}" type="presOf" srcId="{718B5F25-A647-4166-AC48-9ABDCD322C30}" destId="{7236E7CB-C2BD-4E29-AD5D-331DF3B6F50C}" srcOrd="1" destOrd="0" presId="urn:microsoft.com/office/officeart/2005/8/layout/list1"/>
    <dgm:cxn modelId="{0418F599-989B-4A7C-87C7-87CC609B59E6}" type="presOf" srcId="{D605F798-4A8A-484C-9BAA-609D4C84EE61}" destId="{3998ECA1-FEA9-400F-ACEC-37025F130C1E}" srcOrd="0" destOrd="0" presId="urn:microsoft.com/office/officeart/2005/8/layout/list1"/>
    <dgm:cxn modelId="{A36DC082-4968-406B-BE7F-C584971AE080}" type="presOf" srcId="{B0153280-07EB-40BA-984B-ADB15C1F4B6A}" destId="{AD088BCA-7BFA-43B2-A273-63A40A848524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DB66D7B3-7C4D-4FF4-AE42-2DA0CC608D26}" type="presOf" srcId="{18400216-BC7B-4FF7-952A-FF0FC308D875}" destId="{EF3416E0-E53C-4B78-8DCD-F0B8575E5434}" srcOrd="0" destOrd="0" presId="urn:microsoft.com/office/officeart/2005/8/layout/list1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36F00F5F-E645-4846-AEEC-1470EE3E71D4}" type="presParOf" srcId="{36771C4B-EDEC-4DE0-A54F-74287CC7F200}" destId="{D8F56B20-1835-4BCC-923C-FCD232321775}" srcOrd="0" destOrd="0" presId="urn:microsoft.com/office/officeart/2005/8/layout/list1"/>
    <dgm:cxn modelId="{C511D525-4AAD-4F04-BE8C-20A0CCCF9DF2}" type="presParOf" srcId="{D8F56B20-1835-4BCC-923C-FCD232321775}" destId="{4CA4EF23-3538-471D-AF13-AD7E603F5BDF}" srcOrd="0" destOrd="0" presId="urn:microsoft.com/office/officeart/2005/8/layout/list1"/>
    <dgm:cxn modelId="{C89D917E-F094-4AE7-BD1B-89038DBA6332}" type="presParOf" srcId="{D8F56B20-1835-4BCC-923C-FCD232321775}" destId="{CC799511-CE32-4515-832F-1D53852E47D9}" srcOrd="1" destOrd="0" presId="urn:microsoft.com/office/officeart/2005/8/layout/list1"/>
    <dgm:cxn modelId="{2B6C688D-8935-4FD2-801C-331B431F7267}" type="presParOf" srcId="{36771C4B-EDEC-4DE0-A54F-74287CC7F200}" destId="{9F36A9CE-FF42-4E86-98E1-58A4DC9B8035}" srcOrd="1" destOrd="0" presId="urn:microsoft.com/office/officeart/2005/8/layout/list1"/>
    <dgm:cxn modelId="{3DFE27E0-6C9D-4BBA-ACFA-206EB5344E12}" type="presParOf" srcId="{36771C4B-EDEC-4DE0-A54F-74287CC7F200}" destId="{AD0C8036-AF94-4175-955B-6AF36C16341C}" srcOrd="2" destOrd="0" presId="urn:microsoft.com/office/officeart/2005/8/layout/list1"/>
    <dgm:cxn modelId="{04B725BE-0F46-4502-83BF-4A768A4635F1}" type="presParOf" srcId="{36771C4B-EDEC-4DE0-A54F-74287CC7F200}" destId="{D5C7A9C8-A5EB-4FE6-9CFB-0DBAC0932591}" srcOrd="3" destOrd="0" presId="urn:microsoft.com/office/officeart/2005/8/layout/list1"/>
    <dgm:cxn modelId="{06439525-D431-410F-9408-25EC36578E0E}" type="presParOf" srcId="{36771C4B-EDEC-4DE0-A54F-74287CC7F200}" destId="{26A230E3-AB09-4137-A200-75F0127B1895}" srcOrd="4" destOrd="0" presId="urn:microsoft.com/office/officeart/2005/8/layout/list1"/>
    <dgm:cxn modelId="{51C63ECD-BE0D-4B49-9C01-13C6A7140A39}" type="presParOf" srcId="{26A230E3-AB09-4137-A200-75F0127B1895}" destId="{73005CFC-C43F-4ED1-A76A-85B6744DF6A6}" srcOrd="0" destOrd="0" presId="urn:microsoft.com/office/officeart/2005/8/layout/list1"/>
    <dgm:cxn modelId="{A7BAA3D7-AD72-47CA-BB59-E7A1BF1BC617}" type="presParOf" srcId="{26A230E3-AB09-4137-A200-75F0127B1895}" destId="{F672AC01-D8EF-4C41-98CB-416A5A043064}" srcOrd="1" destOrd="0" presId="urn:microsoft.com/office/officeart/2005/8/layout/list1"/>
    <dgm:cxn modelId="{C29D1013-FAC2-4653-9324-27D28770094D}" type="presParOf" srcId="{36771C4B-EDEC-4DE0-A54F-74287CC7F200}" destId="{EA22CE22-9F76-44F5-A9E3-027AF9060AC1}" srcOrd="5" destOrd="0" presId="urn:microsoft.com/office/officeart/2005/8/layout/list1"/>
    <dgm:cxn modelId="{C904DE23-8210-428E-81D0-5F9DF5F52C8B}" type="presParOf" srcId="{36771C4B-EDEC-4DE0-A54F-74287CC7F200}" destId="{EF3416E0-E53C-4B78-8DCD-F0B8575E5434}" srcOrd="6" destOrd="0" presId="urn:microsoft.com/office/officeart/2005/8/layout/list1"/>
    <dgm:cxn modelId="{8CC4B0AF-19D9-4E23-8624-7D3F4D3CFE9A}" type="presParOf" srcId="{36771C4B-EDEC-4DE0-A54F-74287CC7F200}" destId="{ABB4F4EE-FF30-4B31-9287-5BF02A22DC80}" srcOrd="7" destOrd="0" presId="urn:microsoft.com/office/officeart/2005/8/layout/list1"/>
    <dgm:cxn modelId="{6FA00B20-BEC0-4453-9E33-D9837CADFB56}" type="presParOf" srcId="{36771C4B-EDEC-4DE0-A54F-74287CC7F200}" destId="{98E3C132-23AF-4A88-A41F-C0BE52C34F95}" srcOrd="8" destOrd="0" presId="urn:microsoft.com/office/officeart/2005/8/layout/list1"/>
    <dgm:cxn modelId="{0271746B-DEEC-4992-87F5-81676123567D}" type="presParOf" srcId="{98E3C132-23AF-4A88-A41F-C0BE52C34F95}" destId="{AD088BCA-7BFA-43B2-A273-63A40A848524}" srcOrd="0" destOrd="0" presId="urn:microsoft.com/office/officeart/2005/8/layout/list1"/>
    <dgm:cxn modelId="{C6356B73-1EB0-4061-97CE-8C78B8DDECDD}" type="presParOf" srcId="{98E3C132-23AF-4A88-A41F-C0BE52C34F95}" destId="{C7A81F9F-9BD1-4872-86CF-1DCAF47CF83A}" srcOrd="1" destOrd="0" presId="urn:microsoft.com/office/officeart/2005/8/layout/list1"/>
    <dgm:cxn modelId="{3E7EC73B-359B-4C2B-B86D-228069C67019}" type="presParOf" srcId="{36771C4B-EDEC-4DE0-A54F-74287CC7F200}" destId="{8D288AD7-FF31-4333-8DF4-8D78C199332B}" srcOrd="9" destOrd="0" presId="urn:microsoft.com/office/officeart/2005/8/layout/list1"/>
    <dgm:cxn modelId="{60E8C063-09FA-4CA7-90C1-56CD963D8C4D}" type="presParOf" srcId="{36771C4B-EDEC-4DE0-A54F-74287CC7F200}" destId="{18ABD94C-1B8F-4F26-9809-83B15B64A5CB}" srcOrd="10" destOrd="0" presId="urn:microsoft.com/office/officeart/2005/8/layout/list1"/>
    <dgm:cxn modelId="{8FA2B59A-789B-42B8-B110-F99AA0BE9131}" type="presParOf" srcId="{36771C4B-EDEC-4DE0-A54F-74287CC7F200}" destId="{8F8EC9B1-B924-46C3-8B07-36B510AC8130}" srcOrd="11" destOrd="0" presId="urn:microsoft.com/office/officeart/2005/8/layout/list1"/>
    <dgm:cxn modelId="{551D7517-C4E6-43B3-B248-35B835F9F511}" type="presParOf" srcId="{36771C4B-EDEC-4DE0-A54F-74287CC7F200}" destId="{ECB6A55E-2209-40EC-A3A4-8317150922E6}" srcOrd="12" destOrd="0" presId="urn:microsoft.com/office/officeart/2005/8/layout/list1"/>
    <dgm:cxn modelId="{79BB42F5-EA32-4DE0-822C-17631E764F7D}" type="presParOf" srcId="{ECB6A55E-2209-40EC-A3A4-8317150922E6}" destId="{9ADC97C6-CC20-458E-A390-DDE0765A16BB}" srcOrd="0" destOrd="0" presId="urn:microsoft.com/office/officeart/2005/8/layout/list1"/>
    <dgm:cxn modelId="{13553BBB-FBAD-479B-8E39-2DF89A682A79}" type="presParOf" srcId="{ECB6A55E-2209-40EC-A3A4-8317150922E6}" destId="{7236E7CB-C2BD-4E29-AD5D-331DF3B6F50C}" srcOrd="1" destOrd="0" presId="urn:microsoft.com/office/officeart/2005/8/layout/list1"/>
    <dgm:cxn modelId="{45561132-CBD4-48C8-ADCC-77730962472D}" type="presParOf" srcId="{36771C4B-EDEC-4DE0-A54F-74287CC7F200}" destId="{211386A8-1F2E-4A8B-9ABB-1113E912EC85}" srcOrd="13" destOrd="0" presId="urn:microsoft.com/office/officeart/2005/8/layout/list1"/>
    <dgm:cxn modelId="{8D457B92-F571-41AF-A329-3C668CA15EF7}" type="presParOf" srcId="{36771C4B-EDEC-4DE0-A54F-74287CC7F200}" destId="{3998ECA1-FEA9-400F-ACEC-37025F130C1E}" srcOrd="14" destOrd="0" presId="urn:microsoft.com/office/officeart/2005/8/layout/list1"/>
    <dgm:cxn modelId="{DBEA3254-7140-47F0-99A6-DFA556AD6336}" type="presParOf" srcId="{36771C4B-EDEC-4DE0-A54F-74287CC7F200}" destId="{EEE785D5-E616-4803-922B-E83B9FAEEAB1}" srcOrd="15" destOrd="0" presId="urn:microsoft.com/office/officeart/2005/8/layout/list1"/>
    <dgm:cxn modelId="{2E039F3B-6E8D-491E-B91C-DA4D10EC53BB}" type="presParOf" srcId="{36771C4B-EDEC-4DE0-A54F-74287CC7F200}" destId="{28FA6D31-FC34-4EB2-BC67-6BCC67FD5BEF}" srcOrd="16" destOrd="0" presId="urn:microsoft.com/office/officeart/2005/8/layout/list1"/>
    <dgm:cxn modelId="{5FAE568D-2673-45F1-8453-B924A4445A20}" type="presParOf" srcId="{28FA6D31-FC34-4EB2-BC67-6BCC67FD5BEF}" destId="{24B3C431-9287-4A5A-8C61-D8512CF060D2}" srcOrd="0" destOrd="0" presId="urn:microsoft.com/office/officeart/2005/8/layout/list1"/>
    <dgm:cxn modelId="{26A27464-7FE1-452B-A88F-553805847984}" type="presParOf" srcId="{28FA6D31-FC34-4EB2-BC67-6BCC67FD5BEF}" destId="{1E426CEE-3F3F-402B-8142-05FF609ADF90}" srcOrd="1" destOrd="0" presId="urn:microsoft.com/office/officeart/2005/8/layout/list1"/>
    <dgm:cxn modelId="{59CA46ED-A2FA-4E9B-AB50-CE71F58D0899}" type="presParOf" srcId="{36771C4B-EDEC-4DE0-A54F-74287CC7F200}" destId="{43EDD4D2-FB53-4AAE-BAD3-2DF6DB17ED37}" srcOrd="17" destOrd="0" presId="urn:microsoft.com/office/officeart/2005/8/layout/list1"/>
    <dgm:cxn modelId="{7AFF64AE-FCD6-4502-B19F-782B89226C6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hông</a:t>
          </a:r>
          <a:r>
            <a:rPr lang="en-US" sz="1300" dirty="0" smtClean="0"/>
            <a:t> 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F25553FA-A094-4566-B139-37EE31AB15AB}" type="presOf" srcId="{718B5F25-A647-4166-AC48-9ABDCD322C30}" destId="{9ADC97C6-CC20-458E-A390-DDE0765A16BB}" srcOrd="0" destOrd="0" presId="urn:microsoft.com/office/officeart/2005/8/layout/list1"/>
    <dgm:cxn modelId="{1382436D-555D-49F6-A102-25D67BA08FBB}" type="presOf" srcId="{1BD5F2D6-F967-4157-8BA9-411C34AEE9B5}" destId="{F672AC01-D8EF-4C41-98CB-416A5A043064}" srcOrd="1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DD6A7C03-2EB5-4064-A61B-9B646DC5B857}" type="presOf" srcId="{1AB065B4-F95D-4170-8DF3-2696E993B48D}" destId="{CC799511-CE32-4515-832F-1D53852E47D9}" srcOrd="1" destOrd="0" presId="urn:microsoft.com/office/officeart/2005/8/layout/list1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3BB4C9BE-7693-4E0E-82D4-2D57F33E5AD7}" type="presOf" srcId="{1AB065B4-F95D-4170-8DF3-2696E993B48D}" destId="{4CA4EF23-3538-471D-AF13-AD7E603F5BDF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08776911-AB7C-4824-A668-05190CFA44C5}" type="presOf" srcId="{4D04B307-9954-4A45-8CF4-DC4A795A8570}" destId="{1E426CEE-3F3F-402B-8142-05FF609ADF90}" srcOrd="1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1AA4AAAB-641D-474B-AF96-32C152BDE2D6}" type="presOf" srcId="{B0153280-07EB-40BA-984B-ADB15C1F4B6A}" destId="{AD088BCA-7BFA-43B2-A273-63A40A848524}" srcOrd="0" destOrd="0" presId="urn:microsoft.com/office/officeart/2005/8/layout/list1"/>
    <dgm:cxn modelId="{0B60AD7A-AA5A-410A-93D4-920F7F3548DF}" type="presOf" srcId="{1BD5F2D6-F967-4157-8BA9-411C34AEE9B5}" destId="{73005CFC-C43F-4ED1-A76A-85B6744DF6A6}" srcOrd="0" destOrd="0" presId="urn:microsoft.com/office/officeart/2005/8/layout/list1"/>
    <dgm:cxn modelId="{4670E1F0-F617-4947-8092-C2B27CBEE532}" type="presOf" srcId="{6B437A72-0934-4C24-825C-BF232426D980}" destId="{36771C4B-EDEC-4DE0-A54F-74287CC7F200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3F0FB98-7CCB-4B83-A5B7-FDCD0E32C5D3}" type="presOf" srcId="{B0153280-07EB-40BA-984B-ADB15C1F4B6A}" destId="{C7A81F9F-9BD1-4872-86CF-1DCAF47CF83A}" srcOrd="1" destOrd="0" presId="urn:microsoft.com/office/officeart/2005/8/layout/list1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E4D897C8-9523-481A-8AC5-60386D422FDC}" type="presOf" srcId="{F9E8E87B-FD91-418C-A663-54D914016F5C}" destId="{18ABD94C-1B8F-4F26-9809-83B15B64A5CB}" srcOrd="0" destOrd="0" presId="urn:microsoft.com/office/officeart/2005/8/layout/list1"/>
    <dgm:cxn modelId="{37B6FF31-A325-4A84-B175-B4223F84AA13}" type="presOf" srcId="{18400216-BC7B-4FF7-952A-FF0FC308D875}" destId="{EF3416E0-E53C-4B78-8DCD-F0B8575E5434}" srcOrd="0" destOrd="0" presId="urn:microsoft.com/office/officeart/2005/8/layout/list1"/>
    <dgm:cxn modelId="{170997DF-4CD0-4D38-B893-F59B7FC28A09}" type="presOf" srcId="{504433A7-4F2C-44F8-AF52-AD05E8C3AF85}" destId="{55DEC588-669D-455A-B816-627915F6B463}" srcOrd="0" destOrd="0" presId="urn:microsoft.com/office/officeart/2005/8/layout/list1"/>
    <dgm:cxn modelId="{94C440CA-9909-4AEB-A16F-DA354062E9FB}" type="presOf" srcId="{4D04B307-9954-4A45-8CF4-DC4A795A8570}" destId="{24B3C431-9287-4A5A-8C61-D8512CF060D2}" srcOrd="0" destOrd="0" presId="urn:microsoft.com/office/officeart/2005/8/layout/list1"/>
    <dgm:cxn modelId="{5CF18808-FFA4-4C46-A8CE-E7DCE0AB2227}" type="presOf" srcId="{718B5F25-A647-4166-AC48-9ABDCD322C30}" destId="{7236E7CB-C2BD-4E29-AD5D-331DF3B6F50C}" srcOrd="1" destOrd="0" presId="urn:microsoft.com/office/officeart/2005/8/layout/list1"/>
    <dgm:cxn modelId="{915C8ACE-7CD1-4F45-96B4-D7FA72DDF478}" type="presOf" srcId="{DF33A3C3-AFCA-41F5-8E0E-6135691C914D}" destId="{AD0C8036-AF94-4175-955B-6AF36C16341C}" srcOrd="0" destOrd="0" presId="urn:microsoft.com/office/officeart/2005/8/layout/list1"/>
    <dgm:cxn modelId="{D6A31945-89A3-4FDD-96CA-9F606AA30B8D}" type="presOf" srcId="{D605F798-4A8A-484C-9BAA-609D4C84EE61}" destId="{3998ECA1-FEA9-400F-ACEC-37025F130C1E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A9FBB1E0-3A36-40CA-9D3C-07D44F832F18}" type="presParOf" srcId="{36771C4B-EDEC-4DE0-A54F-74287CC7F200}" destId="{D8F56B20-1835-4BCC-923C-FCD232321775}" srcOrd="0" destOrd="0" presId="urn:microsoft.com/office/officeart/2005/8/layout/list1"/>
    <dgm:cxn modelId="{EC779281-4008-429A-B75B-B2AE0716F557}" type="presParOf" srcId="{D8F56B20-1835-4BCC-923C-FCD232321775}" destId="{4CA4EF23-3538-471D-AF13-AD7E603F5BDF}" srcOrd="0" destOrd="0" presId="urn:microsoft.com/office/officeart/2005/8/layout/list1"/>
    <dgm:cxn modelId="{9CAD398F-D6B6-4AF4-8338-37419DBA4308}" type="presParOf" srcId="{D8F56B20-1835-4BCC-923C-FCD232321775}" destId="{CC799511-CE32-4515-832F-1D53852E47D9}" srcOrd="1" destOrd="0" presId="urn:microsoft.com/office/officeart/2005/8/layout/list1"/>
    <dgm:cxn modelId="{EE909284-A946-4E09-8B60-CDF9DFF4D0C2}" type="presParOf" srcId="{36771C4B-EDEC-4DE0-A54F-74287CC7F200}" destId="{9F36A9CE-FF42-4E86-98E1-58A4DC9B8035}" srcOrd="1" destOrd="0" presId="urn:microsoft.com/office/officeart/2005/8/layout/list1"/>
    <dgm:cxn modelId="{6CE06B22-9F9A-4888-B8F4-B2288BBC7D37}" type="presParOf" srcId="{36771C4B-EDEC-4DE0-A54F-74287CC7F200}" destId="{AD0C8036-AF94-4175-955B-6AF36C16341C}" srcOrd="2" destOrd="0" presId="urn:microsoft.com/office/officeart/2005/8/layout/list1"/>
    <dgm:cxn modelId="{F59F9C15-99B1-4866-97E7-BE6665976B87}" type="presParOf" srcId="{36771C4B-EDEC-4DE0-A54F-74287CC7F200}" destId="{D5C7A9C8-A5EB-4FE6-9CFB-0DBAC0932591}" srcOrd="3" destOrd="0" presId="urn:microsoft.com/office/officeart/2005/8/layout/list1"/>
    <dgm:cxn modelId="{B805CEED-BE3B-4BC6-AAA1-652C1DC0113D}" type="presParOf" srcId="{36771C4B-EDEC-4DE0-A54F-74287CC7F200}" destId="{26A230E3-AB09-4137-A200-75F0127B1895}" srcOrd="4" destOrd="0" presId="urn:microsoft.com/office/officeart/2005/8/layout/list1"/>
    <dgm:cxn modelId="{00A3EF0B-1679-4E2A-A6B6-5536BAC2AA55}" type="presParOf" srcId="{26A230E3-AB09-4137-A200-75F0127B1895}" destId="{73005CFC-C43F-4ED1-A76A-85B6744DF6A6}" srcOrd="0" destOrd="0" presId="urn:microsoft.com/office/officeart/2005/8/layout/list1"/>
    <dgm:cxn modelId="{D6C669FA-BF0D-4BC0-9740-585D53CC7301}" type="presParOf" srcId="{26A230E3-AB09-4137-A200-75F0127B1895}" destId="{F672AC01-D8EF-4C41-98CB-416A5A043064}" srcOrd="1" destOrd="0" presId="urn:microsoft.com/office/officeart/2005/8/layout/list1"/>
    <dgm:cxn modelId="{8BE39B5D-536D-4C54-B0ED-2C05ADEC50A4}" type="presParOf" srcId="{36771C4B-EDEC-4DE0-A54F-74287CC7F200}" destId="{EA22CE22-9F76-44F5-A9E3-027AF9060AC1}" srcOrd="5" destOrd="0" presId="urn:microsoft.com/office/officeart/2005/8/layout/list1"/>
    <dgm:cxn modelId="{678475BC-B4E9-4975-B015-0C8862AC9B01}" type="presParOf" srcId="{36771C4B-EDEC-4DE0-A54F-74287CC7F200}" destId="{EF3416E0-E53C-4B78-8DCD-F0B8575E5434}" srcOrd="6" destOrd="0" presId="urn:microsoft.com/office/officeart/2005/8/layout/list1"/>
    <dgm:cxn modelId="{36DD91B7-1A71-441D-9007-E823AC4E810A}" type="presParOf" srcId="{36771C4B-EDEC-4DE0-A54F-74287CC7F200}" destId="{ABB4F4EE-FF30-4B31-9287-5BF02A22DC80}" srcOrd="7" destOrd="0" presId="urn:microsoft.com/office/officeart/2005/8/layout/list1"/>
    <dgm:cxn modelId="{71C2F89B-855E-4523-A8C7-C06277B7508D}" type="presParOf" srcId="{36771C4B-EDEC-4DE0-A54F-74287CC7F200}" destId="{98E3C132-23AF-4A88-A41F-C0BE52C34F95}" srcOrd="8" destOrd="0" presId="urn:microsoft.com/office/officeart/2005/8/layout/list1"/>
    <dgm:cxn modelId="{8D16C474-1B64-47AE-ABD4-8C9BAD8852CB}" type="presParOf" srcId="{98E3C132-23AF-4A88-A41F-C0BE52C34F95}" destId="{AD088BCA-7BFA-43B2-A273-63A40A848524}" srcOrd="0" destOrd="0" presId="urn:microsoft.com/office/officeart/2005/8/layout/list1"/>
    <dgm:cxn modelId="{E045B3A8-E3B2-4D7E-8CA3-8DD3478D8054}" type="presParOf" srcId="{98E3C132-23AF-4A88-A41F-C0BE52C34F95}" destId="{C7A81F9F-9BD1-4872-86CF-1DCAF47CF83A}" srcOrd="1" destOrd="0" presId="urn:microsoft.com/office/officeart/2005/8/layout/list1"/>
    <dgm:cxn modelId="{D4CA2FE2-6189-46A6-B2BD-64BB0B36D7DE}" type="presParOf" srcId="{36771C4B-EDEC-4DE0-A54F-74287CC7F200}" destId="{8D288AD7-FF31-4333-8DF4-8D78C199332B}" srcOrd="9" destOrd="0" presId="urn:microsoft.com/office/officeart/2005/8/layout/list1"/>
    <dgm:cxn modelId="{0F662F86-0081-4065-99DA-D858BF424EA6}" type="presParOf" srcId="{36771C4B-EDEC-4DE0-A54F-74287CC7F200}" destId="{18ABD94C-1B8F-4F26-9809-83B15B64A5CB}" srcOrd="10" destOrd="0" presId="urn:microsoft.com/office/officeart/2005/8/layout/list1"/>
    <dgm:cxn modelId="{8EDA5264-CB52-43D8-A3BA-53F0F0AE04C4}" type="presParOf" srcId="{36771C4B-EDEC-4DE0-A54F-74287CC7F200}" destId="{8F8EC9B1-B924-46C3-8B07-36B510AC8130}" srcOrd="11" destOrd="0" presId="urn:microsoft.com/office/officeart/2005/8/layout/list1"/>
    <dgm:cxn modelId="{DDE77CD4-B594-4AC0-809F-445D6DF7E747}" type="presParOf" srcId="{36771C4B-EDEC-4DE0-A54F-74287CC7F200}" destId="{ECB6A55E-2209-40EC-A3A4-8317150922E6}" srcOrd="12" destOrd="0" presId="urn:microsoft.com/office/officeart/2005/8/layout/list1"/>
    <dgm:cxn modelId="{8677D37B-B9FF-4338-8AC8-13D431AC0C9B}" type="presParOf" srcId="{ECB6A55E-2209-40EC-A3A4-8317150922E6}" destId="{9ADC97C6-CC20-458E-A390-DDE0765A16BB}" srcOrd="0" destOrd="0" presId="urn:microsoft.com/office/officeart/2005/8/layout/list1"/>
    <dgm:cxn modelId="{D4D54409-32A8-47A1-A254-A4BACA20DEF3}" type="presParOf" srcId="{ECB6A55E-2209-40EC-A3A4-8317150922E6}" destId="{7236E7CB-C2BD-4E29-AD5D-331DF3B6F50C}" srcOrd="1" destOrd="0" presId="urn:microsoft.com/office/officeart/2005/8/layout/list1"/>
    <dgm:cxn modelId="{5268D381-F06C-43F3-9583-EB0E0E07CAEF}" type="presParOf" srcId="{36771C4B-EDEC-4DE0-A54F-74287CC7F200}" destId="{211386A8-1F2E-4A8B-9ABB-1113E912EC85}" srcOrd="13" destOrd="0" presId="urn:microsoft.com/office/officeart/2005/8/layout/list1"/>
    <dgm:cxn modelId="{0C930295-5249-40A2-AF9D-9F7E0EE99297}" type="presParOf" srcId="{36771C4B-EDEC-4DE0-A54F-74287CC7F200}" destId="{3998ECA1-FEA9-400F-ACEC-37025F130C1E}" srcOrd="14" destOrd="0" presId="urn:microsoft.com/office/officeart/2005/8/layout/list1"/>
    <dgm:cxn modelId="{AF9A0E87-C075-4DDC-97D1-4B035443148B}" type="presParOf" srcId="{36771C4B-EDEC-4DE0-A54F-74287CC7F200}" destId="{EEE785D5-E616-4803-922B-E83B9FAEEAB1}" srcOrd="15" destOrd="0" presId="urn:microsoft.com/office/officeart/2005/8/layout/list1"/>
    <dgm:cxn modelId="{A2A60473-99F5-4BFB-9CF2-8E0EE7851BF0}" type="presParOf" srcId="{36771C4B-EDEC-4DE0-A54F-74287CC7F200}" destId="{28FA6D31-FC34-4EB2-BC67-6BCC67FD5BEF}" srcOrd="16" destOrd="0" presId="urn:microsoft.com/office/officeart/2005/8/layout/list1"/>
    <dgm:cxn modelId="{13C114DA-C0FC-4E98-AAF7-377A2E5A5467}" type="presParOf" srcId="{28FA6D31-FC34-4EB2-BC67-6BCC67FD5BEF}" destId="{24B3C431-9287-4A5A-8C61-D8512CF060D2}" srcOrd="0" destOrd="0" presId="urn:microsoft.com/office/officeart/2005/8/layout/list1"/>
    <dgm:cxn modelId="{FFFDAED1-4A12-4496-88C9-2A6659FF6D4B}" type="presParOf" srcId="{28FA6D31-FC34-4EB2-BC67-6BCC67FD5BEF}" destId="{1E426CEE-3F3F-402B-8142-05FF609ADF90}" srcOrd="1" destOrd="0" presId="urn:microsoft.com/office/officeart/2005/8/layout/list1"/>
    <dgm:cxn modelId="{A66DB011-B798-47F7-8F70-06CD5005A473}" type="presParOf" srcId="{36771C4B-EDEC-4DE0-A54F-74287CC7F200}" destId="{43EDD4D2-FB53-4AAE-BAD3-2DF6DB17ED37}" srcOrd="17" destOrd="0" presId="urn:microsoft.com/office/officeart/2005/8/layout/list1"/>
    <dgm:cxn modelId="{E5E3FA9A-B725-42D5-93C0-752AE947AE88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b="0" dirty="0" err="1" smtClean="0"/>
            <a:t>Thêm</a:t>
          </a:r>
          <a:r>
            <a:rPr lang="en-US" sz="1300" b="0" dirty="0" smtClean="0"/>
            <a:t> 1 </a:t>
          </a:r>
          <a:r>
            <a:rPr lang="en-US" sz="1300" b="0" dirty="0" err="1" smtClean="0"/>
            <a:t>loại</a:t>
          </a:r>
          <a:r>
            <a:rPr lang="en-US" sz="1300" b="0" dirty="0" smtClean="0"/>
            <a:t> </a:t>
          </a:r>
          <a:r>
            <a:rPr lang="en-US" sz="1300" b="0" dirty="0" err="1" smtClean="0"/>
            <a:t>Xe</a:t>
          </a:r>
          <a:endParaRPr lang="en-US" sz="1300" b="0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C3055D-B627-4640-B8B8-D020EFD24339}" type="presOf" srcId="{4D04B307-9954-4A45-8CF4-DC4A795A8570}" destId="{1E426CEE-3F3F-402B-8142-05FF609ADF90}" srcOrd="1" destOrd="0" presId="urn:microsoft.com/office/officeart/2005/8/layout/list1"/>
    <dgm:cxn modelId="{66C4280E-B486-437D-9D10-508233C4ADE9}" type="presOf" srcId="{B0153280-07EB-40BA-984B-ADB15C1F4B6A}" destId="{C7A81F9F-9BD1-4872-86CF-1DCAF47CF83A}" srcOrd="1" destOrd="0" presId="urn:microsoft.com/office/officeart/2005/8/layout/list1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1E8845D8-177F-4D0F-ACDE-78651F89F131}" type="presOf" srcId="{D605F798-4A8A-484C-9BAA-609D4C84EE61}" destId="{3998ECA1-FEA9-400F-ACEC-37025F130C1E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E8507D78-3DED-4167-BC32-E8ECACBDA42D}" type="presOf" srcId="{F9E8E87B-FD91-418C-A663-54D914016F5C}" destId="{18ABD94C-1B8F-4F26-9809-83B15B64A5CB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6A1B2C49-7251-46A0-BFC0-C9F0D4DFE4C3}" type="presOf" srcId="{4D04B307-9954-4A45-8CF4-DC4A795A8570}" destId="{24B3C431-9287-4A5A-8C61-D8512CF060D2}" srcOrd="0" destOrd="0" presId="urn:microsoft.com/office/officeart/2005/8/layout/list1"/>
    <dgm:cxn modelId="{F3E0D8BB-4650-4F27-AD20-0966574F2F32}" type="presOf" srcId="{1BD5F2D6-F967-4157-8BA9-411C34AEE9B5}" destId="{F672AC01-D8EF-4C41-98CB-416A5A043064}" srcOrd="1" destOrd="0" presId="urn:microsoft.com/office/officeart/2005/8/layout/list1"/>
    <dgm:cxn modelId="{A594CBAE-68E8-4292-9B21-670F713072A9}" type="presOf" srcId="{18400216-BC7B-4FF7-952A-FF0FC308D875}" destId="{EF3416E0-E53C-4B78-8DCD-F0B8575E5434}" srcOrd="0" destOrd="0" presId="urn:microsoft.com/office/officeart/2005/8/layout/list1"/>
    <dgm:cxn modelId="{80061A3E-8220-44FC-8F6F-EB0B18BD71BA}" type="presOf" srcId="{504433A7-4F2C-44F8-AF52-AD05E8C3AF85}" destId="{55DEC588-669D-455A-B816-627915F6B463}" srcOrd="0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362B344A-C094-4ED9-A994-C8061011DA38}" type="presOf" srcId="{1BD5F2D6-F967-4157-8BA9-411C34AEE9B5}" destId="{73005CFC-C43F-4ED1-A76A-85B6744DF6A6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912AAD75-5B3E-413D-A8E8-32442754153E}" type="presOf" srcId="{718B5F25-A647-4166-AC48-9ABDCD322C30}" destId="{9ADC97C6-CC20-458E-A390-DDE0765A16BB}" srcOrd="0" destOrd="0" presId="urn:microsoft.com/office/officeart/2005/8/layout/list1"/>
    <dgm:cxn modelId="{2C56E32F-7FF6-4F7C-AE93-6CE941C03BD4}" type="presOf" srcId="{B0153280-07EB-40BA-984B-ADB15C1F4B6A}" destId="{AD088BCA-7BFA-43B2-A273-63A40A848524}" srcOrd="0" destOrd="0" presId="urn:microsoft.com/office/officeart/2005/8/layout/list1"/>
    <dgm:cxn modelId="{9828FC5A-5592-4DBA-B1B7-B7B75B01B1E7}" type="presOf" srcId="{718B5F25-A647-4166-AC48-9ABDCD322C30}" destId="{7236E7CB-C2BD-4E29-AD5D-331DF3B6F50C}" srcOrd="1" destOrd="0" presId="urn:microsoft.com/office/officeart/2005/8/layout/list1"/>
    <dgm:cxn modelId="{3F105860-2ED5-4C2F-AABC-E94A794B8693}" type="presOf" srcId="{1AB065B4-F95D-4170-8DF3-2696E993B48D}" destId="{CC799511-CE32-4515-832F-1D53852E47D9}" srcOrd="1" destOrd="0" presId="urn:microsoft.com/office/officeart/2005/8/layout/list1"/>
    <dgm:cxn modelId="{E8E33F28-935E-4BAB-817E-C605637C2F2E}" type="presOf" srcId="{6B437A72-0934-4C24-825C-BF232426D980}" destId="{36771C4B-EDEC-4DE0-A54F-74287CC7F200}" srcOrd="0" destOrd="0" presId="urn:microsoft.com/office/officeart/2005/8/layout/list1"/>
    <dgm:cxn modelId="{DF861F13-355E-44C1-AA55-02FC3FE011D5}" type="presOf" srcId="{1AB065B4-F95D-4170-8DF3-2696E993B48D}" destId="{4CA4EF23-3538-471D-AF13-AD7E603F5BDF}" srcOrd="0" destOrd="0" presId="urn:microsoft.com/office/officeart/2005/8/layout/list1"/>
    <dgm:cxn modelId="{17E8BEA0-93DD-42BE-8DCB-F464AD3CF18E}" type="presOf" srcId="{DF33A3C3-AFCA-41F5-8E0E-6135691C914D}" destId="{AD0C8036-AF94-4175-955B-6AF36C16341C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E4776673-91B3-4055-9723-DA8088F3AD78}" type="presParOf" srcId="{36771C4B-EDEC-4DE0-A54F-74287CC7F200}" destId="{D8F56B20-1835-4BCC-923C-FCD232321775}" srcOrd="0" destOrd="0" presId="urn:microsoft.com/office/officeart/2005/8/layout/list1"/>
    <dgm:cxn modelId="{C27D704E-B0FA-4AEA-ADA7-077476299A36}" type="presParOf" srcId="{D8F56B20-1835-4BCC-923C-FCD232321775}" destId="{4CA4EF23-3538-471D-AF13-AD7E603F5BDF}" srcOrd="0" destOrd="0" presId="urn:microsoft.com/office/officeart/2005/8/layout/list1"/>
    <dgm:cxn modelId="{79BCFE90-201C-48FA-B13C-BA99284BAB16}" type="presParOf" srcId="{D8F56B20-1835-4BCC-923C-FCD232321775}" destId="{CC799511-CE32-4515-832F-1D53852E47D9}" srcOrd="1" destOrd="0" presId="urn:microsoft.com/office/officeart/2005/8/layout/list1"/>
    <dgm:cxn modelId="{E2A0E9A7-6551-4C21-B69F-A21ECC2A2359}" type="presParOf" srcId="{36771C4B-EDEC-4DE0-A54F-74287CC7F200}" destId="{9F36A9CE-FF42-4E86-98E1-58A4DC9B8035}" srcOrd="1" destOrd="0" presId="urn:microsoft.com/office/officeart/2005/8/layout/list1"/>
    <dgm:cxn modelId="{3A04963F-55A5-431F-AF75-0CBDC790CFA6}" type="presParOf" srcId="{36771C4B-EDEC-4DE0-A54F-74287CC7F200}" destId="{AD0C8036-AF94-4175-955B-6AF36C16341C}" srcOrd="2" destOrd="0" presId="urn:microsoft.com/office/officeart/2005/8/layout/list1"/>
    <dgm:cxn modelId="{07A5FB86-7005-45B4-9B47-F24FFF77C6CB}" type="presParOf" srcId="{36771C4B-EDEC-4DE0-A54F-74287CC7F200}" destId="{D5C7A9C8-A5EB-4FE6-9CFB-0DBAC0932591}" srcOrd="3" destOrd="0" presId="urn:microsoft.com/office/officeart/2005/8/layout/list1"/>
    <dgm:cxn modelId="{5A4EE48C-8299-4247-9353-9F92E4BDC441}" type="presParOf" srcId="{36771C4B-EDEC-4DE0-A54F-74287CC7F200}" destId="{26A230E3-AB09-4137-A200-75F0127B1895}" srcOrd="4" destOrd="0" presId="urn:microsoft.com/office/officeart/2005/8/layout/list1"/>
    <dgm:cxn modelId="{69581F62-CEC6-4E0C-9292-AB2DED59E523}" type="presParOf" srcId="{26A230E3-AB09-4137-A200-75F0127B1895}" destId="{73005CFC-C43F-4ED1-A76A-85B6744DF6A6}" srcOrd="0" destOrd="0" presId="urn:microsoft.com/office/officeart/2005/8/layout/list1"/>
    <dgm:cxn modelId="{1C112708-FA60-447B-85C1-3ACD698425BD}" type="presParOf" srcId="{26A230E3-AB09-4137-A200-75F0127B1895}" destId="{F672AC01-D8EF-4C41-98CB-416A5A043064}" srcOrd="1" destOrd="0" presId="urn:microsoft.com/office/officeart/2005/8/layout/list1"/>
    <dgm:cxn modelId="{95186425-D183-4273-A094-430475A13416}" type="presParOf" srcId="{36771C4B-EDEC-4DE0-A54F-74287CC7F200}" destId="{EA22CE22-9F76-44F5-A9E3-027AF9060AC1}" srcOrd="5" destOrd="0" presId="urn:microsoft.com/office/officeart/2005/8/layout/list1"/>
    <dgm:cxn modelId="{AFA8541E-A60B-4B75-AD59-1BD7B56C96F3}" type="presParOf" srcId="{36771C4B-EDEC-4DE0-A54F-74287CC7F200}" destId="{EF3416E0-E53C-4B78-8DCD-F0B8575E5434}" srcOrd="6" destOrd="0" presId="urn:microsoft.com/office/officeart/2005/8/layout/list1"/>
    <dgm:cxn modelId="{16ACFACC-5FB6-441D-8D3D-830F184EA6E2}" type="presParOf" srcId="{36771C4B-EDEC-4DE0-A54F-74287CC7F200}" destId="{ABB4F4EE-FF30-4B31-9287-5BF02A22DC80}" srcOrd="7" destOrd="0" presId="urn:microsoft.com/office/officeart/2005/8/layout/list1"/>
    <dgm:cxn modelId="{BB3BB3DE-CA88-45B8-8BE4-6CA4D12CD289}" type="presParOf" srcId="{36771C4B-EDEC-4DE0-A54F-74287CC7F200}" destId="{98E3C132-23AF-4A88-A41F-C0BE52C34F95}" srcOrd="8" destOrd="0" presId="urn:microsoft.com/office/officeart/2005/8/layout/list1"/>
    <dgm:cxn modelId="{626D6439-A132-4D5B-9C68-1B3FBEEC6D9F}" type="presParOf" srcId="{98E3C132-23AF-4A88-A41F-C0BE52C34F95}" destId="{AD088BCA-7BFA-43B2-A273-63A40A848524}" srcOrd="0" destOrd="0" presId="urn:microsoft.com/office/officeart/2005/8/layout/list1"/>
    <dgm:cxn modelId="{316BB5D6-843C-4FAD-8C1B-3C5793EFAB9A}" type="presParOf" srcId="{98E3C132-23AF-4A88-A41F-C0BE52C34F95}" destId="{C7A81F9F-9BD1-4872-86CF-1DCAF47CF83A}" srcOrd="1" destOrd="0" presId="urn:microsoft.com/office/officeart/2005/8/layout/list1"/>
    <dgm:cxn modelId="{7A04B76B-41F5-4DF6-9DE7-476B69DF386D}" type="presParOf" srcId="{36771C4B-EDEC-4DE0-A54F-74287CC7F200}" destId="{8D288AD7-FF31-4333-8DF4-8D78C199332B}" srcOrd="9" destOrd="0" presId="urn:microsoft.com/office/officeart/2005/8/layout/list1"/>
    <dgm:cxn modelId="{757DF313-36F8-430D-B958-EF3F0C741A5C}" type="presParOf" srcId="{36771C4B-EDEC-4DE0-A54F-74287CC7F200}" destId="{18ABD94C-1B8F-4F26-9809-83B15B64A5CB}" srcOrd="10" destOrd="0" presId="urn:microsoft.com/office/officeart/2005/8/layout/list1"/>
    <dgm:cxn modelId="{1549F176-6F37-4431-867E-E659C3005A8E}" type="presParOf" srcId="{36771C4B-EDEC-4DE0-A54F-74287CC7F200}" destId="{8F8EC9B1-B924-46C3-8B07-36B510AC8130}" srcOrd="11" destOrd="0" presId="urn:microsoft.com/office/officeart/2005/8/layout/list1"/>
    <dgm:cxn modelId="{BDA0D2A9-AA8F-4132-A482-2F14D92D8FBA}" type="presParOf" srcId="{36771C4B-EDEC-4DE0-A54F-74287CC7F200}" destId="{ECB6A55E-2209-40EC-A3A4-8317150922E6}" srcOrd="12" destOrd="0" presId="urn:microsoft.com/office/officeart/2005/8/layout/list1"/>
    <dgm:cxn modelId="{4DC66818-9B04-4A78-B7E5-04C30294C604}" type="presParOf" srcId="{ECB6A55E-2209-40EC-A3A4-8317150922E6}" destId="{9ADC97C6-CC20-458E-A390-DDE0765A16BB}" srcOrd="0" destOrd="0" presId="urn:microsoft.com/office/officeart/2005/8/layout/list1"/>
    <dgm:cxn modelId="{748AA295-CBAB-4BD0-9D3A-E0E988476220}" type="presParOf" srcId="{ECB6A55E-2209-40EC-A3A4-8317150922E6}" destId="{7236E7CB-C2BD-4E29-AD5D-331DF3B6F50C}" srcOrd="1" destOrd="0" presId="urn:microsoft.com/office/officeart/2005/8/layout/list1"/>
    <dgm:cxn modelId="{E40FFBA0-872D-4566-8178-D038F49B9518}" type="presParOf" srcId="{36771C4B-EDEC-4DE0-A54F-74287CC7F200}" destId="{211386A8-1F2E-4A8B-9ABB-1113E912EC85}" srcOrd="13" destOrd="0" presId="urn:microsoft.com/office/officeart/2005/8/layout/list1"/>
    <dgm:cxn modelId="{766C4AEA-5015-432E-B637-651AA273A6B2}" type="presParOf" srcId="{36771C4B-EDEC-4DE0-A54F-74287CC7F200}" destId="{3998ECA1-FEA9-400F-ACEC-37025F130C1E}" srcOrd="14" destOrd="0" presId="urn:microsoft.com/office/officeart/2005/8/layout/list1"/>
    <dgm:cxn modelId="{5905CECD-0EB9-4A1A-9C0B-09548A40A012}" type="presParOf" srcId="{36771C4B-EDEC-4DE0-A54F-74287CC7F200}" destId="{EEE785D5-E616-4803-922B-E83B9FAEEAB1}" srcOrd="15" destOrd="0" presId="urn:microsoft.com/office/officeart/2005/8/layout/list1"/>
    <dgm:cxn modelId="{5E7BD2F1-9311-4141-B40B-423AD08C3D9C}" type="presParOf" srcId="{36771C4B-EDEC-4DE0-A54F-74287CC7F200}" destId="{28FA6D31-FC34-4EB2-BC67-6BCC67FD5BEF}" srcOrd="16" destOrd="0" presId="urn:microsoft.com/office/officeart/2005/8/layout/list1"/>
    <dgm:cxn modelId="{4ED834F0-AD09-4C75-857E-E8A0802AE7FF}" type="presParOf" srcId="{28FA6D31-FC34-4EB2-BC67-6BCC67FD5BEF}" destId="{24B3C431-9287-4A5A-8C61-D8512CF060D2}" srcOrd="0" destOrd="0" presId="urn:microsoft.com/office/officeart/2005/8/layout/list1"/>
    <dgm:cxn modelId="{81F1C61F-63B0-4836-B6D3-82C2B849C6AA}" type="presParOf" srcId="{28FA6D31-FC34-4EB2-BC67-6BCC67FD5BEF}" destId="{1E426CEE-3F3F-402B-8142-05FF609ADF90}" srcOrd="1" destOrd="0" presId="urn:microsoft.com/office/officeart/2005/8/layout/list1"/>
    <dgm:cxn modelId="{940B9C88-FFD8-4DF9-95F8-11E88C0CB6DA}" type="presParOf" srcId="{36771C4B-EDEC-4DE0-A54F-74287CC7F200}" destId="{43EDD4D2-FB53-4AAE-BAD3-2DF6DB17ED37}" srcOrd="17" destOrd="0" presId="urn:microsoft.com/office/officeart/2005/8/layout/list1"/>
    <dgm:cxn modelId="{9FFDBB77-6434-4B7D-8D99-666D1AA73B7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Báo</a:t>
          </a:r>
          <a:r>
            <a:rPr lang="en-US" sz="1300" dirty="0" smtClean="0"/>
            <a:t> </a:t>
          </a:r>
          <a:r>
            <a:rPr lang="en-US" sz="1300" dirty="0" err="1" smtClean="0"/>
            <a:t>cáo</a:t>
          </a:r>
          <a:r>
            <a:rPr lang="en-US" sz="1300" dirty="0" smtClean="0"/>
            <a:t> </a:t>
          </a:r>
          <a:r>
            <a:rPr lang="en-US" sz="1300" dirty="0" err="1" smtClean="0"/>
            <a:t>nhân</a:t>
          </a:r>
          <a:r>
            <a:rPr lang="en-US" sz="1300" dirty="0" smtClean="0"/>
            <a:t> </a:t>
          </a:r>
          <a:r>
            <a:rPr lang="en-US" sz="1300" dirty="0" err="1" smtClean="0"/>
            <a:t>sự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Báo</a:t>
          </a:r>
          <a:r>
            <a:rPr lang="en-US" sz="1300" dirty="0" smtClean="0"/>
            <a:t> </a:t>
          </a:r>
          <a:r>
            <a:rPr lang="en-US" sz="1300" dirty="0" err="1" smtClean="0"/>
            <a:t>cáo</a:t>
          </a:r>
          <a:r>
            <a:rPr lang="en-US" sz="1300" dirty="0" smtClean="0"/>
            <a:t> </a:t>
          </a:r>
          <a:r>
            <a:rPr lang="en-US" sz="1300" dirty="0" err="1" smtClean="0"/>
            <a:t>Doanh</a:t>
          </a:r>
          <a:r>
            <a:rPr lang="en-US" sz="1300" dirty="0" smtClean="0"/>
            <a:t> </a:t>
          </a:r>
          <a:r>
            <a:rPr lang="en-US" sz="1300" dirty="0" err="1" smtClean="0"/>
            <a:t>thu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2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2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52CCE-858C-4442-8A9B-0D1AB87B7447}" type="presOf" srcId="{1AB065B4-F95D-4170-8DF3-2696E993B48D}" destId="{CC799511-CE32-4515-832F-1D53852E47D9}" srcOrd="1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8F68CBBE-08E7-4A82-BBF2-29EF3B0BAD50}" type="presOf" srcId="{DF33A3C3-AFCA-41F5-8E0E-6135691C914D}" destId="{AD0C8036-AF94-4175-955B-6AF36C16341C}" srcOrd="0" destOrd="0" presId="urn:microsoft.com/office/officeart/2005/8/layout/list1"/>
    <dgm:cxn modelId="{614770F6-A262-40CE-A832-942174B103CA}" type="presOf" srcId="{1BD5F2D6-F967-4157-8BA9-411C34AEE9B5}" destId="{73005CFC-C43F-4ED1-A76A-85B6744DF6A6}" srcOrd="0" destOrd="0" presId="urn:microsoft.com/office/officeart/2005/8/layout/list1"/>
    <dgm:cxn modelId="{18EBE7C3-703B-495D-8EF6-D5EAB591C932}" type="presOf" srcId="{1AB065B4-F95D-4170-8DF3-2696E993B48D}" destId="{4CA4EF23-3538-471D-AF13-AD7E603F5BDF}" srcOrd="0" destOrd="0" presId="urn:microsoft.com/office/officeart/2005/8/layout/list1"/>
    <dgm:cxn modelId="{9A6A1887-CE3E-45A0-AD65-FEB8609D4D0F}" type="presOf" srcId="{1BD5F2D6-F967-4157-8BA9-411C34AEE9B5}" destId="{F672AC01-D8EF-4C41-98CB-416A5A043064}" srcOrd="1" destOrd="0" presId="urn:microsoft.com/office/officeart/2005/8/layout/list1"/>
    <dgm:cxn modelId="{CBB3E357-EF7B-426D-8354-A468C5728ADF}" type="presOf" srcId="{6B437A72-0934-4C24-825C-BF232426D980}" destId="{36771C4B-EDEC-4DE0-A54F-74287CC7F200}" srcOrd="0" destOrd="0" presId="urn:microsoft.com/office/officeart/2005/8/layout/list1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035063B3-CD12-4AD2-B154-422659FE5139}" type="presOf" srcId="{18400216-BC7B-4FF7-952A-FF0FC308D875}" destId="{EF3416E0-E53C-4B78-8DCD-F0B8575E5434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9BB4F2D0-C33F-4BED-9EE9-4C80027CBD9F}" type="presParOf" srcId="{36771C4B-EDEC-4DE0-A54F-74287CC7F200}" destId="{D8F56B20-1835-4BCC-923C-FCD232321775}" srcOrd="0" destOrd="0" presId="urn:microsoft.com/office/officeart/2005/8/layout/list1"/>
    <dgm:cxn modelId="{2EABC5AE-CCE5-492F-9D53-18401895BF60}" type="presParOf" srcId="{D8F56B20-1835-4BCC-923C-FCD232321775}" destId="{4CA4EF23-3538-471D-AF13-AD7E603F5BDF}" srcOrd="0" destOrd="0" presId="urn:microsoft.com/office/officeart/2005/8/layout/list1"/>
    <dgm:cxn modelId="{B7A0921D-E363-4F03-B7A9-C4CC1908FEE9}" type="presParOf" srcId="{D8F56B20-1835-4BCC-923C-FCD232321775}" destId="{CC799511-CE32-4515-832F-1D53852E47D9}" srcOrd="1" destOrd="0" presId="urn:microsoft.com/office/officeart/2005/8/layout/list1"/>
    <dgm:cxn modelId="{AA31072F-4C48-467F-8905-C6CDD4C029AD}" type="presParOf" srcId="{36771C4B-EDEC-4DE0-A54F-74287CC7F200}" destId="{9F36A9CE-FF42-4E86-98E1-58A4DC9B8035}" srcOrd="1" destOrd="0" presId="urn:microsoft.com/office/officeart/2005/8/layout/list1"/>
    <dgm:cxn modelId="{CB1F302F-41CA-4EE2-99A2-18C5DB5C3345}" type="presParOf" srcId="{36771C4B-EDEC-4DE0-A54F-74287CC7F200}" destId="{AD0C8036-AF94-4175-955B-6AF36C16341C}" srcOrd="2" destOrd="0" presId="urn:microsoft.com/office/officeart/2005/8/layout/list1"/>
    <dgm:cxn modelId="{7AADE37C-A6ED-45C8-AB76-C54DEB798BF6}" type="presParOf" srcId="{36771C4B-EDEC-4DE0-A54F-74287CC7F200}" destId="{D5C7A9C8-A5EB-4FE6-9CFB-0DBAC0932591}" srcOrd="3" destOrd="0" presId="urn:microsoft.com/office/officeart/2005/8/layout/list1"/>
    <dgm:cxn modelId="{D805FF75-E14F-4F6B-9B32-5801921C9BA9}" type="presParOf" srcId="{36771C4B-EDEC-4DE0-A54F-74287CC7F200}" destId="{26A230E3-AB09-4137-A200-75F0127B1895}" srcOrd="4" destOrd="0" presId="urn:microsoft.com/office/officeart/2005/8/layout/list1"/>
    <dgm:cxn modelId="{715342DA-32F6-4929-B759-98DF6496D8B3}" type="presParOf" srcId="{26A230E3-AB09-4137-A200-75F0127B1895}" destId="{73005CFC-C43F-4ED1-A76A-85B6744DF6A6}" srcOrd="0" destOrd="0" presId="urn:microsoft.com/office/officeart/2005/8/layout/list1"/>
    <dgm:cxn modelId="{7E76723F-E42D-483E-A9F1-4D4B48FDCAAC}" type="presParOf" srcId="{26A230E3-AB09-4137-A200-75F0127B1895}" destId="{F672AC01-D8EF-4C41-98CB-416A5A043064}" srcOrd="1" destOrd="0" presId="urn:microsoft.com/office/officeart/2005/8/layout/list1"/>
    <dgm:cxn modelId="{8BFECBEA-9ABC-40E8-8EE3-104601FD73AB}" type="presParOf" srcId="{36771C4B-EDEC-4DE0-A54F-74287CC7F200}" destId="{EA22CE22-9F76-44F5-A9E3-027AF9060AC1}" srcOrd="5" destOrd="0" presId="urn:microsoft.com/office/officeart/2005/8/layout/list1"/>
    <dgm:cxn modelId="{F3FFE939-E95D-4CDE-AD44-3758A2309ED8}" type="presParOf" srcId="{36771C4B-EDEC-4DE0-A54F-74287CC7F200}" destId="{EF3416E0-E53C-4B78-8DCD-F0B8575E54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BAB0-1189-46EC-9A1C-7DB977A51911}">
      <dsp:nvSpPr>
        <dsp:cNvPr id="0" name=""/>
        <dsp:cNvSpPr/>
      </dsp:nvSpPr>
      <dsp:spPr>
        <a:xfrm rot="5400000">
          <a:off x="-119763" y="12033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-5400000">
        <a:off x="2" y="280022"/>
        <a:ext cx="558897" cy="239528"/>
      </dsp:txXfrm>
    </dsp:sp>
    <dsp:sp modelId="{3D9ED7D8-C565-4F0B-9FCA-2ECB5AAC7227}">
      <dsp:nvSpPr>
        <dsp:cNvPr id="0" name=""/>
        <dsp:cNvSpPr/>
      </dsp:nvSpPr>
      <dsp:spPr>
        <a:xfrm rot="5400000">
          <a:off x="3487060" y="-2927589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Tổng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quan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25908"/>
        <a:ext cx="6349968" cy="468308"/>
      </dsp:txXfrm>
    </dsp:sp>
    <dsp:sp modelId="{99688ECA-8FA5-4607-94F1-CC07A0BA0860}">
      <dsp:nvSpPr>
        <dsp:cNvPr id="0" name=""/>
        <dsp:cNvSpPr/>
      </dsp:nvSpPr>
      <dsp:spPr>
        <a:xfrm rot="5400000">
          <a:off x="-119763" y="79674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-5400000">
        <a:off x="2" y="956429"/>
        <a:ext cx="558897" cy="239528"/>
      </dsp:txXfrm>
    </dsp:sp>
    <dsp:sp modelId="{F58EB6E1-C2A1-4929-9B82-A347EB9586A7}">
      <dsp:nvSpPr>
        <dsp:cNvPr id="0" name=""/>
        <dsp:cNvSpPr/>
      </dsp:nvSpPr>
      <dsp:spPr>
        <a:xfrm rot="5400000">
          <a:off x="3487060" y="-2251182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Mục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tiêu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702315"/>
        <a:ext cx="6349968" cy="468308"/>
      </dsp:txXfrm>
    </dsp:sp>
    <dsp:sp modelId="{9A99D0FF-5868-43CF-95F2-1E817500C822}">
      <dsp:nvSpPr>
        <dsp:cNvPr id="0" name=""/>
        <dsp:cNvSpPr/>
      </dsp:nvSpPr>
      <dsp:spPr>
        <a:xfrm rot="5400000">
          <a:off x="-119763" y="1473151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-5400000">
        <a:off x="2" y="1632836"/>
        <a:ext cx="558897" cy="239528"/>
      </dsp:txXfrm>
    </dsp:sp>
    <dsp:sp modelId="{CC23FC61-5C58-4DDA-AF56-567B69758437}">
      <dsp:nvSpPr>
        <dsp:cNvPr id="0" name=""/>
        <dsp:cNvSpPr/>
      </dsp:nvSpPr>
      <dsp:spPr>
        <a:xfrm rot="5400000">
          <a:off x="3487060" y="-1574775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Hiện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thực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hệ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thống</a:t>
          </a:r>
          <a:endParaRPr lang="en-US" sz="3000" kern="1200" dirty="0"/>
        </a:p>
      </dsp:txBody>
      <dsp:txXfrm rot="-5400000">
        <a:off x="558897" y="1378722"/>
        <a:ext cx="6349968" cy="468308"/>
      </dsp:txXfrm>
    </dsp:sp>
    <dsp:sp modelId="{BCB60E09-B4F6-42A9-87A9-BCC61689526D}">
      <dsp:nvSpPr>
        <dsp:cNvPr id="0" name=""/>
        <dsp:cNvSpPr/>
      </dsp:nvSpPr>
      <dsp:spPr>
        <a:xfrm rot="5400000">
          <a:off x="-119763" y="214955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-5400000">
        <a:off x="2" y="2309242"/>
        <a:ext cx="558897" cy="239528"/>
      </dsp:txXfrm>
    </dsp:sp>
    <dsp:sp modelId="{AD67D1D3-D645-410F-B62F-B3AE6F7D1CFF}">
      <dsp:nvSpPr>
        <dsp:cNvPr id="0" name=""/>
        <dsp:cNvSpPr/>
      </dsp:nvSpPr>
      <dsp:spPr>
        <a:xfrm rot="5400000">
          <a:off x="3487060" y="-898368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Hạn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chế</a:t>
          </a:r>
          <a:endParaRPr lang="en-US" sz="3000" kern="1200" dirty="0"/>
        </a:p>
      </dsp:txBody>
      <dsp:txXfrm rot="-5400000">
        <a:off x="558897" y="2055129"/>
        <a:ext cx="6349968" cy="468308"/>
      </dsp:txXfrm>
    </dsp:sp>
    <dsp:sp modelId="{3AB561E5-9DB7-49B8-8C08-5CCB07F65FEB}">
      <dsp:nvSpPr>
        <dsp:cNvPr id="0" name=""/>
        <dsp:cNvSpPr/>
      </dsp:nvSpPr>
      <dsp:spPr>
        <a:xfrm rot="5400000">
          <a:off x="-119763" y="282596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-5400000">
        <a:off x="2" y="2985649"/>
        <a:ext cx="558897" cy="239528"/>
      </dsp:txXfrm>
    </dsp:sp>
    <dsp:sp modelId="{681A0D61-18F8-4BDC-80B8-2868C2761CEA}">
      <dsp:nvSpPr>
        <dsp:cNvPr id="0" name=""/>
        <dsp:cNvSpPr/>
      </dsp:nvSpPr>
      <dsp:spPr>
        <a:xfrm rot="5400000">
          <a:off x="3487060" y="-221961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Cải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tiến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và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pháp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triển</a:t>
          </a:r>
          <a:endParaRPr lang="en-US" sz="3000" kern="1200" dirty="0"/>
        </a:p>
      </dsp:txBody>
      <dsp:txXfrm rot="-5400000">
        <a:off x="558897" y="2731536"/>
        <a:ext cx="6349968" cy="468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FBC2-6743-48DC-BB51-B920BBD02363}">
      <dsp:nvSpPr>
        <dsp:cNvPr id="0" name=""/>
        <dsp:cNvSpPr/>
      </dsp:nvSpPr>
      <dsp:spPr>
        <a:xfrm rot="10800000">
          <a:off x="1048389" y="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Giảm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bớt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thủ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tục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giấy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tờ</a:t>
          </a:r>
          <a:endParaRPr lang="en-US" sz="1800" kern="1200" dirty="0"/>
        </a:p>
      </dsp:txBody>
      <dsp:txXfrm rot="10800000">
        <a:off x="1216097" y="4"/>
        <a:ext cx="3328729" cy="670831"/>
      </dsp:txXfrm>
    </dsp:sp>
    <dsp:sp modelId="{5B1959FF-6967-482A-AEE5-A020FB7483FD}">
      <dsp:nvSpPr>
        <dsp:cNvPr id="0" name=""/>
        <dsp:cNvSpPr/>
      </dsp:nvSpPr>
      <dsp:spPr>
        <a:xfrm>
          <a:off x="712973" y="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01F4B-5D7D-4C11-8D06-03B70A490982}">
      <dsp:nvSpPr>
        <dsp:cNvPr id="0" name=""/>
        <dsp:cNvSpPr/>
      </dsp:nvSpPr>
      <dsp:spPr>
        <a:xfrm rot="10800000">
          <a:off x="1048389" y="87108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Hệ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thống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dữ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liệu</a:t>
          </a:r>
          <a:endParaRPr lang="en-US" sz="1800" kern="1200" dirty="0"/>
        </a:p>
      </dsp:txBody>
      <dsp:txXfrm rot="10800000">
        <a:off x="1216097" y="871084"/>
        <a:ext cx="3328729" cy="670831"/>
      </dsp:txXfrm>
    </dsp:sp>
    <dsp:sp modelId="{B21A502A-7D23-4A18-97ED-653CA75501E6}">
      <dsp:nvSpPr>
        <dsp:cNvPr id="0" name=""/>
        <dsp:cNvSpPr/>
      </dsp:nvSpPr>
      <dsp:spPr>
        <a:xfrm>
          <a:off x="712973" y="87108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22EE8-58BF-49A3-8292-8D31A743AD5A}">
      <dsp:nvSpPr>
        <dsp:cNvPr id="0" name=""/>
        <dsp:cNvSpPr/>
      </dsp:nvSpPr>
      <dsp:spPr>
        <a:xfrm rot="10800000">
          <a:off x="1048389" y="174216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Tiết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kiệm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nguyên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lực</a:t>
          </a:r>
          <a:endParaRPr lang="en-US" sz="1800" kern="1200" dirty="0"/>
        </a:p>
      </dsp:txBody>
      <dsp:txXfrm rot="10800000">
        <a:off x="1216097" y="1742164"/>
        <a:ext cx="3328729" cy="670831"/>
      </dsp:txXfrm>
    </dsp:sp>
    <dsp:sp modelId="{58E6AF23-00E1-42CA-AB03-FDC5223EA445}">
      <dsp:nvSpPr>
        <dsp:cNvPr id="0" name=""/>
        <dsp:cNvSpPr/>
      </dsp:nvSpPr>
      <dsp:spPr>
        <a:xfrm>
          <a:off x="712973" y="174216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B6A14-B8E4-40CD-846D-B4AAF97ADA09}">
      <dsp:nvSpPr>
        <dsp:cNvPr id="0" name=""/>
        <dsp:cNvSpPr/>
      </dsp:nvSpPr>
      <dsp:spPr>
        <a:xfrm>
          <a:off x="335333" y="162918"/>
          <a:ext cx="2210845" cy="2210845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Ý </a:t>
          </a:r>
          <a:r>
            <a:rPr lang="en-US" sz="1500" b="1" kern="1200" dirty="0" err="1" smtClean="0"/>
            <a:t>tưởng</a:t>
          </a:r>
          <a:endParaRPr lang="en-US" sz="1500" b="1" kern="1200" dirty="0" smtClean="0"/>
        </a:p>
      </dsp:txBody>
      <dsp:txXfrm>
        <a:off x="1488658" y="534550"/>
        <a:ext cx="710628" cy="473752"/>
      </dsp:txXfrm>
    </dsp:sp>
    <dsp:sp modelId="{7CDB88B0-3B43-488C-BFFE-CF9F443D00A4}">
      <dsp:nvSpPr>
        <dsp:cNvPr id="0" name=""/>
        <dsp:cNvSpPr/>
      </dsp:nvSpPr>
      <dsp:spPr>
        <a:xfrm>
          <a:off x="354283" y="221874"/>
          <a:ext cx="2210845" cy="2210845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Thiết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kế</a:t>
          </a:r>
          <a:endParaRPr lang="vi-VN" sz="1500" b="1" kern="1200" dirty="0"/>
        </a:p>
      </dsp:txBody>
      <dsp:txXfrm>
        <a:off x="1778173" y="1232020"/>
        <a:ext cx="657989" cy="526391"/>
      </dsp:txXfrm>
    </dsp:sp>
    <dsp:sp modelId="{6338D09B-4CC7-465E-A602-F13791B7B559}">
      <dsp:nvSpPr>
        <dsp:cNvPr id="0" name=""/>
        <dsp:cNvSpPr/>
      </dsp:nvSpPr>
      <dsp:spPr>
        <a:xfrm>
          <a:off x="304276" y="258195"/>
          <a:ext cx="2210845" cy="2210845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Xây dựng</a:t>
          </a:r>
          <a:endParaRPr lang="vi-VN" sz="1500" b="1" kern="1200"/>
        </a:p>
      </dsp:txBody>
      <dsp:txXfrm>
        <a:off x="1093864" y="1811050"/>
        <a:ext cx="631670" cy="579030"/>
      </dsp:txXfrm>
    </dsp:sp>
    <dsp:sp modelId="{162BC309-2467-4CB7-8D0A-CF71054060E0}">
      <dsp:nvSpPr>
        <dsp:cNvPr id="0" name=""/>
        <dsp:cNvSpPr/>
      </dsp:nvSpPr>
      <dsp:spPr>
        <a:xfrm>
          <a:off x="254269" y="221874"/>
          <a:ext cx="2210845" cy="2210845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Kiểm thử</a:t>
          </a:r>
          <a:endParaRPr lang="vi-VN" sz="1500" b="1" kern="1200"/>
        </a:p>
      </dsp:txBody>
      <dsp:txXfrm>
        <a:off x="383235" y="1232020"/>
        <a:ext cx="657989" cy="526391"/>
      </dsp:txXfrm>
    </dsp:sp>
    <dsp:sp modelId="{9ADB334D-6939-4899-A584-587A6227DA7B}">
      <dsp:nvSpPr>
        <dsp:cNvPr id="0" name=""/>
        <dsp:cNvSpPr/>
      </dsp:nvSpPr>
      <dsp:spPr>
        <a:xfrm>
          <a:off x="273219" y="162918"/>
          <a:ext cx="2210845" cy="2210845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Hoàn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thiện</a:t>
          </a:r>
          <a:endParaRPr lang="vi-VN" sz="1500" b="1" kern="1200" dirty="0"/>
        </a:p>
      </dsp:txBody>
      <dsp:txXfrm>
        <a:off x="620111" y="534550"/>
        <a:ext cx="710628" cy="473752"/>
      </dsp:txXfrm>
    </dsp:sp>
    <dsp:sp modelId="{2A7D9FF2-304F-4A14-AC18-B7A5A79613BD}">
      <dsp:nvSpPr>
        <dsp:cNvPr id="0" name=""/>
        <dsp:cNvSpPr/>
      </dsp:nvSpPr>
      <dsp:spPr>
        <a:xfrm>
          <a:off x="198367" y="26056"/>
          <a:ext cx="2484569" cy="2484569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3BDB12-D352-443C-9135-E1F305803B17}">
      <dsp:nvSpPr>
        <dsp:cNvPr id="0" name=""/>
        <dsp:cNvSpPr/>
      </dsp:nvSpPr>
      <dsp:spPr>
        <a:xfrm>
          <a:off x="217574" y="84992"/>
          <a:ext cx="2484569" cy="2484569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548D2-CCD2-4CFC-A446-A357B5CD6B9C}">
      <dsp:nvSpPr>
        <dsp:cNvPr id="0" name=""/>
        <dsp:cNvSpPr/>
      </dsp:nvSpPr>
      <dsp:spPr>
        <a:xfrm>
          <a:off x="167414" y="121424"/>
          <a:ext cx="2484569" cy="2484569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91F5D2-804B-44B7-8C9E-D92EF9920DA4}">
      <dsp:nvSpPr>
        <dsp:cNvPr id="0" name=""/>
        <dsp:cNvSpPr/>
      </dsp:nvSpPr>
      <dsp:spPr>
        <a:xfrm>
          <a:off x="117254" y="84992"/>
          <a:ext cx="2484569" cy="2484569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617FD8-1215-4E2C-854D-031DE11DD702}">
      <dsp:nvSpPr>
        <dsp:cNvPr id="0" name=""/>
        <dsp:cNvSpPr/>
      </dsp:nvSpPr>
      <dsp:spPr>
        <a:xfrm>
          <a:off x="136461" y="26056"/>
          <a:ext cx="2484569" cy="2484569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69278-CE40-4D64-B3F1-40C5A68AF9D4}">
      <dsp:nvSpPr>
        <dsp:cNvPr id="0" name=""/>
        <dsp:cNvSpPr/>
      </dsp:nvSpPr>
      <dsp:spPr>
        <a:xfrm rot="5400000">
          <a:off x="-172566" y="173091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A</a:t>
          </a:r>
          <a:endParaRPr lang="en-US" sz="2200" b="1" kern="1200" dirty="0"/>
        </a:p>
      </dsp:txBody>
      <dsp:txXfrm rot="-5400000">
        <a:off x="1" y="403178"/>
        <a:ext cx="805308" cy="345133"/>
      </dsp:txXfrm>
    </dsp:sp>
    <dsp:sp modelId="{855FFCB4-9CB3-4483-A020-626E4F31A07B}">
      <dsp:nvSpPr>
        <dsp:cNvPr id="0" name=""/>
        <dsp:cNvSpPr/>
      </dsp:nvSpPr>
      <dsp:spPr>
        <a:xfrm rot="5400000">
          <a:off x="2733861" y="-1928026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Xây dựng Database</a:t>
          </a:r>
          <a:endParaRPr lang="en-US" b="1" kern="1200" dirty="0"/>
        </a:p>
      </dsp:txBody>
      <dsp:txXfrm rot="-5400000">
        <a:off x="805309" y="37030"/>
        <a:ext cx="4568387" cy="674778"/>
      </dsp:txXfrm>
    </dsp:sp>
    <dsp:sp modelId="{87F4067F-155E-4FC0-A6DF-76EF306AD637}">
      <dsp:nvSpPr>
        <dsp:cNvPr id="0" name=""/>
        <dsp:cNvSpPr/>
      </dsp:nvSpPr>
      <dsp:spPr>
        <a:xfrm rot="5400000">
          <a:off x="-172566" y="1121345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</a:t>
          </a:r>
          <a:endParaRPr lang="en-US" sz="2200" b="1" kern="1200" dirty="0"/>
        </a:p>
      </dsp:txBody>
      <dsp:txXfrm rot="-5400000">
        <a:off x="1" y="1351432"/>
        <a:ext cx="805308" cy="345133"/>
      </dsp:txXfrm>
    </dsp:sp>
    <dsp:sp modelId="{90CDE7F8-497E-4116-AE3A-878A849BDFAF}">
      <dsp:nvSpPr>
        <dsp:cNvPr id="0" name=""/>
        <dsp:cNvSpPr/>
      </dsp:nvSpPr>
      <dsp:spPr>
        <a:xfrm rot="5400000">
          <a:off x="2733861" y="-979772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Thiết kế các tính toán nghiệp vụ</a:t>
          </a:r>
          <a:endParaRPr lang="en-US" sz="2200" b="1" kern="1200" dirty="0"/>
        </a:p>
      </dsp:txBody>
      <dsp:txXfrm rot="-5400000">
        <a:off x="805309" y="985284"/>
        <a:ext cx="4568387" cy="674778"/>
      </dsp:txXfrm>
    </dsp:sp>
    <dsp:sp modelId="{9D2B7B2E-ECC0-46B1-BE21-DB0DD3389B55}">
      <dsp:nvSpPr>
        <dsp:cNvPr id="0" name=""/>
        <dsp:cNvSpPr/>
      </dsp:nvSpPr>
      <dsp:spPr>
        <a:xfrm rot="5400000">
          <a:off x="-172566" y="2069599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</a:t>
          </a:r>
          <a:endParaRPr lang="en-US" sz="2200" b="1" kern="1200" dirty="0"/>
        </a:p>
      </dsp:txBody>
      <dsp:txXfrm rot="-5400000">
        <a:off x="1" y="2299686"/>
        <a:ext cx="805308" cy="345133"/>
      </dsp:txXfrm>
    </dsp:sp>
    <dsp:sp modelId="{273533B1-BBC4-42E4-A9DF-AD6DA4B02E54}">
      <dsp:nvSpPr>
        <dsp:cNvPr id="0" name=""/>
        <dsp:cNvSpPr/>
      </dsp:nvSpPr>
      <dsp:spPr>
        <a:xfrm rot="5400000">
          <a:off x="2733861" y="-31519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kern="1200" dirty="0" err="1" smtClean="0"/>
            <a:t>Thiết</a:t>
          </a:r>
          <a:r>
            <a:rPr lang="en-US" kern="1200" dirty="0" smtClean="0"/>
            <a:t> </a:t>
          </a:r>
          <a:r>
            <a:rPr lang="en-US" kern="1200" dirty="0" err="1" smtClean="0"/>
            <a:t>kế</a:t>
          </a:r>
          <a:r>
            <a:rPr lang="en-US" kern="1200" dirty="0" smtClean="0"/>
            <a:t> </a:t>
          </a:r>
          <a:r>
            <a:rPr lang="en-US" kern="1200" dirty="0" err="1" smtClean="0"/>
            <a:t>giao</a:t>
          </a:r>
          <a:r>
            <a:rPr lang="en-US" kern="1200" dirty="0" smtClean="0"/>
            <a:t> </a:t>
          </a:r>
          <a:r>
            <a:rPr lang="en-US" kern="1200" dirty="0" err="1" smtClean="0"/>
            <a:t>diện</a:t>
          </a:r>
          <a:r>
            <a:rPr lang="en-US" kern="1200" dirty="0" smtClean="0"/>
            <a:t> </a:t>
          </a:r>
          <a:r>
            <a:rPr lang="en-US" kern="1200" dirty="0" err="1" smtClean="0"/>
            <a:t>tương</a:t>
          </a:r>
          <a:r>
            <a:rPr lang="en-US" kern="1200" dirty="0" smtClean="0"/>
            <a:t> </a:t>
          </a:r>
          <a:r>
            <a:rPr lang="en-US" kern="1200" dirty="0" err="1" smtClean="0"/>
            <a:t>tác</a:t>
          </a:r>
          <a:r>
            <a:rPr lang="en-US" kern="1200" dirty="0" smtClean="0"/>
            <a:t> </a:t>
          </a:r>
          <a:r>
            <a:rPr lang="en-US" kern="1200" dirty="0" err="1" smtClean="0"/>
            <a:t>với</a:t>
          </a:r>
          <a:r>
            <a:rPr lang="en-US" kern="1200" dirty="0" smtClean="0"/>
            <a:t> User</a:t>
          </a:r>
          <a:endParaRPr lang="en-US" sz="2400" kern="1200" dirty="0"/>
        </a:p>
      </dsp:txBody>
      <dsp:txXfrm rot="-5400000">
        <a:off x="805309" y="1933537"/>
        <a:ext cx="4568387" cy="6747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AE54B-7632-44EA-92B4-6B5C0BFD7ABB}">
      <dsp:nvSpPr>
        <dsp:cNvPr id="0" name=""/>
        <dsp:cNvSpPr/>
      </dsp:nvSpPr>
      <dsp:spPr>
        <a:xfrm>
          <a:off x="2537460" y="1851660"/>
          <a:ext cx="2263140" cy="226314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QL.TÀI XẾ</a:t>
          </a:r>
          <a:endParaRPr lang="en-US" sz="2300" kern="1200" dirty="0"/>
        </a:p>
      </dsp:txBody>
      <dsp:txXfrm>
        <a:off x="2992452" y="2381790"/>
        <a:ext cx="1353156" cy="1163300"/>
      </dsp:txXfrm>
    </dsp:sp>
    <dsp:sp modelId="{C38685B0-85E9-469D-93DB-5302C413EA0B}">
      <dsp:nvSpPr>
        <dsp:cNvPr id="0" name=""/>
        <dsp:cNvSpPr/>
      </dsp:nvSpPr>
      <dsp:spPr>
        <a:xfrm>
          <a:off x="1220724" y="1316736"/>
          <a:ext cx="1645920" cy="16459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QL.XE</a:t>
          </a:r>
          <a:endParaRPr lang="en-US" sz="1800" kern="1200" dirty="0"/>
        </a:p>
      </dsp:txBody>
      <dsp:txXfrm>
        <a:off x="1635089" y="1733606"/>
        <a:ext cx="817190" cy="812180"/>
      </dsp:txXfrm>
    </dsp:sp>
    <dsp:sp modelId="{FAC9C855-E720-47C9-956A-AC249672B1D5}">
      <dsp:nvSpPr>
        <dsp:cNvPr id="0" name=""/>
        <dsp:cNvSpPr/>
      </dsp:nvSpPr>
      <dsp:spPr>
        <a:xfrm rot="20700000">
          <a:off x="2142607" y="181219"/>
          <a:ext cx="1612665" cy="16126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BÁO CÁO</a:t>
          </a:r>
          <a:endParaRPr lang="en-US" sz="2000" b="0" kern="1200" dirty="0"/>
        </a:p>
      </dsp:txBody>
      <dsp:txXfrm rot="-20700000">
        <a:off x="2496312" y="534923"/>
        <a:ext cx="905256" cy="905256"/>
      </dsp:txXfrm>
    </dsp:sp>
    <dsp:sp modelId="{2E4B0C8F-8AB1-4552-8B50-A4BE1BED4425}">
      <dsp:nvSpPr>
        <dsp:cNvPr id="0" name=""/>
        <dsp:cNvSpPr/>
      </dsp:nvSpPr>
      <dsp:spPr>
        <a:xfrm>
          <a:off x="2362571" y="1510650"/>
          <a:ext cx="2896819" cy="2896819"/>
        </a:xfrm>
        <a:prstGeom prst="circularArrow">
          <a:avLst>
            <a:gd name="adj1" fmla="val 4688"/>
            <a:gd name="adj2" fmla="val 299029"/>
            <a:gd name="adj3" fmla="val 2514337"/>
            <a:gd name="adj4" fmla="val 1586522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760AE-7C75-45E2-8999-DC6342DBAEC9}">
      <dsp:nvSpPr>
        <dsp:cNvPr id="0" name=""/>
        <dsp:cNvSpPr/>
      </dsp:nvSpPr>
      <dsp:spPr>
        <a:xfrm>
          <a:off x="929234" y="952897"/>
          <a:ext cx="2104720" cy="21047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87A55-524B-4921-8B5F-BB905B2FB6AB}">
      <dsp:nvSpPr>
        <dsp:cNvPr id="0" name=""/>
        <dsp:cNvSpPr/>
      </dsp:nvSpPr>
      <dsp:spPr>
        <a:xfrm>
          <a:off x="1769580" y="-171674"/>
          <a:ext cx="2269312" cy="226931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err="1" smtClean="0"/>
            <a:t>Thêm</a:t>
          </a:r>
          <a:r>
            <a:rPr lang="en-US" sz="1300" b="0" kern="1200" dirty="0" smtClean="0"/>
            <a:t> 1 </a:t>
          </a:r>
          <a:r>
            <a:rPr lang="en-US" sz="1300" b="0" kern="1200" dirty="0" err="1" smtClean="0"/>
            <a:t>loại</a:t>
          </a:r>
          <a:r>
            <a:rPr lang="en-US" sz="1300" b="0" kern="1200" dirty="0" smtClean="0"/>
            <a:t> </a:t>
          </a:r>
          <a:r>
            <a:rPr lang="en-US" sz="1300" b="0" kern="1200" dirty="0" err="1" smtClean="0"/>
            <a:t>Xe</a:t>
          </a:r>
          <a:endParaRPr lang="en-US" sz="1300" b="0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147000"/>
          <a:ext cx="4648200" cy="44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66624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Báo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nhân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sự</a:t>
          </a:r>
          <a:endParaRPr lang="en-US" sz="1300" b="1" kern="1200" dirty="0" smtClean="0"/>
        </a:p>
      </dsp:txBody>
      <dsp:txXfrm>
        <a:off x="0" y="147000"/>
        <a:ext cx="4648200" cy="441000"/>
      </dsp:txXfrm>
    </dsp:sp>
    <dsp:sp modelId="{CC799511-CE32-4515-832F-1D53852E47D9}">
      <dsp:nvSpPr>
        <dsp:cNvPr id="0" name=""/>
        <dsp:cNvSpPr/>
      </dsp:nvSpPr>
      <dsp:spPr>
        <a:xfrm>
          <a:off x="232183" y="28920"/>
          <a:ext cx="391790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3711" y="40448"/>
        <a:ext cx="368734" cy="213104"/>
      </dsp:txXfrm>
    </dsp:sp>
    <dsp:sp modelId="{EF3416E0-E53C-4B78-8DCD-F0B8575E5434}">
      <dsp:nvSpPr>
        <dsp:cNvPr id="0" name=""/>
        <dsp:cNvSpPr/>
      </dsp:nvSpPr>
      <dsp:spPr>
        <a:xfrm>
          <a:off x="0" y="749280"/>
          <a:ext cx="4648200" cy="44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66624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Báo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Doanh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thu</a:t>
          </a:r>
          <a:endParaRPr lang="en-US" sz="1300" b="1" kern="1200" dirty="0"/>
        </a:p>
      </dsp:txBody>
      <dsp:txXfrm>
        <a:off x="0" y="749280"/>
        <a:ext cx="4648200" cy="441000"/>
      </dsp:txXfrm>
    </dsp:sp>
    <dsp:sp modelId="{F672AC01-D8EF-4C41-98CB-416A5A043064}">
      <dsp:nvSpPr>
        <dsp:cNvPr id="0" name=""/>
        <dsp:cNvSpPr/>
      </dsp:nvSpPr>
      <dsp:spPr>
        <a:xfrm>
          <a:off x="232183" y="631200"/>
          <a:ext cx="391790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3711" y="642728"/>
        <a:ext cx="368734" cy="21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0DFEF-34F8-4D62-B8FA-A517A4CBCF7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D474-2FEB-497B-AAEF-4C711690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D474-2FEB-497B-AAEF-4C711690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0.jpg"/><Relationship Id="rId7" Type="http://schemas.openxmlformats.org/officeDocument/2006/relationships/diagramLayout" Target="../diagrams/layout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32.png"/><Relationship Id="rId10" Type="http://schemas.microsoft.com/office/2007/relationships/diagramDrawing" Target="../diagrams/drawing3.xml"/><Relationship Id="rId4" Type="http://schemas.openxmlformats.org/officeDocument/2006/relationships/image" Target="../media/image31.png"/><Relationship Id="rId9" Type="http://schemas.openxmlformats.org/officeDocument/2006/relationships/diagramColors" Target="../diagrams/colors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microsoft.com/office/2007/relationships/hdphoto" Target="../media/hdphoto6.wdp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atex.vn/vi/chao-ban/he-thong-quan-ly-va-dieu-hanh-taxi-phan-mem-edove-20-2575.html" TargetMode="External"/><Relationship Id="rId2" Type="http://schemas.openxmlformats.org/officeDocument/2006/relationships/hyperlink" Target="http://www.giaxaydung.vn/diendan/showthread.php?t=12883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145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BÁO CÁO LẬP TRÌNH CSDL</a:t>
            </a:r>
            <a:br>
              <a:rPr lang="en-US" sz="4000" dirty="0" smtClean="0"/>
            </a:br>
            <a:r>
              <a:rPr lang="en-US" sz="2000" dirty="0"/>
              <a:t>GV: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Lê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 smtClean="0"/>
              <a:t>Tuấn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43050"/>
            <a:ext cx="3886200" cy="74295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QUẢN LÝ TAXI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930" y="3538883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Nhóm</a:t>
            </a:r>
            <a:r>
              <a:rPr lang="en-US" i="1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i="1" dirty="0" err="1" smtClean="0"/>
              <a:t>Nguyễn</a:t>
            </a:r>
            <a:r>
              <a:rPr lang="en-US" i="1" dirty="0" smtClean="0"/>
              <a:t> </a:t>
            </a:r>
            <a:r>
              <a:rPr lang="en-US" i="1" dirty="0" err="1" smtClean="0"/>
              <a:t>Hữu</a:t>
            </a:r>
            <a:r>
              <a:rPr lang="en-US" i="1" dirty="0" smtClean="0"/>
              <a:t> </a:t>
            </a:r>
            <a:r>
              <a:rPr lang="en-US" i="1" dirty="0" err="1" smtClean="0"/>
              <a:t>Vỉ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Đặng</a:t>
            </a:r>
            <a:r>
              <a:rPr lang="en-US" i="1" dirty="0" smtClean="0"/>
              <a:t> </a:t>
            </a:r>
            <a:r>
              <a:rPr lang="en-US" i="1" dirty="0" err="1" smtClean="0"/>
              <a:t>Hoàng</a:t>
            </a:r>
            <a:r>
              <a:rPr lang="en-US" i="1" dirty="0" smtClean="0"/>
              <a:t> </a:t>
            </a:r>
            <a:r>
              <a:rPr lang="en-US" i="1" dirty="0" err="1" smtClean="0"/>
              <a:t>Tuấn</a:t>
            </a:r>
            <a:endParaRPr lang="en-US" i="1" dirty="0" smtClean="0"/>
          </a:p>
          <a:p>
            <a:pPr marL="342900" indent="-342900">
              <a:buFontTx/>
              <a:buAutoNum type="arabicPeriod"/>
            </a:pPr>
            <a:r>
              <a:rPr lang="en-US" i="1" dirty="0" err="1" smtClean="0"/>
              <a:t>Đỗ</a:t>
            </a:r>
            <a:r>
              <a:rPr lang="en-US" i="1" dirty="0" smtClean="0"/>
              <a:t> </a:t>
            </a:r>
            <a:r>
              <a:rPr lang="en-US" i="1" dirty="0" err="1" smtClean="0"/>
              <a:t>Hà</a:t>
            </a:r>
            <a:r>
              <a:rPr lang="en-US" i="1" dirty="0" smtClean="0"/>
              <a:t> </a:t>
            </a:r>
            <a:r>
              <a:rPr lang="en-US" i="1" dirty="0" err="1" smtClean="0"/>
              <a:t>QuốcTrung</a:t>
            </a:r>
            <a:endParaRPr lang="en-US" i="1" dirty="0" smtClean="0"/>
          </a:p>
          <a:p>
            <a:pPr marL="342900" indent="-342900">
              <a:buFontTx/>
              <a:buAutoNum type="arabicPeriod"/>
            </a:pPr>
            <a:r>
              <a:rPr lang="en-US" i="1" dirty="0" err="1" smtClean="0"/>
              <a:t>Trần</a:t>
            </a:r>
            <a:r>
              <a:rPr lang="en-US" i="1" dirty="0" smtClean="0"/>
              <a:t> </a:t>
            </a:r>
            <a:r>
              <a:rPr lang="en-US" i="1" dirty="0" err="1"/>
              <a:t>Thanh</a:t>
            </a:r>
            <a:r>
              <a:rPr lang="en-US" i="1" dirty="0"/>
              <a:t> </a:t>
            </a:r>
            <a:r>
              <a:rPr lang="en-US" i="1" dirty="0" err="1"/>
              <a:t>Quang</a:t>
            </a:r>
            <a:r>
              <a:rPr lang="en-US" i="1" dirty="0"/>
              <a:t> </a:t>
            </a:r>
            <a:r>
              <a:rPr lang="en-US" i="1" dirty="0" err="1"/>
              <a:t>Vinh</a:t>
            </a:r>
            <a:endParaRPr lang="en-US" i="1" dirty="0"/>
          </a:p>
          <a:p>
            <a:pPr marL="342900" indent="-342900">
              <a:buAutoNum type="arabicPeriod"/>
            </a:pP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953000" y="891296"/>
            <a:ext cx="3672971" cy="3305175"/>
            <a:chOff x="4953000" y="891296"/>
            <a:chExt cx="3672971" cy="330517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4953000" y="891296"/>
              <a:ext cx="3619500" cy="330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953000" y="967495"/>
              <a:ext cx="3672971" cy="2218293"/>
              <a:chOff x="1524000" y="1200150"/>
              <a:chExt cx="5098106" cy="3057526"/>
            </a:xfrm>
            <a:effectLst/>
            <a:scene3d>
              <a:camera prst="orthographicFront">
                <a:rot lat="0" lon="0" rev="0"/>
              </a:camera>
              <a:lightRig rig="threePt" dir="t"/>
            </a:scene3d>
          </p:grpSpPr>
          <p:pic>
            <p:nvPicPr>
              <p:cNvPr id="24" name="Picture 2" descr="http://simpleeyemedia.com/wp-content/uploads/2015/05/SEM_Symbol_7i_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1200150"/>
                <a:ext cx="5098106" cy="3057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s://cdn0.iconfinder.com/data/icons/social-messaging-ui-color-shapes/128/graph-circle-blue-51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Cutout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2419302"/>
                <a:ext cx="1085882" cy="1085882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2" name="Picture 2" descr="https://image.freepik.com/free-icon/crowd-of-users_318-50125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0703" y1="50799" x2="10703" y2="50799"/>
                          <a14:foregroundMark x1="25240" y1="61502" x2="25240" y2="61502"/>
                          <a14:foregroundMark x1="33067" y1="45847" x2="33067" y2="45847"/>
                          <a14:foregroundMark x1="18530" y1="33546" x2="18530" y2="33546"/>
                          <a14:foregroundMark x1="32428" y1="21725" x2="32428" y2="21725"/>
                          <a14:foregroundMark x1="46486" y1="23482" x2="46486" y2="23482"/>
                          <a14:foregroundMark x1="50319" y1="38019" x2="50319" y2="38019"/>
                          <a14:foregroundMark x1="50958" y1="47444" x2="50958" y2="47444"/>
                          <a14:foregroundMark x1="63898" y1="44728" x2="63898" y2="44728"/>
                          <a14:foregroundMark x1="76677" y1="63099" x2="76677" y2="63099"/>
                          <a14:foregroundMark x1="93450" y1="54153" x2="93450" y2="54153"/>
                          <a14:foregroundMark x1="92332" y1="53674" x2="92332" y2="53674"/>
                          <a14:foregroundMark x1="86262" y1="34665" x2="86262" y2="34665"/>
                          <a14:foregroundMark x1="69968" y1="20128" x2="69968" y2="20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289" y="2243847"/>
              <a:ext cx="1700921" cy="1700921"/>
            </a:xfrm>
            <a:prstGeom prst="rect">
              <a:avLst/>
            </a:prstGeom>
            <a:noFill/>
            <a:effectLst>
              <a:glow rad="63500">
                <a:schemeClr val="bg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www.ou.edu.vn/ctcthssv/AnhHoatDong/Logo%20Truong/LOGO%20TRUONG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9550"/>
            <a:ext cx="1245089" cy="99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0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550041"/>
            <a:ext cx="2112661" cy="2499371"/>
            <a:chOff x="3221476" y="1504950"/>
            <a:chExt cx="2112661" cy="2499371"/>
          </a:xfrm>
        </p:grpSpPr>
        <p:sp>
          <p:nvSpPr>
            <p:cNvPr id="15" name="TextBox 14"/>
            <p:cNvSpPr txBox="1"/>
            <p:nvPr/>
          </p:nvSpPr>
          <p:spPr>
            <a:xfrm>
              <a:off x="3221476" y="3634989"/>
              <a:ext cx="211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Báo</a:t>
              </a:r>
              <a:r>
                <a:rPr lang="en-US" dirty="0" smtClean="0"/>
                <a:t> </a:t>
              </a:r>
              <a:r>
                <a:rPr lang="en-US" dirty="0" err="1" smtClean="0"/>
                <a:t>cáo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quả</a:t>
              </a:r>
              <a:endParaRPr lang="en-US" dirty="0" smtClean="0"/>
            </a:p>
          </p:txBody>
        </p:sp>
        <p:pic>
          <p:nvPicPr>
            <p:cNvPr id="16" name="Picture 4" descr="http://ec.europa.eu/environment/waste/reporting/images/17364912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7" t="8248" r="8734" b="8010"/>
            <a:stretch/>
          </p:blipFill>
          <p:spPr bwMode="auto">
            <a:xfrm>
              <a:off x="3221476" y="1504950"/>
              <a:ext cx="2112661" cy="213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510943" y="1937715"/>
            <a:ext cx="1906621" cy="2093357"/>
            <a:chOff x="6581572" y="2170646"/>
            <a:chExt cx="1906621" cy="2093357"/>
          </a:xfrm>
        </p:grpSpPr>
        <p:pic>
          <p:nvPicPr>
            <p:cNvPr id="18" name="Picture 6" descr="guider.jpg (200×181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572" y="2170646"/>
              <a:ext cx="1905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583193" y="3894671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Hỗ</a:t>
              </a:r>
              <a:r>
                <a:rPr lang="en-US" dirty="0" smtClean="0"/>
                <a:t> </a:t>
              </a:r>
              <a:r>
                <a:rPr lang="en-US" dirty="0" err="1" smtClean="0"/>
                <a:t>trợ</a:t>
              </a:r>
              <a:r>
                <a:rPr lang="en-US" dirty="0" smtClean="0"/>
                <a:t> </a:t>
              </a:r>
              <a:r>
                <a:rPr lang="en-US" dirty="0" err="1" smtClean="0"/>
                <a:t>quyết</a:t>
              </a:r>
              <a:r>
                <a:rPr lang="en-US" dirty="0" smtClean="0"/>
                <a:t> </a:t>
              </a:r>
              <a:r>
                <a:rPr lang="en-US" dirty="0" err="1" smtClean="0"/>
                <a:t>định</a:t>
              </a:r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 rot="16495792">
              <a:off x="6942734" y="1892140"/>
              <a:ext cx="304800" cy="1014412"/>
            </a:xfrm>
            <a:prstGeom prst="downArrow">
              <a:avLst>
                <a:gd name="adj1" fmla="val 36297"/>
                <a:gd name="adj2" fmla="val 81523"/>
              </a:avLst>
            </a:prstGeom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3962400" y="2615828"/>
            <a:ext cx="1066800" cy="64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6078800"/>
              </p:ext>
            </p:extLst>
          </p:nvPr>
        </p:nvGraphicFramePr>
        <p:xfrm>
          <a:off x="3733800" y="1962150"/>
          <a:ext cx="52578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d2t1d7q4hvqel5.cloudfront.net/wp-content/uploads/2015/06/Costs-down-efficiency-u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2150"/>
            <a:ext cx="3476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HIỆN THỰC HỆ THỐNG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PHÁP THỰC HIỆN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06590"/>
            <a:ext cx="1576411" cy="1372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02685"/>
            <a:ext cx="1659747" cy="1580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33750"/>
            <a:ext cx="1596449" cy="1573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56" y="1332102"/>
            <a:ext cx="1496744" cy="1354932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03158297"/>
              </p:ext>
            </p:extLst>
          </p:nvPr>
        </p:nvGraphicFramePr>
        <p:xfrm>
          <a:off x="3124200" y="1657350"/>
          <a:ext cx="2819399" cy="2631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5621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 rot="1023101">
            <a:off x="-2143987" y="2241702"/>
            <a:ext cx="9963148" cy="4021358"/>
          </a:xfrm>
          <a:prstGeom prst="ellipse">
            <a:avLst/>
          </a:prstGeom>
          <a:pattFill prst="smGrid">
            <a:fgClr>
              <a:schemeClr val="bg2"/>
            </a:fgClr>
            <a:bgClr>
              <a:schemeClr val="bg1"/>
            </a:bgClr>
          </a:pattFill>
          <a:ln>
            <a:solidFill>
              <a:schemeClr val="accent1"/>
            </a:solidFill>
            <a:prstDash val="lg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1780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QUY TRÌNH HOẠT ĐỘNG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914400" y="3024000"/>
            <a:ext cx="1143001" cy="1219199"/>
            <a:chOff x="114299" y="3638550"/>
            <a:chExt cx="1333501" cy="1371601"/>
          </a:xfrm>
        </p:grpSpPr>
        <p:pic>
          <p:nvPicPr>
            <p:cNvPr id="1026" name="Picture 2" descr="http://www.iconsfind.com/wp-content/uploads/2015/08/20150831_55e46b1f4a4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638550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free-icons-download.net/images/hand-phone-operator-logos-931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99" y="4324350"/>
              <a:ext cx="685801" cy="685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7042540" y="1247867"/>
            <a:ext cx="1447800" cy="1602264"/>
            <a:chOff x="5943600" y="1009650"/>
            <a:chExt cx="1752600" cy="1752600"/>
          </a:xfrm>
        </p:grpSpPr>
        <p:pic>
          <p:nvPicPr>
            <p:cNvPr id="1030" name="Picture 6" descr="http://noamusic.fr/wp-content/customer-support-icon-png-741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009650"/>
              <a:ext cx="17526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6519537" y="2019065"/>
              <a:ext cx="600725" cy="533399"/>
              <a:chOff x="4953000" y="891296"/>
              <a:chExt cx="3672971" cy="3305175"/>
            </a:xfrm>
            <a:effectLst/>
          </p:grpSpPr>
          <p:sp>
            <p:nvSpPr>
              <p:cNvPr id="7" name="Oval 6"/>
              <p:cNvSpPr/>
              <p:nvPr/>
            </p:nvSpPr>
            <p:spPr>
              <a:xfrm>
                <a:off x="4953000" y="891296"/>
                <a:ext cx="3619500" cy="3305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953000" y="967495"/>
                <a:ext cx="3672971" cy="2218293"/>
                <a:chOff x="1524000" y="1200150"/>
                <a:chExt cx="5098106" cy="3057526"/>
              </a:xfrm>
              <a:effectLst/>
              <a:scene3d>
                <a:camera prst="orthographicFront">
                  <a:rot lat="0" lon="0" rev="0"/>
                </a:camera>
                <a:lightRig rig="threePt" dir="t"/>
              </a:scene3d>
            </p:grpSpPr>
            <p:pic>
              <p:nvPicPr>
                <p:cNvPr id="10" name="Picture 2" descr="http://simpleeyemedia.com/wp-content/uploads/2015/05/SEM_Symbol_7i_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0" y="1200150"/>
                  <a:ext cx="5098106" cy="30575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10" descr="https://cdn0.iconfinder.com/data/icons/social-messaging-ui-color-shapes/128/graph-circle-blue-512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Cutout/>
                          </a14:imgEffect>
                          <a14:imgEffect>
                            <a14:saturation sat="6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5200" y="2419302"/>
                  <a:ext cx="1085882" cy="108588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9" name="Picture 2" descr="https://image.freepik.com/free-icon/crowd-of-users_318-50125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>
                            <a14:foregroundMark x1="10703" y1="50799" x2="10703" y2="50799"/>
                            <a14:foregroundMark x1="25240" y1="61502" x2="25240" y2="61502"/>
                            <a14:foregroundMark x1="33067" y1="45847" x2="33067" y2="45847"/>
                            <a14:foregroundMark x1="18530" y1="33546" x2="18530" y2="33546"/>
                            <a14:foregroundMark x1="32428" y1="21725" x2="32428" y2="21725"/>
                            <a14:foregroundMark x1="46486" y1="23482" x2="46486" y2="23482"/>
                            <a14:foregroundMark x1="50319" y1="38019" x2="50319" y2="38019"/>
                            <a14:foregroundMark x1="50958" y1="47444" x2="50958" y2="47444"/>
                            <a14:foregroundMark x1="63898" y1="44728" x2="63898" y2="44728"/>
                            <a14:foregroundMark x1="76677" y1="63099" x2="76677" y2="63099"/>
                            <a14:foregroundMark x1="93450" y1="54153" x2="93450" y2="54153"/>
                            <a14:foregroundMark x1="92332" y1="53674" x2="92332" y2="53674"/>
                            <a14:foregroundMark x1="86262" y1="34665" x2="86262" y2="34665"/>
                            <a14:foregroundMark x1="69968" y1="20128" x2="69968" y2="201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2289" y="2243847"/>
                <a:ext cx="1700921" cy="1700921"/>
              </a:xfrm>
              <a:prstGeom prst="rect">
                <a:avLst/>
              </a:prstGeom>
              <a:noFill/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40" name="Picture 16" descr="http://www.fordesigner.com/imguploads/Image/cjbc/zcool/png20080526/121180812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20432"/>
            <a:ext cx="1777787" cy="177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urved Connector 16"/>
          <p:cNvCxnSpPr>
            <a:stCxn id="1040" idx="3"/>
            <a:endCxn id="1030" idx="2"/>
          </p:cNvCxnSpPr>
          <p:nvPr/>
        </p:nvCxnSpPr>
        <p:spPr>
          <a:xfrm flipV="1">
            <a:off x="6654587" y="2850131"/>
            <a:ext cx="1111853" cy="1259195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30" idx="1"/>
            <a:endCxn id="1026" idx="0"/>
          </p:cNvCxnSpPr>
          <p:nvPr/>
        </p:nvCxnSpPr>
        <p:spPr>
          <a:xfrm rot="10800000" flipV="1">
            <a:off x="1567544" y="2048998"/>
            <a:ext cx="5474996" cy="975001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26" idx="2"/>
          </p:cNvCxnSpPr>
          <p:nvPr/>
        </p:nvCxnSpPr>
        <p:spPr>
          <a:xfrm rot="16200000" flipH="1">
            <a:off x="2927596" y="2679946"/>
            <a:ext cx="589154" cy="3309258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3962400" y="2010353"/>
            <a:ext cx="137211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YÊU CẦU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54628" y="3475417"/>
            <a:ext cx="172737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THÔNG TIN KHÁCH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1" name="Rectangle 1050"/>
          <p:cNvSpPr/>
          <p:nvPr/>
        </p:nvSpPr>
        <p:spPr>
          <a:xfrm rot="1054222">
            <a:off x="-176822" y="2262785"/>
            <a:ext cx="6139210" cy="132914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Pour">
              <a:avLst>
                <a:gd name="adj1" fmla="val 11053453"/>
                <a:gd name="adj2" fmla="val 56436"/>
              </a:avLst>
            </a:prstTxWarp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PHẠM VI PHÙ HỢP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752525357"/>
              </p:ext>
            </p:extLst>
          </p:nvPr>
        </p:nvGraphicFramePr>
        <p:xfrm>
          <a:off x="3276600" y="1581150"/>
          <a:ext cx="5410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57200" y="1787492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27241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36385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9" idx="0"/>
          </p:cNvCxnSpPr>
          <p:nvPr/>
        </p:nvCxnSpPr>
        <p:spPr>
          <a:xfrm>
            <a:off x="1524000" y="2397092"/>
            <a:ext cx="0" cy="327058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1524000" y="3333750"/>
            <a:ext cx="0" cy="304800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1277698"/>
              </p:ext>
            </p:extLst>
          </p:nvPr>
        </p:nvGraphicFramePr>
        <p:xfrm>
          <a:off x="3276600" y="859661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4859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 </a:t>
            </a:r>
            <a:endParaRPr lang="en-US" sz="1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QL.Tài</a:t>
            </a:r>
            <a:r>
              <a:rPr lang="en-US" b="1" dirty="0" smtClean="0"/>
              <a:t> </a:t>
            </a:r>
            <a:r>
              <a:rPr lang="en-US" b="1" dirty="0" err="1" smtClean="0"/>
              <a:t>xế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xế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QL.Xe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iệu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9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>
            <a:stCxn id="5" idx="4"/>
            <a:endCxn id="7" idx="0"/>
          </p:cNvCxnSpPr>
          <p:nvPr/>
        </p:nvCxnSpPr>
        <p:spPr>
          <a:xfrm flipH="1">
            <a:off x="2068922" y="761087"/>
            <a:ext cx="28575" cy="10157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8" idx="0"/>
          </p:cNvCxnSpPr>
          <p:nvPr/>
        </p:nvCxnSpPr>
        <p:spPr>
          <a:xfrm>
            <a:off x="7468582" y="2407439"/>
            <a:ext cx="0" cy="5929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0" y="0"/>
            <a:ext cx="9144000" cy="5143500"/>
            <a:chOff x="-11522" y="0"/>
            <a:chExt cx="9144000" cy="5143500"/>
          </a:xfrm>
        </p:grpSpPr>
        <p:sp>
          <p:nvSpPr>
            <p:cNvPr id="57" name="Rectangle 56"/>
            <p:cNvSpPr/>
            <p:nvPr/>
          </p:nvSpPr>
          <p:spPr>
            <a:xfrm>
              <a:off x="-11522" y="0"/>
              <a:ext cx="9144000" cy="51435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761087"/>
              <a:ext cx="1371600" cy="4238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XE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76200" y="716578"/>
              <a:ext cx="166687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TÀI XẾ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204912" y="256262"/>
              <a:ext cx="176212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KHÁCH HÀNG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7762" y="1776846"/>
              <a:ext cx="1819275" cy="533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effectLst/>
                  <a:ea typeface="Calibri"/>
                  <a:cs typeface="Times New Roman"/>
                </a:rPr>
                <a:t>NHẬP VÀ KIỂM TRA THÔNG </a:t>
              </a:r>
              <a:r>
                <a:rPr lang="en-US" sz="1200" dirty="0" smtClean="0">
                  <a:effectLst/>
                  <a:ea typeface="Calibri"/>
                  <a:cs typeface="Times New Roman"/>
                </a:rPr>
                <a:t>TIN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905375" y="628645"/>
              <a:ext cx="3857625" cy="1778794"/>
              <a:chOff x="3581400" y="1507331"/>
              <a:chExt cx="4038600" cy="197882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81400" y="1507331"/>
                <a:ext cx="4038600" cy="19788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733800" y="1681161"/>
                <a:ext cx="3771900" cy="1720377"/>
                <a:chOff x="3733800" y="1681161"/>
                <a:chExt cx="3771900" cy="1720377"/>
              </a:xfrm>
            </p:grpSpPr>
            <p:sp>
              <p:nvSpPr>
                <p:cNvPr id="9" name="Snip Diagonal Corner Rectangle 8"/>
                <p:cNvSpPr/>
                <p:nvPr/>
              </p:nvSpPr>
              <p:spPr>
                <a:xfrm>
                  <a:off x="50292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TÀI XẾ</a:t>
                  </a:r>
                </a:p>
              </p:txBody>
            </p:sp>
            <p:sp>
              <p:nvSpPr>
                <p:cNvPr id="10" name="Snip Diagonal Corner Rectangle 9"/>
                <p:cNvSpPr/>
                <p:nvPr/>
              </p:nvSpPr>
              <p:spPr>
                <a:xfrm>
                  <a:off x="37338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KHÁCH HÀNG</a:t>
                  </a:r>
                </a:p>
              </p:txBody>
            </p:sp>
            <p:sp>
              <p:nvSpPr>
                <p:cNvPr id="11" name="Snip Diagonal Corner Rectangle 10"/>
                <p:cNvSpPr/>
                <p:nvPr/>
              </p:nvSpPr>
              <p:spPr>
                <a:xfrm>
                  <a:off x="63246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XE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710112" y="2443457"/>
                  <a:ext cx="1819275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TẠO CHUYẾN ĐI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" name="Snip Diagonal Corner Rectangle 14"/>
                <p:cNvSpPr/>
                <p:nvPr/>
              </p:nvSpPr>
              <p:spPr>
                <a:xfrm>
                  <a:off x="5029200" y="2991963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CHUYẾN ĐI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</p:grpSp>
        </p:grpSp>
        <p:sp>
          <p:nvSpPr>
            <p:cNvPr id="18" name="Rectangle 17"/>
            <p:cNvSpPr/>
            <p:nvPr/>
          </p:nvSpPr>
          <p:spPr>
            <a:xfrm>
              <a:off x="6547422" y="3000371"/>
              <a:ext cx="1819275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BÁO CÁO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90862" y="2990848"/>
              <a:ext cx="1819275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C.R.U.D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791119" y="4248150"/>
              <a:ext cx="166687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NHÂN VIÊN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2" name="Straight Arrow Connector 21"/>
            <p:cNvCxnSpPr>
              <a:stCxn id="4" idx="4"/>
            </p:cNvCxnSpPr>
            <p:nvPr/>
          </p:nvCxnSpPr>
          <p:spPr>
            <a:xfrm>
              <a:off x="909638" y="1221403"/>
              <a:ext cx="833437" cy="5554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4"/>
            </p:cNvCxnSpPr>
            <p:nvPr/>
          </p:nvCxnSpPr>
          <p:spPr>
            <a:xfrm flipH="1">
              <a:off x="2286000" y="1184951"/>
              <a:ext cx="914400" cy="59189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3"/>
            </p:cNvCxnSpPr>
            <p:nvPr/>
          </p:nvCxnSpPr>
          <p:spPr>
            <a:xfrm>
              <a:off x="2967037" y="2043546"/>
              <a:ext cx="193833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2"/>
              <a:endCxn id="20" idx="7"/>
            </p:cNvCxnSpPr>
            <p:nvPr/>
          </p:nvCxnSpPr>
          <p:spPr>
            <a:xfrm flipH="1">
              <a:off x="6213886" y="3381371"/>
              <a:ext cx="1243174" cy="94070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19" idx="0"/>
            </p:cNvCxnSpPr>
            <p:nvPr/>
          </p:nvCxnSpPr>
          <p:spPr>
            <a:xfrm flipH="1">
              <a:off x="4000500" y="2407439"/>
              <a:ext cx="1333500" cy="583409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9" idx="2"/>
              <a:endCxn id="20" idx="1"/>
            </p:cNvCxnSpPr>
            <p:nvPr/>
          </p:nvCxnSpPr>
          <p:spPr>
            <a:xfrm>
              <a:off x="4000500" y="3371848"/>
              <a:ext cx="1034727" cy="950232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10" idx="1"/>
            <a:endCxn id="14" idx="1"/>
          </p:cNvCxnSpPr>
          <p:nvPr/>
        </p:nvCxnSpPr>
        <p:spPr>
          <a:xfrm>
            <a:off x="5626555" y="1153078"/>
            <a:ext cx="368475" cy="4883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14" idx="0"/>
          </p:cNvCxnSpPr>
          <p:nvPr/>
        </p:nvCxnSpPr>
        <p:spPr>
          <a:xfrm>
            <a:off x="6863906" y="1153078"/>
            <a:ext cx="0" cy="3170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1"/>
            <a:endCxn id="14" idx="3"/>
          </p:cNvCxnSpPr>
          <p:nvPr/>
        </p:nvCxnSpPr>
        <p:spPr>
          <a:xfrm flipH="1">
            <a:off x="7732781" y="1153078"/>
            <a:ext cx="368477" cy="4883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2"/>
            <a:endCxn id="15" idx="3"/>
          </p:cNvCxnSpPr>
          <p:nvPr/>
        </p:nvCxnSpPr>
        <p:spPr>
          <a:xfrm>
            <a:off x="6863906" y="1812631"/>
            <a:ext cx="0" cy="1505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2"/>
            <a:endCxn id="18" idx="0"/>
          </p:cNvCxnSpPr>
          <p:nvPr/>
        </p:nvCxnSpPr>
        <p:spPr>
          <a:xfrm>
            <a:off x="6845710" y="2407439"/>
            <a:ext cx="622872" cy="5929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4"/>
            <a:endCxn id="7" idx="0"/>
          </p:cNvCxnSpPr>
          <p:nvPr/>
        </p:nvCxnSpPr>
        <p:spPr>
          <a:xfrm flipH="1">
            <a:off x="2068922" y="761087"/>
            <a:ext cx="28575" cy="10157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0584" y="3058205"/>
            <a:ext cx="23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MÔ HÌNH DATAFLOW</a:t>
            </a:r>
            <a:endParaRPr lang="en-US" b="1" i="1" dirty="0"/>
          </a:p>
        </p:txBody>
      </p:sp>
      <p:sp>
        <p:nvSpPr>
          <p:cNvPr id="84" name="Oval 83"/>
          <p:cNvSpPr/>
          <p:nvPr/>
        </p:nvSpPr>
        <p:spPr>
          <a:xfrm>
            <a:off x="452436" y="3465964"/>
            <a:ext cx="1276349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 smtClean="0"/>
              <a:t>ĐỐI TƯỢNG</a:t>
            </a:r>
            <a:endParaRPr lang="en-US" sz="1100" i="1" dirty="0"/>
          </a:p>
        </p:txBody>
      </p:sp>
      <p:sp>
        <p:nvSpPr>
          <p:cNvPr id="85" name="Snip Diagonal Corner Rectangle 84"/>
          <p:cNvSpPr/>
          <p:nvPr/>
        </p:nvSpPr>
        <p:spPr>
          <a:xfrm>
            <a:off x="485774" y="3917268"/>
            <a:ext cx="1221197" cy="404812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KHO DỮ LIỆU</a:t>
            </a:r>
            <a:endParaRPr lang="en-US" sz="1200" i="1" dirty="0"/>
          </a:p>
        </p:txBody>
      </p:sp>
      <p:sp>
        <p:nvSpPr>
          <p:cNvPr id="86" name="Rectangle 85"/>
          <p:cNvSpPr/>
          <p:nvPr/>
        </p:nvSpPr>
        <p:spPr>
          <a:xfrm>
            <a:off x="485774" y="4400549"/>
            <a:ext cx="1254536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CHỨC NĂNG</a:t>
            </a:r>
            <a:endParaRPr lang="en-US" sz="1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52436" y="4757849"/>
            <a:ext cx="364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C.R.U.D. = Create , Read , Update, Delete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80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TÀI XẾ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3696502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67521517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26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KHÁCH HÀNG</a:t>
            </a:r>
            <a:endParaRPr lang="en-US" dirty="0"/>
          </a:p>
        </p:txBody>
      </p:sp>
      <p:pic>
        <p:nvPicPr>
          <p:cNvPr id="2051" name="Picture 3" descr="C:\Users\WorkShop\Desktop\Temp\QLK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352550"/>
            <a:ext cx="3088203" cy="351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8298687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48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NỘI DUNG 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83411087"/>
              </p:ext>
            </p:extLst>
          </p:nvPr>
        </p:nvGraphicFramePr>
        <p:xfrm>
          <a:off x="914400" y="1428750"/>
          <a:ext cx="6934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0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XE</a:t>
            </a:r>
            <a:endParaRPr lang="en-US" dirty="0"/>
          </a:p>
        </p:txBody>
      </p:sp>
      <p:pic>
        <p:nvPicPr>
          <p:cNvPr id="2050" name="Picture 2" descr="C:\Users\WorkShop\Desktop\Temp\QLTX\12919024_1364164580337749_1838878065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52550"/>
            <a:ext cx="3276600" cy="366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89977209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4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PHÁP KẾT NỐI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0029" y="1551288"/>
            <a:ext cx="1752600" cy="424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7666" y="3851587"/>
            <a:ext cx="1457325" cy="3909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8800" y="1341175"/>
            <a:ext cx="6919914" cy="2950767"/>
            <a:chOff x="828675" y="1381122"/>
            <a:chExt cx="7151337" cy="3005935"/>
          </a:xfrm>
        </p:grpSpPr>
        <p:pic>
          <p:nvPicPr>
            <p:cNvPr id="5122" name="Picture 2" descr="https://cdn2.iconfinder.com/data/icons/commerce-4/512/boss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2562225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s://cdn2.iconfinder.com/data/icons/windows-8-metro-style/512/windows_clie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499" y="1381122"/>
              <a:ext cx="1047751" cy="10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1" y="2428875"/>
              <a:ext cx="1426811" cy="1047750"/>
            </a:xfrm>
            <a:prstGeom prst="rect">
              <a:avLst/>
            </a:prstGeom>
          </p:spPr>
        </p:pic>
        <p:pic>
          <p:nvPicPr>
            <p:cNvPr id="5126" name="Picture 6" descr="http://icons.iconarchive.com/icons/paomedia/small-n-flat/1024/database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585" y="3476625"/>
              <a:ext cx="910432" cy="910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21" name="Curved Connector 5120"/>
          <p:cNvCxnSpPr>
            <a:stCxn id="14" idx="0"/>
            <a:endCxn id="5124" idx="3"/>
          </p:cNvCxnSpPr>
          <p:nvPr/>
        </p:nvCxnSpPr>
        <p:spPr>
          <a:xfrm rot="16200000" flipV="1">
            <a:off x="5806304" y="117607"/>
            <a:ext cx="514263" cy="3989921"/>
          </a:xfrm>
          <a:prstGeom prst="curvedConnector2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2"/>
            <a:endCxn id="5126" idx="3"/>
          </p:cNvCxnSpPr>
          <p:nvPr/>
        </p:nvCxnSpPr>
        <p:spPr>
          <a:xfrm rot="5400000">
            <a:off x="5792961" y="1579646"/>
            <a:ext cx="446861" cy="4084008"/>
          </a:xfrm>
          <a:prstGeom prst="curvedConnector2">
            <a:avLst/>
          </a:prstGeom>
          <a:ln w="8890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5126" idx="1"/>
            <a:endCxn id="5122" idx="2"/>
          </p:cNvCxnSpPr>
          <p:nvPr/>
        </p:nvCxnSpPr>
        <p:spPr>
          <a:xfrm rot="10800000">
            <a:off x="2271205" y="3398219"/>
            <a:ext cx="822212" cy="446862"/>
          </a:xfrm>
          <a:prstGeom prst="curvedConnector2">
            <a:avLst/>
          </a:prstGeom>
          <a:ln w="8890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5124" idx="1"/>
            <a:endCxn id="5122" idx="0"/>
          </p:cNvCxnSpPr>
          <p:nvPr/>
        </p:nvCxnSpPr>
        <p:spPr>
          <a:xfrm rot="10800000" flipV="1">
            <a:off x="2271205" y="1855435"/>
            <a:ext cx="783424" cy="645165"/>
          </a:xfrm>
          <a:prstGeom prst="curvedConnector2">
            <a:avLst/>
          </a:prstGeom>
          <a:ln w="508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69928" y="4455717"/>
            <a:ext cx="50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Áp</a:t>
            </a:r>
            <a:r>
              <a:rPr lang="en-US" b="1" i="1" dirty="0" smtClean="0"/>
              <a:t> </a:t>
            </a:r>
            <a:r>
              <a:rPr lang="en-US" b="1" i="1" dirty="0" err="1" smtClean="0"/>
              <a:t>dụng</a:t>
            </a:r>
            <a:r>
              <a:rPr lang="en-US" b="1" i="1" dirty="0" smtClean="0"/>
              <a:t> </a:t>
            </a:r>
            <a:r>
              <a:rPr lang="en-US" b="1" i="1" dirty="0" err="1" smtClean="0"/>
              <a:t>cả</a:t>
            </a:r>
            <a:r>
              <a:rPr lang="en-US" b="1" i="1" dirty="0" smtClean="0"/>
              <a:t> 2 </a:t>
            </a:r>
            <a:r>
              <a:rPr lang="en-US" b="1" i="1" dirty="0" err="1" smtClean="0"/>
              <a:t>phướng</a:t>
            </a:r>
            <a:r>
              <a:rPr lang="en-US" b="1" i="1" dirty="0" smtClean="0"/>
              <a:t> </a:t>
            </a:r>
            <a:r>
              <a:rPr lang="en-US" b="1" i="1" dirty="0" err="1" smtClean="0"/>
              <a:t>pháp</a:t>
            </a:r>
            <a:r>
              <a:rPr lang="en-US" b="1" i="1" dirty="0" smtClean="0"/>
              <a:t> : </a:t>
            </a:r>
            <a:r>
              <a:rPr lang="en-US" b="1" i="1" dirty="0" err="1" smtClean="0"/>
              <a:t>Kết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nối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</a:t>
            </a:r>
            <a:r>
              <a:rPr lang="en-US" b="1" i="1" dirty="0" smtClean="0"/>
              <a:t> Phi </a:t>
            </a:r>
            <a:r>
              <a:rPr lang="en-US" b="1" i="1" dirty="0" err="1" smtClean="0"/>
              <a:t>kết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nối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058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</a:t>
            </a:r>
            <a:endParaRPr lang="en-US" dirty="0"/>
          </a:p>
        </p:txBody>
      </p:sp>
      <p:pic>
        <p:nvPicPr>
          <p:cNvPr id="3074" name="Picture 2" descr="https://scontent-hkg3-1.xx.fbcdn.net/hphotos-xfp1/v/t34.0-12/12919147_1088433444535823_673828889_n.png?oh=00daff5c30bb16ea2d604ff69b1f21ff&amp;oe=57045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1550"/>
            <a:ext cx="3598005" cy="41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221111976"/>
              </p:ext>
            </p:extLst>
          </p:nvPr>
        </p:nvGraphicFramePr>
        <p:xfrm>
          <a:off x="4114800" y="1504950"/>
          <a:ext cx="4648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93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HẠN CHẾ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HẠN CHẾ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8595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tab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liệukhiến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to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form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1907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CẢI TIẾN VÀ PHÁT TRIỂN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HƯỚNG PHÁT TRIỂN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250" y="1419225"/>
            <a:ext cx="2438400" cy="2699612"/>
            <a:chOff x="533400" y="1200150"/>
            <a:chExt cx="2895600" cy="3040533"/>
          </a:xfrm>
        </p:grpSpPr>
        <p:pic>
          <p:nvPicPr>
            <p:cNvPr id="2050" name="Picture 2" descr="http://christcenteredfamily.net/wp-content/uploads/GPS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39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200150"/>
              <a:ext cx="2895600" cy="2494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90550" y="3304743"/>
              <a:ext cx="2781301" cy="935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Nghiên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cứu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và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GPS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tính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trí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xe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khách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hàng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09949" y="1537275"/>
            <a:ext cx="2228851" cy="2335337"/>
            <a:chOff x="3390899" y="1565849"/>
            <a:chExt cx="2434140" cy="2505947"/>
          </a:xfrm>
        </p:grpSpPr>
        <p:pic>
          <p:nvPicPr>
            <p:cNvPr id="2052" name="Picture 4" descr="http://www.osinet.com/wp-content/uploads/2014/08/IaaS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4082" y1="73029" x2="44082" y2="73029"/>
                          <a14:foregroundMark x1="3673" y1="67635" x2="3673" y2="676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950" y="1565849"/>
              <a:ext cx="2333625" cy="229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390899" y="3444300"/>
              <a:ext cx="2434140" cy="62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điện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đám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mây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giảm</a:t>
              </a:r>
              <a:r>
                <a:rPr lang="en-US" sz="1600" dirty="0" smtClean="0"/>
                <a:t> chi </a:t>
              </a:r>
              <a:r>
                <a:rPr lang="en-US" sz="1600" dirty="0" err="1" smtClean="0"/>
                <a:t>phí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46755" y="1419225"/>
            <a:ext cx="2362200" cy="2554006"/>
            <a:chOff x="6446755" y="1599024"/>
            <a:chExt cx="2362200" cy="2554006"/>
          </a:xfrm>
        </p:grpSpPr>
        <p:pic>
          <p:nvPicPr>
            <p:cNvPr id="2054" name="Picture 6" descr="https://d5chq2g6mzy9v.cloudfront.net/assets/images/salespics/streaming-cross-platform-1eed6394a2d9a4121babacfa1d38b71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300" y="1599024"/>
              <a:ext cx="2073111" cy="19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46755" y="3629810"/>
              <a:ext cx="236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Phát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triển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ứng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dụng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trên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nền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tảng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khác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nhau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4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DEMO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939546"/>
          </a:xfrm>
        </p:spPr>
        <p:txBody>
          <a:bodyPr/>
          <a:lstStyle/>
          <a:p>
            <a:pPr algn="l"/>
            <a:r>
              <a:rPr lang="en-US" i="1" dirty="0" err="1" smtClean="0"/>
              <a:t>Nguồn</a:t>
            </a:r>
            <a:r>
              <a:rPr lang="en-US" i="1" dirty="0" smtClean="0"/>
              <a:t> :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50495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www.giaxaydung.vn/diendan/showthread.php?t=128834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Google Image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hatex.vn/vi/chao-ban/he-thong-quan-ly-va-dieu-hanh-taxi-phan-mem-edove-20-2575.html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http://www.dodola.net/vi/san-pham/item/539-phan-mem-quan-ly-taxi.html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http://digitalstar.vn/phan-mem-quan-ly-taxi.html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6564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2885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9012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ezaccess.com/uploads/userfiles/files/Q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2387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3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74954"/>
          </a:xfrm>
        </p:spPr>
        <p:txBody>
          <a:bodyPr/>
          <a:lstStyle/>
          <a:p>
            <a:r>
              <a:rPr lang="en-US" dirty="0" smtClean="0"/>
              <a:t>HIỆN TRẠNG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5575" y="1399087"/>
            <a:ext cx="2819400" cy="2066515"/>
            <a:chOff x="-12424" y="1399087"/>
            <a:chExt cx="2819400" cy="2066515"/>
          </a:xfrm>
        </p:grpSpPr>
        <p:pic>
          <p:nvPicPr>
            <p:cNvPr id="1048" name="Picture 24" descr="http://www.erptraining9.com/1/Free-sap-training-material-download/Free-sap-training-material-downloa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26" y="1399087"/>
              <a:ext cx="2019300" cy="1700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-12424" y="3127048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Quá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nhiều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giấy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tờ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và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thủ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tục</a:t>
              </a:r>
              <a:endParaRPr lang="en-US" sz="16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84493" y="2487599"/>
            <a:ext cx="2194892" cy="2176182"/>
            <a:chOff x="3484493" y="2487599"/>
            <a:chExt cx="2194892" cy="2176182"/>
          </a:xfrm>
        </p:grpSpPr>
        <p:pic>
          <p:nvPicPr>
            <p:cNvPr id="1044" name="Picture 20" descr="Confused-Man.png (250×200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239" y="3099300"/>
              <a:ext cx="2057400" cy="156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484493" y="2487599"/>
              <a:ext cx="2194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trình</a:t>
              </a:r>
              <a:r>
                <a:rPr lang="en-US" dirty="0" smtClean="0"/>
                <a:t> </a:t>
              </a:r>
              <a:r>
                <a:rPr lang="en-US" dirty="0" err="1" smtClean="0"/>
                <a:t>làm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r>
                <a:rPr lang="en-US" dirty="0" smtClean="0"/>
                <a:t> </a:t>
              </a:r>
              <a:r>
                <a:rPr lang="en-US" dirty="0" err="1" smtClean="0"/>
                <a:t>phức</a:t>
              </a:r>
              <a:r>
                <a:rPr lang="en-US" dirty="0" smtClean="0"/>
                <a:t> </a:t>
              </a:r>
              <a:r>
                <a:rPr lang="en-US" dirty="0" err="1" smtClean="0"/>
                <a:t>tạp</a:t>
              </a:r>
              <a:endParaRPr lang="en-US" dirty="0"/>
            </a:p>
          </p:txBody>
        </p:sp>
      </p:grpSp>
      <p:sp>
        <p:nvSpPr>
          <p:cNvPr id="33" name="AutoShape 30" descr="Phones Conference call.ico (256×256)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32" descr="Phones Conference call.ico (256×256)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35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37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62699" y="1399087"/>
            <a:ext cx="2514599" cy="2316473"/>
            <a:chOff x="6362699" y="1399087"/>
            <a:chExt cx="2514599" cy="2316473"/>
          </a:xfrm>
        </p:grpSpPr>
        <p:pic>
          <p:nvPicPr>
            <p:cNvPr id="58" name="Picture 8" descr="http://1.bp.blogspot.com/-WjxsNJPRRTc/T60pFwJz2WI/AAAAAAAAABc/5xL7bho1QDA/s1600/waiting-ti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2124178"/>
              <a:ext cx="990600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362699" y="3054572"/>
              <a:ext cx="2514599" cy="66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Hao</a:t>
              </a:r>
              <a:r>
                <a:rPr lang="en-US" dirty="0" smtClean="0"/>
                <a:t> </a:t>
              </a:r>
              <a:r>
                <a:rPr lang="en-US" dirty="0" err="1" smtClean="0"/>
                <a:t>tốn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endParaRPr lang="en-US" dirty="0"/>
            </a:p>
          </p:txBody>
        </p:sp>
        <p:pic>
          <p:nvPicPr>
            <p:cNvPr id="1050" name="Picture 26" descr="save-money-icon-money_icon.png (255×190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527" y="1399087"/>
              <a:ext cx="1328186" cy="989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3" name="Picture 39" descr="people-psd-icon1.png (409×380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113352"/>
              <a:ext cx="1289733" cy="1198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50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PHÁP TRUYỀN THỐNG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3128" y="1428748"/>
            <a:ext cx="5222586" cy="1064657"/>
            <a:chOff x="1066801" y="2105024"/>
            <a:chExt cx="3516152" cy="1607583"/>
          </a:xfrm>
        </p:grpSpPr>
        <p:sp>
          <p:nvSpPr>
            <p:cNvPr id="5" name="TextBox 4"/>
            <p:cNvSpPr txBox="1"/>
            <p:nvPr/>
          </p:nvSpPr>
          <p:spPr>
            <a:xfrm>
              <a:off x="2176213" y="2629978"/>
              <a:ext cx="2406740" cy="557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Tạo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các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khóa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đào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tạo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cho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nhân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viên</a:t>
              </a:r>
              <a:r>
                <a:rPr lang="en-US" i="1" dirty="0" smtClean="0"/>
                <a:t>.</a:t>
              </a:r>
              <a:endParaRPr lang="en-US" i="1" dirty="0"/>
            </a:p>
          </p:txBody>
        </p:sp>
        <p:pic>
          <p:nvPicPr>
            <p:cNvPr id="4100" name="Picture 4" descr="http://superdigitaltechnology.com/imgs/web-trainn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1" y="2105024"/>
              <a:ext cx="1026046" cy="1607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047127" y="2512351"/>
            <a:ext cx="6531443" cy="1036037"/>
            <a:chOff x="2505184" y="1096149"/>
            <a:chExt cx="5891511" cy="1403866"/>
          </a:xfrm>
        </p:grpSpPr>
        <p:sp>
          <p:nvSpPr>
            <p:cNvPr id="4" name="TextBox 3"/>
            <p:cNvSpPr txBox="1"/>
            <p:nvPr/>
          </p:nvSpPr>
          <p:spPr>
            <a:xfrm>
              <a:off x="2505184" y="1547852"/>
              <a:ext cx="4186796" cy="50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Thuê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thêm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nhân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công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có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tay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nghề</a:t>
              </a:r>
              <a:r>
                <a:rPr lang="en-US" i="1" dirty="0" smtClean="0"/>
                <a:t>, </a:t>
              </a:r>
              <a:r>
                <a:rPr lang="en-US" i="1" dirty="0" err="1" smtClean="0"/>
                <a:t>kinh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nghiệm</a:t>
              </a:r>
              <a:endParaRPr lang="en-US" i="1" dirty="0"/>
            </a:p>
          </p:txBody>
        </p:sp>
        <p:pic>
          <p:nvPicPr>
            <p:cNvPr id="4102" name="Picture 6" descr="http://us.123rf.com/450wm/jirsak/jirsak1307/jirsak130700004/20708182-human-resources-crm-data-mining-assessment-center-and-social-media-concept--officer-looking-for-empl.jpg?ver=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966" y="1096149"/>
              <a:ext cx="1620729" cy="140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762000" y="3486148"/>
            <a:ext cx="4453400" cy="1446307"/>
            <a:chOff x="381000" y="3486150"/>
            <a:chExt cx="4453400" cy="1446307"/>
          </a:xfrm>
        </p:grpSpPr>
        <p:pic>
          <p:nvPicPr>
            <p:cNvPr id="2050" name="Picture 2" descr="http://bpmgp.com/wp-content/uploads/2014/01/icon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486150"/>
              <a:ext cx="1446307" cy="1446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028824" y="4024637"/>
              <a:ext cx="2805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 </a:t>
              </a:r>
              <a:r>
                <a:rPr lang="en-US" i="1" dirty="0" err="1" smtClean="0"/>
                <a:t>Cải</a:t>
              </a:r>
              <a:r>
                <a:rPr lang="en-US" i="1" dirty="0" smtClean="0"/>
                <a:t> </a:t>
              </a:r>
              <a:r>
                <a:rPr lang="en-US" i="1" dirty="0" err="1"/>
                <a:t>tiến</a:t>
              </a:r>
              <a:r>
                <a:rPr lang="en-US" i="1" dirty="0"/>
                <a:t> </a:t>
              </a:r>
              <a:r>
                <a:rPr lang="en-US" i="1" dirty="0" err="1"/>
                <a:t>quy</a:t>
              </a:r>
              <a:r>
                <a:rPr lang="en-US" i="1" dirty="0"/>
                <a:t> </a:t>
              </a:r>
              <a:r>
                <a:rPr lang="en-US" i="1" dirty="0" err="1"/>
                <a:t>trình</a:t>
              </a:r>
              <a:r>
                <a:rPr lang="en-US" i="1" dirty="0"/>
                <a:t> </a:t>
              </a:r>
              <a:r>
                <a:rPr lang="en-US" i="1" dirty="0" err="1"/>
                <a:t>nghiệp</a:t>
              </a:r>
              <a:r>
                <a:rPr lang="en-US" i="1" dirty="0"/>
                <a:t> </a:t>
              </a:r>
              <a:r>
                <a:rPr lang="en-US" i="1" dirty="0" err="1" smtClean="0"/>
                <a:t>vụ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4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HỆ QUẢ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1213" y="3790950"/>
            <a:ext cx="12083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18700" y="3779687"/>
            <a:ext cx="2172723" cy="441159"/>
            <a:chOff x="1642684" y="4062036"/>
            <a:chExt cx="2172723" cy="441159"/>
          </a:xfrm>
        </p:grpSpPr>
        <p:pic>
          <p:nvPicPr>
            <p:cNvPr id="1030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84" y="4062036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059798" y="4097949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Chi </a:t>
              </a:r>
              <a:r>
                <a:rPr lang="en-US" b="1" i="1" dirty="0" err="1" smtClean="0"/>
                <a:t>phí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cao</a:t>
              </a:r>
              <a:endParaRPr lang="en-US" b="1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91794" y="3825069"/>
            <a:ext cx="3334808" cy="646331"/>
            <a:chOff x="4627595" y="4097949"/>
            <a:chExt cx="3334808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951642" y="4097949"/>
              <a:ext cx="30107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err="1" smtClean="0"/>
                <a:t>Tiêu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hao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tài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nguyên</a:t>
              </a:r>
              <a:r>
                <a:rPr lang="en-US" b="1" i="1" dirty="0" smtClean="0"/>
                <a:t>, </a:t>
              </a:r>
            </a:p>
            <a:p>
              <a:pPr algn="ctr"/>
              <a:r>
                <a:rPr lang="en-US" b="1" i="1" dirty="0" err="1" smtClean="0"/>
                <a:t>hiệu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suất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không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đáng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kể</a:t>
              </a:r>
              <a:endParaRPr lang="en-US" b="1" i="1" dirty="0"/>
            </a:p>
          </p:txBody>
        </p:sp>
        <p:pic>
          <p:nvPicPr>
            <p:cNvPr id="13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595" y="4200534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f3y.com/wp-content/uploads/2010/11/business-increase-profi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57" y="1665137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iz2credit.com/blog/wp-content/uploads/2014/11/Why-Your-Sales-Are-Decreas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0" r="13815"/>
          <a:stretch/>
        </p:blipFill>
        <p:spPr bwMode="auto">
          <a:xfrm>
            <a:off x="5732953" y="1828800"/>
            <a:ext cx="2537072" cy="189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7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MỤC TIÊU ĐỀ TÀI</a:t>
            </a:r>
            <a:endParaRPr lang="en-US" sz="6000" b="1" dirty="0">
              <a:solidFill>
                <a:schemeClr val="accent2"/>
              </a:solidFill>
            </a:endParaRPr>
          </a:p>
        </p:txBody>
      </p:sp>
      <p:sp>
        <p:nvSpPr>
          <p:cNvPr id="2" name="AutoShape 2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0775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1213962"/>
            <a:ext cx="7696199" cy="2892426"/>
            <a:chOff x="389403" y="1657350"/>
            <a:chExt cx="7535397" cy="28924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67" y="2612611"/>
              <a:ext cx="1397000" cy="1047750"/>
            </a:xfrm>
            <a:prstGeom prst="rect">
              <a:avLst/>
            </a:prstGeom>
          </p:spPr>
        </p:pic>
        <p:pic>
          <p:nvPicPr>
            <p:cNvPr id="3074" name="Picture 2" descr="http://zizaza.com/cache/icon_256/iconset/579477/579484/PNG/512/taxi/driver_taxi_taxi_dri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03" y="3409950"/>
              <a:ext cx="1139825" cy="1139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graphichive.net/uploaded/fordesigner/131330928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46" y="1657350"/>
              <a:ext cx="1356767" cy="135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Curved Connector 3"/>
            <p:cNvCxnSpPr>
              <a:stCxn id="3074" idx="3"/>
              <a:endCxn id="5" idx="2"/>
            </p:cNvCxnSpPr>
            <p:nvPr/>
          </p:nvCxnSpPr>
          <p:spPr>
            <a:xfrm flipV="1">
              <a:off x="1529228" y="3660361"/>
              <a:ext cx="1392039" cy="319502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3076" idx="3"/>
              <a:endCxn id="5" idx="0"/>
            </p:cNvCxnSpPr>
            <p:nvPr/>
          </p:nvCxnSpPr>
          <p:spPr>
            <a:xfrm>
              <a:off x="1762213" y="2335734"/>
              <a:ext cx="1159054" cy="276877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8" name="Picture 6" descr="http://www.raawee.com/img/happy-employ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84025"/>
              <a:ext cx="2209800" cy="166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eft-Right Arrow 24"/>
            <p:cNvSpPr/>
            <p:nvPr/>
          </p:nvSpPr>
          <p:spPr>
            <a:xfrm>
              <a:off x="3733800" y="2862370"/>
              <a:ext cx="1752600" cy="548232"/>
            </a:xfrm>
            <a:prstGeom prst="leftRightArrow">
              <a:avLst>
                <a:gd name="adj1" fmla="val 35954"/>
                <a:gd name="adj2" fmla="val 780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20747" y="4106388"/>
            <a:ext cx="545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71800" y="1444433"/>
            <a:ext cx="2885868" cy="2533711"/>
            <a:chOff x="1071873" y="1472803"/>
            <a:chExt cx="2885868" cy="2533712"/>
          </a:xfrm>
        </p:grpSpPr>
        <p:grpSp>
          <p:nvGrpSpPr>
            <p:cNvPr id="16" name="Group 15"/>
            <p:cNvGrpSpPr/>
            <p:nvPr/>
          </p:nvGrpSpPr>
          <p:grpSpPr>
            <a:xfrm>
              <a:off x="1793780" y="1472803"/>
              <a:ext cx="1442055" cy="2084785"/>
              <a:chOff x="533400" y="1453753"/>
              <a:chExt cx="1442055" cy="2084785"/>
            </a:xfrm>
          </p:grpSpPr>
          <p:pic>
            <p:nvPicPr>
              <p:cNvPr id="18" name="Picture 4" descr="https://hr.mst.edu/media/administrative/hr/images/icons/group_icon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76" t="9706" r="12376" b="16176"/>
              <a:stretch/>
            </p:blipFill>
            <p:spPr bwMode="auto">
              <a:xfrm>
                <a:off x="533400" y="2343150"/>
                <a:ext cx="1442055" cy="1195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http://www.iconsdb.com/icons/preview/caribbean-blue/eye-3-xx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180" y="1453753"/>
                <a:ext cx="902494" cy="902494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071873" y="3606405"/>
              <a:ext cx="2885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Giám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sát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chặc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chẽ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tài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xế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44879" y="1087763"/>
            <a:ext cx="2209800" cy="2384420"/>
            <a:chOff x="5391150" y="1472803"/>
            <a:chExt cx="2438400" cy="2595266"/>
          </a:xfrm>
        </p:grpSpPr>
        <p:pic>
          <p:nvPicPr>
            <p:cNvPr id="21" name="Picture 8" descr="http://icons.iconarchive.com/icons/paomedia/small-n-flat/1024/shield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472803"/>
              <a:ext cx="2133600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391150" y="3606404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err="1" smtClean="0"/>
                <a:t>Bảo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mật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dữ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liệu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3607" y="2506717"/>
            <a:ext cx="2188637" cy="2502385"/>
            <a:chOff x="372936" y="1113314"/>
            <a:chExt cx="2188637" cy="2502385"/>
          </a:xfrm>
        </p:grpSpPr>
        <p:sp>
          <p:nvSpPr>
            <p:cNvPr id="7" name="TextBox 6"/>
            <p:cNvSpPr txBox="1"/>
            <p:nvPr/>
          </p:nvSpPr>
          <p:spPr>
            <a:xfrm>
              <a:off x="372936" y="2969368"/>
              <a:ext cx="21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Tiết</a:t>
              </a:r>
              <a:r>
                <a:rPr lang="en-US" dirty="0" smtClean="0"/>
                <a:t> </a:t>
              </a:r>
              <a:r>
                <a:rPr lang="en-US" dirty="0" err="1" smtClean="0"/>
                <a:t>kiệm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endParaRPr lang="en-US" dirty="0"/>
            </a:p>
          </p:txBody>
        </p:sp>
        <p:pic>
          <p:nvPicPr>
            <p:cNvPr id="2" name="Picture 2" descr="http://us.123rf.com/450wm/harunatsukobo/harunatsukobo1502/harunatsukobo150200115/37125502-businessman-with-glasses-that-do-a-multi-task-as-good.jpg?ver=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88" y="1113314"/>
              <a:ext cx="1930932" cy="1930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1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1208</TotalTime>
  <Words>656</Words>
  <Application>Microsoft Office PowerPoint</Application>
  <PresentationFormat>On-screen Show (16:9)</PresentationFormat>
  <Paragraphs>162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Waveform</vt:lpstr>
      <vt:lpstr>BÁO CÁO LẬP TRÌNH CSDL GV: Ths. Lê Viết Tuấn</vt:lpstr>
      <vt:lpstr>NỘI DUNG :</vt:lpstr>
      <vt:lpstr>TỔNG QUAN ĐỀ TÀI</vt:lpstr>
      <vt:lpstr>HIỆN TRẠNG</vt:lpstr>
      <vt:lpstr>GIẢI PHÁP TRUYỀN THỐNG</vt:lpstr>
      <vt:lpstr>HỆ QUẢ</vt:lpstr>
      <vt:lpstr>MỤC TIÊU ĐỀ TÀI</vt:lpstr>
      <vt:lpstr>MỤC TIÊU ĐỀ TÀI</vt:lpstr>
      <vt:lpstr>MỤC TIÊU ĐỀ TÀI</vt:lpstr>
      <vt:lpstr>MỤC TIÊU ĐỀ TÀI</vt:lpstr>
      <vt:lpstr>MỤC TIÊU ĐỀ TÀI</vt:lpstr>
      <vt:lpstr>HIỆN THỰC HỆ THỐNG</vt:lpstr>
      <vt:lpstr>PHƯƠNG PHÁP THỰC HIỆN</vt:lpstr>
      <vt:lpstr>QUY TRÌNH HOẠT ĐỘNG</vt:lpstr>
      <vt:lpstr>HIỆN THỰC HỆ THỐNG</vt:lpstr>
      <vt:lpstr>HIỆN THỰC HỆ THỐNG</vt:lpstr>
      <vt:lpstr>PowerPoint Presentation</vt:lpstr>
      <vt:lpstr>QUẢN LÝ TÀI XẾ</vt:lpstr>
      <vt:lpstr>QUẢN LÝ KHÁCH HÀNG</vt:lpstr>
      <vt:lpstr>QUẢN LÝ XE</vt:lpstr>
      <vt:lpstr>PHƯƠNG PHÁP KẾT NỐI</vt:lpstr>
      <vt:lpstr>BÁO CÁO</vt:lpstr>
      <vt:lpstr>BÁO CÁO</vt:lpstr>
      <vt:lpstr>HẠN CHẾ</vt:lpstr>
      <vt:lpstr>HẠN CHẾ</vt:lpstr>
      <vt:lpstr>CẢI TIẾN VÀ PHÁT TRIỂN</vt:lpstr>
      <vt:lpstr>HƯỚNG PHÁT TRIỂN</vt:lpstr>
      <vt:lpstr>DEMO</vt:lpstr>
      <vt:lpstr>Nguồn 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CSDL GV: Ths. Lê Viết Tuấn</dc:title>
  <dc:creator>WorkPlace</dc:creator>
  <cp:lastModifiedBy>WorkShop</cp:lastModifiedBy>
  <cp:revision>101</cp:revision>
  <dcterms:created xsi:type="dcterms:W3CDTF">2006-08-16T00:00:00Z</dcterms:created>
  <dcterms:modified xsi:type="dcterms:W3CDTF">2016-04-04T14:18:07Z</dcterms:modified>
</cp:coreProperties>
</file>