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62" r:id="rId14"/>
    <p:sldId id="266" r:id="rId15"/>
    <p:sldId id="271" r:id="rId16"/>
    <p:sldId id="272" r:id="rId17"/>
    <p:sldId id="276" r:id="rId18"/>
    <p:sldId id="268" r:id="rId19"/>
    <p:sldId id="277" r:id="rId20"/>
    <p:sldId id="279" r:id="rId2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4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Quang</a:t>
            </a:r>
            <a:r>
              <a:rPr lang="en-US" i="1" dirty="0" smtClean="0"/>
              <a:t> </a:t>
            </a:r>
            <a:r>
              <a:rPr lang="en-US" i="1" dirty="0" err="1" smtClean="0"/>
              <a:t>Vinh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3668327" cy="40195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91000" y="1955346"/>
            <a:ext cx="4648200" cy="467775"/>
            <a:chOff x="0" y="210502"/>
            <a:chExt cx="4648200" cy="467775"/>
          </a:xfrm>
        </p:grpSpPr>
        <p:sp>
          <p:nvSpPr>
            <p:cNvPr id="12" name="Rectangle 11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cáo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thuộc</a:t>
              </a:r>
              <a:r>
                <a:rPr lang="en-US" sz="1300" kern="12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kern="1200" dirty="0" err="1" smtClean="0"/>
                <a:t>ạng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bảng</a:t>
              </a:r>
              <a:r>
                <a:rPr lang="en-US" sz="1300" kern="1200" dirty="0" smtClean="0"/>
                <a:t>.</a:t>
              </a:r>
              <a:endParaRPr lang="en-US" sz="1300" b="1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604561"/>
            <a:ext cx="4648200" cy="467775"/>
            <a:chOff x="0" y="859717"/>
            <a:chExt cx="4648200" cy="467775"/>
          </a:xfrm>
        </p:grpSpPr>
        <p:sp>
          <p:nvSpPr>
            <p:cNvPr id="10" name="Rectangle 9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dirty="0" err="1" smtClean="0"/>
                <a:t>Báo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cáo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thuộc</a:t>
              </a:r>
              <a:r>
                <a:rPr lang="en-US" sz="13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dirty="0" err="1" smtClean="0"/>
                <a:t>ạng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Đồ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Thị</a:t>
              </a:r>
              <a:r>
                <a:rPr lang="en-US" sz="1300" dirty="0"/>
                <a:t>.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26517" y="1809537"/>
            <a:ext cx="392173" cy="265680"/>
            <a:chOff x="232410" y="77662"/>
            <a:chExt cx="392173" cy="265680"/>
          </a:xfrm>
        </p:grpSpPr>
        <p:sp>
          <p:nvSpPr>
            <p:cNvPr id="18" name="Rounded Rectangle 17"/>
            <p:cNvSpPr/>
            <p:nvPr/>
          </p:nvSpPr>
          <p:spPr>
            <a:xfrm>
              <a:off x="232410" y="77662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45379" y="90631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26517" y="2458752"/>
            <a:ext cx="392173" cy="265680"/>
            <a:chOff x="232410" y="726877"/>
            <a:chExt cx="392173" cy="265680"/>
          </a:xfrm>
        </p:grpSpPr>
        <p:sp>
          <p:nvSpPr>
            <p:cNvPr id="16" name="Rounded Rectangle 15"/>
            <p:cNvSpPr/>
            <p:nvPr/>
          </p:nvSpPr>
          <p:spPr>
            <a:xfrm>
              <a:off x="232410" y="726877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45379" y="739846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2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CẢI TIẾN VÀ PHÁT TRIỂN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453389"/>
            <a:chOff x="533400" y="1200150"/>
            <a:chExt cx="2895600" cy="2763216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65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ĐÓNG GÓP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428750"/>
            <a:ext cx="6653998" cy="1575317"/>
            <a:chOff x="1066801" y="2105024"/>
            <a:chExt cx="5232837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600082" y="2720367"/>
              <a:ext cx="3699556" cy="471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/>
                <a:t>Tạo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các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khóa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đào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tạo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cho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nhân</a:t>
              </a:r>
              <a:r>
                <a:rPr lang="en-US" sz="2400" i="1" dirty="0" smtClean="0"/>
                <a:t> </a:t>
              </a:r>
              <a:r>
                <a:rPr lang="en-US" sz="2400" i="1" dirty="0" err="1" smtClean="0"/>
                <a:t>viên</a:t>
              </a:r>
              <a:r>
                <a:rPr lang="en-US" sz="2400" i="1" dirty="0" smtClean="0"/>
                <a:t>.</a:t>
              </a:r>
              <a:endParaRPr lang="en-US" sz="2400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318354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044298" y="3105150"/>
            <a:ext cx="7696199" cy="1745218"/>
            <a:chOff x="1818516" y="1096149"/>
            <a:chExt cx="6578180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1818516" y="1505694"/>
              <a:ext cx="4568938" cy="32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 smtClean="0"/>
                <a:t>Thuê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thêm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nhân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công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có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tay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nghề</a:t>
              </a:r>
              <a:r>
                <a:rPr lang="en-US" sz="2000" i="1" dirty="0" smtClean="0"/>
                <a:t>, </a:t>
              </a:r>
              <a:r>
                <a:rPr lang="en-US" sz="2000" i="1" dirty="0" err="1" smtClean="0"/>
                <a:t>kinh</a:t>
              </a:r>
              <a:r>
                <a:rPr lang="en-US" sz="2000" i="1" dirty="0" smtClean="0"/>
                <a:t> </a:t>
              </a:r>
              <a:r>
                <a:rPr lang="en-US" sz="2000" i="1" dirty="0" err="1" smtClean="0"/>
                <a:t>nghiệm</a:t>
              </a:r>
              <a:endParaRPr lang="en-US" sz="2000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017" y="1096149"/>
              <a:ext cx="183067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96539" y="3802864"/>
            <a:ext cx="2875182" cy="441159"/>
            <a:chOff x="4832340" y="4075744"/>
            <a:chExt cx="2875182" cy="441159"/>
          </a:xfrm>
        </p:grpSpPr>
        <p:sp>
          <p:nvSpPr>
            <p:cNvPr id="6" name="TextBox 5"/>
            <p:cNvSpPr txBox="1"/>
            <p:nvPr/>
          </p:nvSpPr>
          <p:spPr>
            <a:xfrm>
              <a:off x="5206516" y="4097949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0" y="407574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594790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6789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2461" y="1349722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752</TotalTime>
  <Words>400</Words>
  <Application>Microsoft Office PowerPoint</Application>
  <PresentationFormat>On-screen Show (16:9)</PresentationFormat>
  <Paragraphs>90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QUẢN LÝ TÀI XẾ</vt:lpstr>
      <vt:lpstr>QUẢN LÝ XE</vt:lpstr>
      <vt:lpstr>BÁO CÁO</vt:lpstr>
      <vt:lpstr>CẢI TIẾN VÀ PHÁT TRIỂN</vt:lpstr>
      <vt:lpstr>HƯỚNG PHÁT TRIỂN</vt:lpstr>
      <vt:lpstr>ĐÓNG GÓP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61</cp:revision>
  <dcterms:created xsi:type="dcterms:W3CDTF">2006-08-16T00:00:00Z</dcterms:created>
  <dcterms:modified xsi:type="dcterms:W3CDTF">2016-04-01T03:34:02Z</dcterms:modified>
</cp:coreProperties>
</file>