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75" r:id="rId6"/>
    <p:sldId id="259" r:id="rId7"/>
    <p:sldId id="261" r:id="rId8"/>
    <p:sldId id="270" r:id="rId9"/>
    <p:sldId id="274" r:id="rId10"/>
    <p:sldId id="269" r:id="rId11"/>
    <p:sldId id="265" r:id="rId12"/>
    <p:sldId id="262" r:id="rId13"/>
    <p:sldId id="266" r:id="rId14"/>
    <p:sldId id="267" r:id="rId15"/>
    <p:sldId id="271" r:id="rId16"/>
    <p:sldId id="272" r:id="rId17"/>
    <p:sldId id="273" r:id="rId18"/>
    <p:sldId id="268" r:id="rId1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C0287E85-2246-4229-A112-E72CC5572AF6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D16A38F-D7A3-488A-AE50-9BE2225C7249}" type="parTrans" cxnId="{8D843D8D-5B07-4F2B-9800-FBD69272B2D0}">
      <dgm:prSet/>
      <dgm:spPr/>
      <dgm:t>
        <a:bodyPr/>
        <a:lstStyle/>
        <a:p>
          <a:endParaRPr lang="en-US"/>
        </a:p>
      </dgm:t>
    </dgm:pt>
    <dgm:pt modelId="{6C67477D-481F-4E76-8740-C9C2048B5F3F}" type="sibTrans" cxnId="{8D843D8D-5B07-4F2B-9800-FBD69272B2D0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7A81E98A-5ABA-4DCD-B090-77E16C4FDE6D}">
      <dgm:prSet phldrT="[Text]"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endParaRPr lang="en-US" dirty="0"/>
        </a:p>
      </dgm:t>
    </dgm:pt>
    <dgm:pt modelId="{D56204C5-1D1D-464B-842D-3798ACDADDBF}" type="parTrans" cxnId="{A0405C19-D397-4C25-82A1-B556B3CD4118}">
      <dgm:prSet/>
      <dgm:spPr/>
      <dgm:t>
        <a:bodyPr/>
        <a:lstStyle/>
        <a:p>
          <a:endParaRPr lang="en-US"/>
        </a:p>
      </dgm:t>
    </dgm:pt>
    <dgm:pt modelId="{9C46F7B2-7F2E-4D52-8902-583412606928}" type="sibTrans" cxnId="{A0405C19-D397-4C25-82A1-B556B3CD4118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F18-7FC4-4F34-AB0C-96EA7053B9B7}" type="pres">
      <dgm:prSet presAssocID="{CC0F7FC3-4121-4B11-9243-7C9907B2C8B1}" presName="sp" presStyleCnt="0"/>
      <dgm:spPr/>
      <dgm:t>
        <a:bodyPr/>
        <a:lstStyle/>
        <a:p>
          <a:endParaRPr lang="en-US"/>
        </a:p>
      </dgm:t>
    </dgm:pt>
    <dgm:pt modelId="{8F5254D4-2CC4-47CA-8F3B-04BDC9338BA0}" type="pres">
      <dgm:prSet presAssocID="{C0287E85-2246-4229-A112-E72CC5572AF6}" presName="composite" presStyleCnt="0"/>
      <dgm:spPr/>
      <dgm:t>
        <a:bodyPr/>
        <a:lstStyle/>
        <a:p>
          <a:endParaRPr lang="en-US"/>
        </a:p>
      </dgm:t>
    </dgm:pt>
    <dgm:pt modelId="{86E00DC5-05B7-4F6C-8577-7733C0F49E30}" type="pres">
      <dgm:prSet presAssocID="{C0287E85-2246-4229-A112-E72CC5572AF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085D-3821-4B05-BB22-E2171B4FF232}" type="pres">
      <dgm:prSet presAssocID="{C0287E85-2246-4229-A112-E72CC5572AF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210-992E-4471-A12E-CFB1C880BC34}" type="presOf" srcId="{5F27A6FC-9D2F-4081-8FE8-C00367BF781E}" destId="{AD67D1D3-D645-410F-B62F-B3AE6F7D1CFF}" srcOrd="0" destOrd="0" presId="urn:microsoft.com/office/officeart/2005/8/layout/chevron2"/>
    <dgm:cxn modelId="{D89E04F8-4A91-48EA-A556-2D93331BC758}" srcId="{A71B0E61-B7B4-4A1B-89D3-0B949F1DB433}" destId="{5F27A6FC-9D2F-4081-8FE8-C00367BF781E}" srcOrd="0" destOrd="0" parTransId="{05AD139B-481E-475E-AC3C-46A834EAD859}" sibTransId="{CAA3BC17-B6F6-427D-91E1-B773C68CC3A3}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1408E356-EFD9-4642-B56C-743FA3F5FE6A}" type="presOf" srcId="{7A81E98A-5ABA-4DCD-B090-77E16C4FDE6D}" destId="{24CA085D-3821-4B05-BB22-E2171B4FF232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D13107EF-A27B-4C82-9DBA-832E29EA3C30}" type="presOf" srcId="{C0287E85-2246-4229-A112-E72CC5572AF6}" destId="{86E00DC5-05B7-4F6C-8577-7733C0F49E30}" srcOrd="0" destOrd="0" presId="urn:microsoft.com/office/officeart/2005/8/layout/chevron2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A0405C19-D397-4C25-82A1-B556B3CD4118}" srcId="{C0287E85-2246-4229-A112-E72CC5572AF6}" destId="{7A81E98A-5ABA-4DCD-B090-77E16C4FDE6D}" srcOrd="0" destOrd="0" parTransId="{D56204C5-1D1D-464B-842D-3798ACDADDBF}" sibTransId="{9C46F7B2-7F2E-4D52-8902-583412606928}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8D843D8D-5B07-4F2B-9800-FBD69272B2D0}" srcId="{573FA4BB-2249-4952-88BF-CDA9028FFACC}" destId="{C0287E85-2246-4229-A112-E72CC5572AF6}" srcOrd="4" destOrd="0" parTransId="{4D16A38F-D7A3-488A-AE50-9BE2225C7249}" sibTransId="{6C67477D-481F-4E76-8740-C9C2048B5F3F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2FB3577-D828-4DA6-8EA2-78F8F28E303D}" type="presParOf" srcId="{8B98A07B-003D-434C-B671-52C26222EE73}" destId="{62BA5F18-7FC4-4F34-AB0C-96EA7053B9B7}" srcOrd="7" destOrd="0" presId="urn:microsoft.com/office/officeart/2005/8/layout/chevron2"/>
    <dgm:cxn modelId="{906150DF-62C3-455A-8B7B-3D69B0CF6052}" type="presParOf" srcId="{8B98A07B-003D-434C-B671-52C26222EE73}" destId="{8F5254D4-2CC4-47CA-8F3B-04BDC9338BA0}" srcOrd="8" destOrd="0" presId="urn:microsoft.com/office/officeart/2005/8/layout/chevron2"/>
    <dgm:cxn modelId="{5C7E75DE-F95B-4465-BB67-07E32EB2842D}" type="presParOf" srcId="{8F5254D4-2CC4-47CA-8F3B-04BDC9338BA0}" destId="{86E00DC5-05B7-4F6C-8577-7733C0F49E30}" srcOrd="0" destOrd="0" presId="urn:microsoft.com/office/officeart/2005/8/layout/chevron2"/>
    <dgm:cxn modelId="{6A8B697F-31DE-4522-BE8A-269972A37F8C}" type="presParOf" srcId="{8F5254D4-2CC4-47CA-8F3B-04BDC9338BA0}" destId="{24CA085D-3821-4B05-BB22-E2171B4FF2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86E00DC5-05B7-4F6C-8577-7733C0F49E30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24CA085D-3821-4B05-BB22-E2171B4FF232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Đóng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góp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Quang</a:t>
            </a:r>
            <a:r>
              <a:rPr lang="en-US" i="1" dirty="0" smtClean="0"/>
              <a:t> </a:t>
            </a:r>
            <a:r>
              <a:rPr lang="en-US" i="1" dirty="0" err="1" smtClean="0"/>
              <a:t>Vinh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0" y="891296"/>
            <a:ext cx="3672971" cy="3305175"/>
            <a:chOff x="2693736" y="1219908"/>
            <a:chExt cx="3672971" cy="3305175"/>
          </a:xfrm>
        </p:grpSpPr>
        <p:sp>
          <p:nvSpPr>
            <p:cNvPr id="21" name="Oval 20"/>
            <p:cNvSpPr/>
            <p:nvPr/>
          </p:nvSpPr>
          <p:spPr>
            <a:xfrm>
              <a:off x="2693736" y="1219908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693736" y="1296107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4" descr="https://hr.mst.edu/media/administrative/hr/images/icons/group_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0792" y1="40588" x2="20792" y2="40588"/>
                          <a14:foregroundMark x1="27723" y1="30588" x2="27723" y2="30588"/>
                          <a14:foregroundMark x1="36386" y1="19118" x2="36386" y2="19118"/>
                          <a14:foregroundMark x1="42327" y1="29412" x2="42327" y2="29412"/>
                          <a14:foregroundMark x1="35396" y1="40000" x2="35396" y2="40000"/>
                          <a14:foregroundMark x1="49505" y1="42353" x2="49505" y2="42353"/>
                          <a14:foregroundMark x1="57673" y1="31471" x2="57673" y2="31471"/>
                          <a14:foregroundMark x1="49505" y1="16471" x2="49505" y2="16471"/>
                          <a14:foregroundMark x1="62871" y1="18529" x2="62871" y2="18529"/>
                          <a14:foregroundMark x1="72277" y1="30000" x2="72277" y2="30000"/>
                          <a14:foregroundMark x1="66337" y1="38824" x2="66337" y2="38824"/>
                          <a14:foregroundMark x1="78960" y1="40000" x2="78960" y2="4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428" y="2543884"/>
              <a:ext cx="2263588" cy="190500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 fontScale="90000"/>
          </a:bodyPr>
          <a:lstStyle/>
          <a:p>
            <a:r>
              <a:rPr lang="en-US" dirty="0"/>
              <a:t>HIỆN THỰC HỆ THỐNG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23950"/>
            <a:ext cx="1397000" cy="1047750"/>
          </a:xfrm>
          <a:prstGeom prst="rect">
            <a:avLst/>
          </a:prstGeom>
        </p:spPr>
      </p:pic>
      <p:pic>
        <p:nvPicPr>
          <p:cNvPr id="20" name="Picture 2" descr="http://zizaza.com/cache/icon_256/iconset/579477/579484/PNG/512/taxi/driver_taxi_taxi_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861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graphichive.net/uploaded/fordesigner/1313309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22725"/>
            <a:ext cx="975767" cy="9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olamac.com/assets/images/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91" y="23431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solamac.com/assets/images/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431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iconshock.com/img_jpg/XMac/business/jpg/256/graphic_report_ic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35007"/>
            <a:ext cx="1281363" cy="12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20" idx="0"/>
            <a:endCxn id="4098" idx="1"/>
          </p:cNvCxnSpPr>
          <p:nvPr/>
        </p:nvCxnSpPr>
        <p:spPr>
          <a:xfrm rot="5400000" flipH="1" flipV="1">
            <a:off x="1164395" y="2728155"/>
            <a:ext cx="508000" cy="1007991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098" idx="0"/>
            <a:endCxn id="6" idx="1"/>
          </p:cNvCxnSpPr>
          <p:nvPr/>
        </p:nvCxnSpPr>
        <p:spPr>
          <a:xfrm rot="5400000" flipH="1" flipV="1">
            <a:off x="2759833" y="1445384"/>
            <a:ext cx="695325" cy="1100209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22" idx="0"/>
          </p:cNvCxnSpPr>
          <p:nvPr/>
        </p:nvCxnSpPr>
        <p:spPr>
          <a:xfrm>
            <a:off x="5054600" y="1647825"/>
            <a:ext cx="914400" cy="695325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2" idx="1"/>
            <a:endCxn id="6" idx="2"/>
          </p:cNvCxnSpPr>
          <p:nvPr/>
        </p:nvCxnSpPr>
        <p:spPr>
          <a:xfrm rot="10800000">
            <a:off x="4356100" y="2171700"/>
            <a:ext cx="977900" cy="806450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2" idx="3"/>
            <a:endCxn id="4102" idx="0"/>
          </p:cNvCxnSpPr>
          <p:nvPr/>
        </p:nvCxnSpPr>
        <p:spPr>
          <a:xfrm>
            <a:off x="6604000" y="2978150"/>
            <a:ext cx="1199482" cy="656857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69650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752151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9100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3381431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97293"/>
            <a:chOff x="-12424" y="1399087"/>
            <a:chExt cx="2819400" cy="2097293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nhiều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tờ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thủ</a:t>
              </a:r>
              <a:r>
                <a:rPr lang="en-US" dirty="0" smtClean="0"/>
                <a:t> </a:t>
              </a:r>
              <a:r>
                <a:rPr lang="en-US" dirty="0" err="1" smtClean="0"/>
                <a:t>tục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t="16349" r="10965" b="6974"/>
          <a:stretch/>
        </p:blipFill>
        <p:spPr bwMode="auto">
          <a:xfrm>
            <a:off x="2286000" y="1733550"/>
            <a:ext cx="44275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961156" y="4062036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8590" y="4064786"/>
            <a:ext cx="2875182" cy="441159"/>
            <a:chOff x="4832340" y="4075744"/>
            <a:chExt cx="2875182" cy="441159"/>
          </a:xfrm>
        </p:grpSpPr>
        <p:sp>
          <p:nvSpPr>
            <p:cNvPr id="6" name="TextBox 5"/>
            <p:cNvSpPr txBox="1"/>
            <p:nvPr/>
          </p:nvSpPr>
          <p:spPr>
            <a:xfrm>
              <a:off x="5206516" y="4097949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làm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việc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giảm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0" y="407574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594790"/>
            <a:ext cx="2885868" cy="2533711"/>
            <a:chOff x="1071873" y="1472803"/>
            <a:chExt cx="2885868" cy="2533711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4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96789" y="1994900"/>
            <a:ext cx="2438400" cy="2595266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2461" y="1349722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566</TotalTime>
  <Words>323</Words>
  <Application>Microsoft Office PowerPoint</Application>
  <PresentationFormat>On-screen Show (16:9)</PresentationFormat>
  <Paragraphs>79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BÁO CÁO LẬP TRÌNH CSDL GV: Ths. Lê Viết Tuấn</vt:lpstr>
      <vt:lpstr>NỘI DUNG :</vt:lpstr>
      <vt:lpstr>TỔNG QUAN ĐỀ TÀI</vt:lpstr>
      <vt:lpstr>TỔNG QUAN ĐỀ TÀI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HIỆN THỰC HỆ THỐNG</vt:lpstr>
      <vt:lpstr>HIỆN THỰC HỆ THỐNG</vt:lpstr>
      <vt:lpstr>HIỆN THỰC HỆ THỐNG</vt:lpstr>
      <vt:lpstr>QUẢN LÝ TÀI XẾ</vt:lpstr>
      <vt:lpstr>QUẢN LÝ XE</vt:lpstr>
      <vt:lpstr>BÁO CÁO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51</cp:revision>
  <dcterms:created xsi:type="dcterms:W3CDTF">2006-08-16T00:00:00Z</dcterms:created>
  <dcterms:modified xsi:type="dcterms:W3CDTF">2016-03-31T16:31:59Z</dcterms:modified>
</cp:coreProperties>
</file>