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62" r:id="rId14"/>
    <p:sldId id="266" r:id="rId15"/>
    <p:sldId id="271" r:id="rId16"/>
    <p:sldId id="283" r:id="rId17"/>
    <p:sldId id="272" r:id="rId18"/>
    <p:sldId id="276" r:id="rId19"/>
    <p:sldId id="268" r:id="rId20"/>
    <p:sldId id="277" r:id="rId21"/>
    <p:sldId id="279" r:id="rId22"/>
    <p:sldId id="281" r:id="rId23"/>
    <p:sldId id="282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43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4.wdp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Quang</a:t>
            </a:r>
            <a:r>
              <a:rPr lang="en-US" i="1" dirty="0" smtClean="0"/>
              <a:t> </a:t>
            </a:r>
            <a:r>
              <a:rPr lang="en-US" i="1" dirty="0" err="1" smtClean="0"/>
              <a:t>Vinh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5284" y="3889045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922" y="146447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phép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3668327" cy="40195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91000" y="1955346"/>
            <a:ext cx="4648200" cy="467775"/>
            <a:chOff x="0" y="210502"/>
            <a:chExt cx="4648200" cy="467775"/>
          </a:xfrm>
        </p:grpSpPr>
        <p:sp>
          <p:nvSpPr>
            <p:cNvPr id="12" name="Rectangle 11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cáo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thuộc</a:t>
              </a:r>
              <a:r>
                <a:rPr lang="en-US" sz="1300" kern="12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kern="1200" dirty="0" err="1" smtClean="0"/>
                <a:t>ạng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bảng</a:t>
              </a:r>
              <a:r>
                <a:rPr lang="en-US" sz="1300" kern="1200" dirty="0" smtClean="0"/>
                <a:t>.</a:t>
              </a:r>
              <a:endParaRPr lang="en-US" sz="1300" b="1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604561"/>
            <a:ext cx="4648200" cy="467775"/>
            <a:chOff x="0" y="859717"/>
            <a:chExt cx="4648200" cy="467775"/>
          </a:xfrm>
        </p:grpSpPr>
        <p:sp>
          <p:nvSpPr>
            <p:cNvPr id="10" name="Rectangle 9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dirty="0" err="1" smtClean="0"/>
                <a:t>Báo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cáo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thuộc</a:t>
              </a:r>
              <a:r>
                <a:rPr lang="en-US" sz="13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dirty="0" err="1" smtClean="0"/>
                <a:t>ạng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Đồ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Thị</a:t>
              </a:r>
              <a:r>
                <a:rPr lang="en-US" sz="1300" dirty="0"/>
                <a:t>.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26517" y="1809537"/>
            <a:ext cx="392173" cy="265680"/>
            <a:chOff x="232410" y="77662"/>
            <a:chExt cx="392173" cy="265680"/>
          </a:xfrm>
        </p:grpSpPr>
        <p:sp>
          <p:nvSpPr>
            <p:cNvPr id="18" name="Rounded Rectangle 17"/>
            <p:cNvSpPr/>
            <p:nvPr/>
          </p:nvSpPr>
          <p:spPr>
            <a:xfrm>
              <a:off x="232410" y="77662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45379" y="90631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26517" y="2458752"/>
            <a:ext cx="392173" cy="265680"/>
            <a:chOff x="232410" y="726877"/>
            <a:chExt cx="392173" cy="265680"/>
          </a:xfrm>
        </p:grpSpPr>
        <p:sp>
          <p:nvSpPr>
            <p:cNvPr id="16" name="Rounded Rectangle 15"/>
            <p:cNvSpPr/>
            <p:nvPr/>
          </p:nvSpPr>
          <p:spPr>
            <a:xfrm>
              <a:off x="232410" y="726877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45379" y="739846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2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453389"/>
            <a:chOff x="533400" y="1200150"/>
            <a:chExt cx="2895600" cy="2763216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65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2577942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www.giaxaydung.vn/diendan/showthread.php?t=128834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66177" y="2571750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23128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12373" y="3825069"/>
            <a:ext cx="2815266" cy="646331"/>
            <a:chOff x="4848174" y="4097949"/>
            <a:chExt cx="281526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250600" y="4097949"/>
              <a:ext cx="241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174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594790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6789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2461" y="1349722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925</TotalTime>
  <Words>436</Words>
  <Application>Microsoft Office PowerPoint</Application>
  <PresentationFormat>On-screen Show (16:9)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Candara</vt:lpstr>
      <vt:lpstr>Symbol</vt:lpstr>
      <vt:lpstr>Waveform</vt:lpstr>
      <vt:lpstr>BÁO CÁO LẬP TRÌNH CSDL GV: Ths. Lê Viết Tuấn</vt:lpstr>
      <vt:lpstr>NỘI DUNG :</vt:lpstr>
      <vt:lpstr>TỔNG QUAN ĐỀ TÀI</vt:lpstr>
      <vt:lpstr>TỔNG QUAN ĐỀ TÀI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QUẢN LÝ TÀI XẾ</vt:lpstr>
      <vt:lpstr>QUẢN LÝ TÀI XẾ</vt:lpstr>
      <vt:lpstr>QUẢN LÝ XE</vt:lpstr>
      <vt:lpstr>BÁO CÁO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Quoc Trung</cp:lastModifiedBy>
  <cp:revision>71</cp:revision>
  <dcterms:created xsi:type="dcterms:W3CDTF">2006-08-16T00:00:00Z</dcterms:created>
  <dcterms:modified xsi:type="dcterms:W3CDTF">2016-04-02T05:09:31Z</dcterms:modified>
</cp:coreProperties>
</file>