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8" y="-4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chuyến</a:t>
          </a:r>
          <a:r>
            <a:rPr lang="en-US" sz="1300" dirty="0" smtClean="0"/>
            <a:t> </a:t>
          </a:r>
          <a:r>
            <a:rPr lang="en-US" sz="1300" dirty="0" err="1" smtClean="0"/>
            <a:t>đi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chuyến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6.wdp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57322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hkg3-1.xx.fbcdn.net/hphotos-xft1/v/t35.0-12/12953204_1725041801074842_1779264007_o.png?oh=894924982c298fe6b36483656bb55f80&amp;oe=57045AF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4864"/>
          <a:stretch/>
        </p:blipFill>
        <p:spPr bwMode="auto">
          <a:xfrm>
            <a:off x="12701" y="1504950"/>
            <a:ext cx="392536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829868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1241</TotalTime>
  <Words>698</Words>
  <Application>Microsoft Office PowerPoint</Application>
  <PresentationFormat>On-screen Show (16:9)</PresentationFormat>
  <Paragraphs>165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108</cp:revision>
  <dcterms:created xsi:type="dcterms:W3CDTF">2006-08-16T00:00:00Z</dcterms:created>
  <dcterms:modified xsi:type="dcterms:W3CDTF">2016-04-04T15:38:20Z</dcterms:modified>
</cp:coreProperties>
</file>