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75" r:id="rId6"/>
    <p:sldId id="259" r:id="rId7"/>
    <p:sldId id="261" r:id="rId8"/>
    <p:sldId id="270" r:id="rId9"/>
    <p:sldId id="274" r:id="rId10"/>
    <p:sldId id="269" r:id="rId11"/>
    <p:sldId id="265" r:id="rId12"/>
    <p:sldId id="262" r:id="rId13"/>
    <p:sldId id="266" r:id="rId14"/>
    <p:sldId id="267" r:id="rId15"/>
    <p:sldId id="271" r:id="rId16"/>
    <p:sldId id="272" r:id="rId17"/>
    <p:sldId id="273" r:id="rId18"/>
    <p:sldId id="268" r:id="rId1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8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FA4BB-2249-4952-88BF-CDA9028FFACC}" type="doc">
      <dgm:prSet loTypeId="urn:microsoft.com/office/officeart/2005/8/layout/chevron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769-5F1C-4050-81D5-45C8861E3D2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AC3965B-3A8C-4C4A-B2DC-E56E89412984}" type="parTrans" cxnId="{CE6D4F32-D3F8-44B5-AC37-79C16539AA62}">
      <dgm:prSet/>
      <dgm:spPr/>
      <dgm:t>
        <a:bodyPr/>
        <a:lstStyle/>
        <a:p>
          <a:endParaRPr lang="en-US"/>
        </a:p>
      </dgm:t>
    </dgm:pt>
    <dgm:pt modelId="{531C509A-F5B9-4E9E-A98D-FC198929C4D4}" type="sibTrans" cxnId="{CE6D4F32-D3F8-44B5-AC37-79C16539AA62}">
      <dgm:prSet/>
      <dgm:spPr/>
      <dgm:t>
        <a:bodyPr/>
        <a:lstStyle/>
        <a:p>
          <a:endParaRPr lang="en-US"/>
        </a:p>
      </dgm:t>
    </dgm:pt>
    <dgm:pt modelId="{FDF094F8-EF69-4A4E-82D2-005D6347DB12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3ABE5C2A-0B94-45A6-9AAF-462D9C157C2E}" type="parTrans" cxnId="{C0987201-6538-4431-A49F-33CBEF4635F6}">
      <dgm:prSet/>
      <dgm:spPr/>
      <dgm:t>
        <a:bodyPr/>
        <a:lstStyle/>
        <a:p>
          <a:endParaRPr lang="en-US"/>
        </a:p>
      </dgm:t>
    </dgm:pt>
    <dgm:pt modelId="{63822542-7EC3-4955-9499-3C7619444E16}" type="sibTrans" cxnId="{C0987201-6538-4431-A49F-33CBEF4635F6}">
      <dgm:prSet/>
      <dgm:spPr/>
      <dgm:t>
        <a:bodyPr/>
        <a:lstStyle/>
        <a:p>
          <a:endParaRPr lang="en-US"/>
        </a:p>
      </dgm:t>
    </dgm:pt>
    <dgm:pt modelId="{00CAE60C-AF69-42C6-9BC9-299C90CE63D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BDB0446-9538-4A12-B928-8374D265CFCE}" type="parTrans" cxnId="{A565B25D-1AC1-415C-B7D6-C76730DEB582}">
      <dgm:prSet/>
      <dgm:spPr/>
      <dgm:t>
        <a:bodyPr/>
        <a:lstStyle/>
        <a:p>
          <a:endParaRPr lang="en-US"/>
        </a:p>
      </dgm:t>
    </dgm:pt>
    <dgm:pt modelId="{3AFF97DA-555D-4BB3-8370-18900D93095D}" type="sibTrans" cxnId="{A565B25D-1AC1-415C-B7D6-C76730DEB582}">
      <dgm:prSet/>
      <dgm:spPr/>
      <dgm:t>
        <a:bodyPr/>
        <a:lstStyle/>
        <a:p>
          <a:endParaRPr lang="en-US"/>
        </a:p>
      </dgm:t>
    </dgm:pt>
    <dgm:pt modelId="{4EA7789C-60B3-482B-9BCB-F47D087853A0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4D0D3ADE-FDB7-4B71-AF4E-DC4B17A24BAB}" type="parTrans" cxnId="{8F2D5623-C7E2-4C28-9C62-1A631F2C25D6}">
      <dgm:prSet/>
      <dgm:spPr/>
      <dgm:t>
        <a:bodyPr/>
        <a:lstStyle/>
        <a:p>
          <a:endParaRPr lang="en-US"/>
        </a:p>
      </dgm:t>
    </dgm:pt>
    <dgm:pt modelId="{50EE48A5-FFC4-4B6B-AF3C-E52BFD8BCC9F}" type="sibTrans" cxnId="{8F2D5623-C7E2-4C28-9C62-1A631F2C25D6}">
      <dgm:prSet/>
      <dgm:spPr/>
      <dgm:t>
        <a:bodyPr/>
        <a:lstStyle/>
        <a:p>
          <a:endParaRPr lang="en-US"/>
        </a:p>
      </dgm:t>
    </dgm:pt>
    <dgm:pt modelId="{C0287E85-2246-4229-A112-E72CC5572AF6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D16A38F-D7A3-488A-AE50-9BE2225C7249}" type="parTrans" cxnId="{8D843D8D-5B07-4F2B-9800-FBD69272B2D0}">
      <dgm:prSet/>
      <dgm:spPr/>
      <dgm:t>
        <a:bodyPr/>
        <a:lstStyle/>
        <a:p>
          <a:endParaRPr lang="en-US"/>
        </a:p>
      </dgm:t>
    </dgm:pt>
    <dgm:pt modelId="{6C67477D-481F-4E76-8740-C9C2048B5F3F}" type="sibTrans" cxnId="{8D843D8D-5B07-4F2B-9800-FBD69272B2D0}">
      <dgm:prSet/>
      <dgm:spPr/>
      <dgm:t>
        <a:bodyPr/>
        <a:lstStyle/>
        <a:p>
          <a:endParaRPr lang="en-US"/>
        </a:p>
      </dgm:t>
    </dgm:pt>
    <dgm:pt modelId="{364B9A37-5270-4EAC-A0BB-0CDAC65A46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4DE6BED-5F1D-470A-A09C-ABD712AD58F5}" type="parTrans" cxnId="{C370DA88-0EC8-4035-8149-BE56CCF4273B}">
      <dgm:prSet/>
      <dgm:spPr/>
      <dgm:t>
        <a:bodyPr/>
        <a:lstStyle/>
        <a:p>
          <a:endParaRPr lang="en-US"/>
        </a:p>
      </dgm:t>
    </dgm:pt>
    <dgm:pt modelId="{4929FC34-33BA-4CB5-AD05-C2199FD0B462}" type="sibTrans" cxnId="{C370DA88-0EC8-4035-8149-BE56CCF4273B}">
      <dgm:prSet/>
      <dgm:spPr/>
      <dgm:t>
        <a:bodyPr/>
        <a:lstStyle/>
        <a:p>
          <a:endParaRPr lang="en-US"/>
        </a:p>
      </dgm:t>
    </dgm:pt>
    <dgm:pt modelId="{B66483C8-54BB-4C25-B808-81981C6B1EAA}">
      <dgm:prSet phldrT="[Text]"/>
      <dgm:spPr/>
      <dgm:t>
        <a:bodyPr/>
        <a:lstStyle/>
        <a:p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675D1ABF-B5C7-4B90-8CC9-E58EBFEBD62B}" type="parTrans" cxnId="{FF099F1D-2DA0-436E-A45A-68217A0351FC}">
      <dgm:prSet/>
      <dgm:spPr/>
      <dgm:t>
        <a:bodyPr/>
        <a:lstStyle/>
        <a:p>
          <a:endParaRPr lang="en-US"/>
        </a:p>
      </dgm:t>
    </dgm:pt>
    <dgm:pt modelId="{28AB4D1A-9B33-474F-B798-E3E66CDB846D}" type="sibTrans" cxnId="{FF099F1D-2DA0-436E-A45A-68217A0351FC}">
      <dgm:prSet/>
      <dgm:spPr/>
      <dgm:t>
        <a:bodyPr/>
        <a:lstStyle/>
        <a:p>
          <a:endParaRPr lang="en-US"/>
        </a:p>
      </dgm:t>
    </dgm:pt>
    <dgm:pt modelId="{A71B0E61-B7B4-4A1B-89D3-0B949F1DB433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8D59D49-E573-4CEE-9F11-38C44F4B6D44}" type="parTrans" cxnId="{09DBBA30-762A-4D09-BE74-AA2C5D3A9575}">
      <dgm:prSet/>
      <dgm:spPr/>
      <dgm:t>
        <a:bodyPr/>
        <a:lstStyle/>
        <a:p>
          <a:endParaRPr lang="en-US"/>
        </a:p>
      </dgm:t>
    </dgm:pt>
    <dgm:pt modelId="{CC0F7FC3-4121-4B11-9243-7C9907B2C8B1}" type="sibTrans" cxnId="{09DBBA30-762A-4D09-BE74-AA2C5D3A9575}">
      <dgm:prSet/>
      <dgm:spPr/>
      <dgm:t>
        <a:bodyPr/>
        <a:lstStyle/>
        <a:p>
          <a:endParaRPr lang="en-US"/>
        </a:p>
      </dgm:t>
    </dgm:pt>
    <dgm:pt modelId="{5F27A6FC-9D2F-4081-8FE8-C00367BF781E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en-US" dirty="0"/>
        </a:p>
      </dgm:t>
    </dgm:pt>
    <dgm:pt modelId="{05AD139B-481E-475E-AC3C-46A834EAD859}" type="parTrans" cxnId="{D89E04F8-4A91-48EA-A556-2D93331BC758}">
      <dgm:prSet/>
      <dgm:spPr/>
      <dgm:t>
        <a:bodyPr/>
        <a:lstStyle/>
        <a:p>
          <a:endParaRPr lang="en-US"/>
        </a:p>
      </dgm:t>
    </dgm:pt>
    <dgm:pt modelId="{CAA3BC17-B6F6-427D-91E1-B773C68CC3A3}" type="sibTrans" cxnId="{D89E04F8-4A91-48EA-A556-2D93331BC758}">
      <dgm:prSet/>
      <dgm:spPr/>
      <dgm:t>
        <a:bodyPr/>
        <a:lstStyle/>
        <a:p>
          <a:endParaRPr lang="en-US"/>
        </a:p>
      </dgm:t>
    </dgm:pt>
    <dgm:pt modelId="{7A81E98A-5ABA-4DCD-B090-77E16C4FDE6D}">
      <dgm:prSet phldrT="[Text]"/>
      <dgm:spPr/>
      <dgm:t>
        <a:bodyPr/>
        <a:lstStyle/>
        <a:p>
          <a:r>
            <a:rPr lang="en-US" dirty="0" err="1" smtClean="0"/>
            <a:t>Đóng</a:t>
          </a:r>
          <a:r>
            <a:rPr lang="en-US" dirty="0" smtClean="0"/>
            <a:t> </a:t>
          </a:r>
          <a:r>
            <a:rPr lang="en-US" dirty="0" err="1" smtClean="0"/>
            <a:t>góp</a:t>
          </a:r>
          <a:endParaRPr lang="en-US" dirty="0"/>
        </a:p>
      </dgm:t>
    </dgm:pt>
    <dgm:pt modelId="{D56204C5-1D1D-464B-842D-3798ACDADDBF}" type="parTrans" cxnId="{A0405C19-D397-4C25-82A1-B556B3CD4118}">
      <dgm:prSet/>
      <dgm:spPr/>
      <dgm:t>
        <a:bodyPr/>
        <a:lstStyle/>
        <a:p>
          <a:endParaRPr lang="en-US"/>
        </a:p>
      </dgm:t>
    </dgm:pt>
    <dgm:pt modelId="{9C46F7B2-7F2E-4D52-8902-583412606928}" type="sibTrans" cxnId="{A0405C19-D397-4C25-82A1-B556B3CD4118}">
      <dgm:prSet/>
      <dgm:spPr/>
      <dgm:t>
        <a:bodyPr/>
        <a:lstStyle/>
        <a:p>
          <a:endParaRPr lang="en-US"/>
        </a:p>
      </dgm:t>
    </dgm:pt>
    <dgm:pt modelId="{8B98A07B-003D-434C-B671-52C26222EE73}" type="pres">
      <dgm:prSet presAssocID="{573FA4BB-2249-4952-88BF-CDA9028FFA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234E02-72F2-48CA-9BAD-D36DEC23A3AA}" type="pres">
      <dgm:prSet presAssocID="{30C07769-5F1C-4050-81D5-45C8861E3D2C}" presName="composite" presStyleCnt="0"/>
      <dgm:spPr/>
      <dgm:t>
        <a:bodyPr/>
        <a:lstStyle/>
        <a:p>
          <a:endParaRPr lang="en-US"/>
        </a:p>
      </dgm:t>
    </dgm:pt>
    <dgm:pt modelId="{9C2CBAB0-1189-46EC-9A1C-7DB977A51911}" type="pres">
      <dgm:prSet presAssocID="{30C07769-5F1C-4050-81D5-45C8861E3D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ED7D8-C565-4F0B-9FCA-2ECB5AAC7227}" type="pres">
      <dgm:prSet presAssocID="{30C07769-5F1C-4050-81D5-45C8861E3D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0CDE-CD42-44F5-9550-99D55C6D24E7}" type="pres">
      <dgm:prSet presAssocID="{531C509A-F5B9-4E9E-A98D-FC198929C4D4}" presName="sp" presStyleCnt="0"/>
      <dgm:spPr/>
      <dgm:t>
        <a:bodyPr/>
        <a:lstStyle/>
        <a:p>
          <a:endParaRPr lang="en-US"/>
        </a:p>
      </dgm:t>
    </dgm:pt>
    <dgm:pt modelId="{F812B5E2-F00E-4164-BE9C-F8777DCEFCE8}" type="pres">
      <dgm:prSet presAssocID="{00CAE60C-AF69-42C6-9BC9-299C90CE63D4}" presName="composite" presStyleCnt="0"/>
      <dgm:spPr/>
      <dgm:t>
        <a:bodyPr/>
        <a:lstStyle/>
        <a:p>
          <a:endParaRPr lang="en-US"/>
        </a:p>
      </dgm:t>
    </dgm:pt>
    <dgm:pt modelId="{99688ECA-8FA5-4607-94F1-CC07A0BA0860}" type="pres">
      <dgm:prSet presAssocID="{00CAE60C-AF69-42C6-9BC9-299C90CE63D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B6E1-C2A1-4929-9B82-A347EB9586A7}" type="pres">
      <dgm:prSet presAssocID="{00CAE60C-AF69-42C6-9BC9-299C90CE63D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3B3BB-BB61-4DBB-B446-6493EA7C14A2}" type="pres">
      <dgm:prSet presAssocID="{3AFF97DA-555D-4BB3-8370-18900D93095D}" presName="sp" presStyleCnt="0"/>
      <dgm:spPr/>
      <dgm:t>
        <a:bodyPr/>
        <a:lstStyle/>
        <a:p>
          <a:endParaRPr lang="en-US"/>
        </a:p>
      </dgm:t>
    </dgm:pt>
    <dgm:pt modelId="{89D834BB-E0CD-4116-A5E6-8D3F78C7AE5B}" type="pres">
      <dgm:prSet presAssocID="{364B9A37-5270-4EAC-A0BB-0CDAC65A4626}" presName="composite" presStyleCnt="0"/>
      <dgm:spPr/>
      <dgm:t>
        <a:bodyPr/>
        <a:lstStyle/>
        <a:p>
          <a:endParaRPr lang="en-US"/>
        </a:p>
      </dgm:t>
    </dgm:pt>
    <dgm:pt modelId="{9A99D0FF-5868-43CF-95F2-1E817500C822}" type="pres">
      <dgm:prSet presAssocID="{364B9A37-5270-4EAC-A0BB-0CDAC65A46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FC61-5C58-4DDA-AF56-567B69758437}" type="pres">
      <dgm:prSet presAssocID="{364B9A37-5270-4EAC-A0BB-0CDAC65A46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F60E-4954-4B33-9192-E2DD8DD8F720}" type="pres">
      <dgm:prSet presAssocID="{4929FC34-33BA-4CB5-AD05-C2199FD0B462}" presName="sp" presStyleCnt="0"/>
      <dgm:spPr/>
      <dgm:t>
        <a:bodyPr/>
        <a:lstStyle/>
        <a:p>
          <a:endParaRPr lang="en-US"/>
        </a:p>
      </dgm:t>
    </dgm:pt>
    <dgm:pt modelId="{0B04605D-307D-4808-BDA8-42FF1FB2C823}" type="pres">
      <dgm:prSet presAssocID="{A71B0E61-B7B4-4A1B-89D3-0B949F1DB433}" presName="composite" presStyleCnt="0"/>
      <dgm:spPr/>
      <dgm:t>
        <a:bodyPr/>
        <a:lstStyle/>
        <a:p>
          <a:endParaRPr lang="en-US"/>
        </a:p>
      </dgm:t>
    </dgm:pt>
    <dgm:pt modelId="{BCB60E09-B4F6-42A9-87A9-BCC61689526D}" type="pres">
      <dgm:prSet presAssocID="{A71B0E61-B7B4-4A1B-89D3-0B949F1DB4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7D1D3-D645-410F-B62F-B3AE6F7D1CFF}" type="pres">
      <dgm:prSet presAssocID="{A71B0E61-B7B4-4A1B-89D3-0B949F1DB43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A5F18-7FC4-4F34-AB0C-96EA7053B9B7}" type="pres">
      <dgm:prSet presAssocID="{CC0F7FC3-4121-4B11-9243-7C9907B2C8B1}" presName="sp" presStyleCnt="0"/>
      <dgm:spPr/>
      <dgm:t>
        <a:bodyPr/>
        <a:lstStyle/>
        <a:p>
          <a:endParaRPr lang="en-US"/>
        </a:p>
      </dgm:t>
    </dgm:pt>
    <dgm:pt modelId="{8F5254D4-2CC4-47CA-8F3B-04BDC9338BA0}" type="pres">
      <dgm:prSet presAssocID="{C0287E85-2246-4229-A112-E72CC5572AF6}" presName="composite" presStyleCnt="0"/>
      <dgm:spPr/>
      <dgm:t>
        <a:bodyPr/>
        <a:lstStyle/>
        <a:p>
          <a:endParaRPr lang="en-US"/>
        </a:p>
      </dgm:t>
    </dgm:pt>
    <dgm:pt modelId="{86E00DC5-05B7-4F6C-8577-7733C0F49E30}" type="pres">
      <dgm:prSet presAssocID="{C0287E85-2246-4229-A112-E72CC5572AF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A085D-3821-4B05-BB22-E2171B4FF232}" type="pres">
      <dgm:prSet presAssocID="{C0287E85-2246-4229-A112-E72CC5572AF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843210-992E-4471-A12E-CFB1C880BC34}" type="presOf" srcId="{5F27A6FC-9D2F-4081-8FE8-C00367BF781E}" destId="{AD67D1D3-D645-410F-B62F-B3AE6F7D1CFF}" srcOrd="0" destOrd="0" presId="urn:microsoft.com/office/officeart/2005/8/layout/chevron2"/>
    <dgm:cxn modelId="{D89E04F8-4A91-48EA-A556-2D93331BC758}" srcId="{A71B0E61-B7B4-4A1B-89D3-0B949F1DB433}" destId="{5F27A6FC-9D2F-4081-8FE8-C00367BF781E}" srcOrd="0" destOrd="0" parTransId="{05AD139B-481E-475E-AC3C-46A834EAD859}" sibTransId="{CAA3BC17-B6F6-427D-91E1-B773C68CC3A3}"/>
    <dgm:cxn modelId="{A565B25D-1AC1-415C-B7D6-C76730DEB582}" srcId="{573FA4BB-2249-4952-88BF-CDA9028FFACC}" destId="{00CAE60C-AF69-42C6-9BC9-299C90CE63D4}" srcOrd="1" destOrd="0" parTransId="{0BDB0446-9538-4A12-B928-8374D265CFCE}" sibTransId="{3AFF97DA-555D-4BB3-8370-18900D93095D}"/>
    <dgm:cxn modelId="{8F2D5623-C7E2-4C28-9C62-1A631F2C25D6}" srcId="{00CAE60C-AF69-42C6-9BC9-299C90CE63D4}" destId="{4EA7789C-60B3-482B-9BCB-F47D087853A0}" srcOrd="0" destOrd="0" parTransId="{4D0D3ADE-FDB7-4B71-AF4E-DC4B17A24BAB}" sibTransId="{50EE48A5-FFC4-4B6B-AF3C-E52BFD8BCC9F}"/>
    <dgm:cxn modelId="{538E4CF8-7745-41B8-9E98-6857CCC08FE0}" type="presOf" srcId="{FDF094F8-EF69-4A4E-82D2-005D6347DB12}" destId="{3D9ED7D8-C565-4F0B-9FCA-2ECB5AAC7227}" srcOrd="0" destOrd="0" presId="urn:microsoft.com/office/officeart/2005/8/layout/chevron2"/>
    <dgm:cxn modelId="{C0987201-6538-4431-A49F-33CBEF4635F6}" srcId="{30C07769-5F1C-4050-81D5-45C8861E3D2C}" destId="{FDF094F8-EF69-4A4E-82D2-005D6347DB12}" srcOrd="0" destOrd="0" parTransId="{3ABE5C2A-0B94-45A6-9AAF-462D9C157C2E}" sibTransId="{63822542-7EC3-4955-9499-3C7619444E16}"/>
    <dgm:cxn modelId="{C92651F8-D16B-47DC-B672-4BFC495DE627}" type="presOf" srcId="{573FA4BB-2249-4952-88BF-CDA9028FFACC}" destId="{8B98A07B-003D-434C-B671-52C26222EE73}" srcOrd="0" destOrd="0" presId="urn:microsoft.com/office/officeart/2005/8/layout/chevron2"/>
    <dgm:cxn modelId="{1408E356-EFD9-4642-B56C-743FA3F5FE6A}" type="presOf" srcId="{7A81E98A-5ABA-4DCD-B090-77E16C4FDE6D}" destId="{24CA085D-3821-4B05-BB22-E2171B4FF232}" srcOrd="0" destOrd="0" presId="urn:microsoft.com/office/officeart/2005/8/layout/chevron2"/>
    <dgm:cxn modelId="{FF099F1D-2DA0-436E-A45A-68217A0351FC}" srcId="{364B9A37-5270-4EAC-A0BB-0CDAC65A4626}" destId="{B66483C8-54BB-4C25-B808-81981C6B1EAA}" srcOrd="0" destOrd="0" parTransId="{675D1ABF-B5C7-4B90-8CC9-E58EBFEBD62B}" sibTransId="{28AB4D1A-9B33-474F-B798-E3E66CDB846D}"/>
    <dgm:cxn modelId="{D13107EF-A27B-4C82-9DBA-832E29EA3C30}" type="presOf" srcId="{C0287E85-2246-4229-A112-E72CC5572AF6}" destId="{86E00DC5-05B7-4F6C-8577-7733C0F49E30}" srcOrd="0" destOrd="0" presId="urn:microsoft.com/office/officeart/2005/8/layout/chevron2"/>
    <dgm:cxn modelId="{CE6D4F32-D3F8-44B5-AC37-79C16539AA62}" srcId="{573FA4BB-2249-4952-88BF-CDA9028FFACC}" destId="{30C07769-5F1C-4050-81D5-45C8861E3D2C}" srcOrd="0" destOrd="0" parTransId="{4AC3965B-3A8C-4C4A-B2DC-E56E89412984}" sibTransId="{531C509A-F5B9-4E9E-A98D-FC198929C4D4}"/>
    <dgm:cxn modelId="{51745B59-5984-4755-A6CF-6BFCC32E2399}" type="presOf" srcId="{A71B0E61-B7B4-4A1B-89D3-0B949F1DB433}" destId="{BCB60E09-B4F6-42A9-87A9-BCC61689526D}" srcOrd="0" destOrd="0" presId="urn:microsoft.com/office/officeart/2005/8/layout/chevron2"/>
    <dgm:cxn modelId="{A0405C19-D397-4C25-82A1-B556B3CD4118}" srcId="{C0287E85-2246-4229-A112-E72CC5572AF6}" destId="{7A81E98A-5ABA-4DCD-B090-77E16C4FDE6D}" srcOrd="0" destOrd="0" parTransId="{D56204C5-1D1D-464B-842D-3798ACDADDBF}" sibTransId="{9C46F7B2-7F2E-4D52-8902-583412606928}"/>
    <dgm:cxn modelId="{4B8A596B-5983-4F69-81FE-08F53674C4C8}" type="presOf" srcId="{00CAE60C-AF69-42C6-9BC9-299C90CE63D4}" destId="{99688ECA-8FA5-4607-94F1-CC07A0BA0860}" srcOrd="0" destOrd="0" presId="urn:microsoft.com/office/officeart/2005/8/layout/chevron2"/>
    <dgm:cxn modelId="{8D843D8D-5B07-4F2B-9800-FBD69272B2D0}" srcId="{573FA4BB-2249-4952-88BF-CDA9028FFACC}" destId="{C0287E85-2246-4229-A112-E72CC5572AF6}" srcOrd="4" destOrd="0" parTransId="{4D16A38F-D7A3-488A-AE50-9BE2225C7249}" sibTransId="{6C67477D-481F-4E76-8740-C9C2048B5F3F}"/>
    <dgm:cxn modelId="{5F2E137B-E7CC-4164-8173-50A64FC60553}" type="presOf" srcId="{B66483C8-54BB-4C25-B808-81981C6B1EAA}" destId="{CC23FC61-5C58-4DDA-AF56-567B69758437}" srcOrd="0" destOrd="0" presId="urn:microsoft.com/office/officeart/2005/8/layout/chevron2"/>
    <dgm:cxn modelId="{93C5834D-4082-441C-94AD-B599BFA64DD2}" type="presOf" srcId="{30C07769-5F1C-4050-81D5-45C8861E3D2C}" destId="{9C2CBAB0-1189-46EC-9A1C-7DB977A51911}" srcOrd="0" destOrd="0" presId="urn:microsoft.com/office/officeart/2005/8/layout/chevron2"/>
    <dgm:cxn modelId="{133A96DB-0EEC-4709-BFC7-B2B4617C6867}" type="presOf" srcId="{4EA7789C-60B3-482B-9BCB-F47D087853A0}" destId="{F58EB6E1-C2A1-4929-9B82-A347EB9586A7}" srcOrd="0" destOrd="0" presId="urn:microsoft.com/office/officeart/2005/8/layout/chevron2"/>
    <dgm:cxn modelId="{09DBBA30-762A-4D09-BE74-AA2C5D3A9575}" srcId="{573FA4BB-2249-4952-88BF-CDA9028FFACC}" destId="{A71B0E61-B7B4-4A1B-89D3-0B949F1DB433}" srcOrd="3" destOrd="0" parTransId="{C8D59D49-E573-4CEE-9F11-38C44F4B6D44}" sibTransId="{CC0F7FC3-4121-4B11-9243-7C9907B2C8B1}"/>
    <dgm:cxn modelId="{903EDB4C-B165-445D-B2AB-755162D8FD76}" type="presOf" srcId="{364B9A37-5270-4EAC-A0BB-0CDAC65A4626}" destId="{9A99D0FF-5868-43CF-95F2-1E817500C822}" srcOrd="0" destOrd="0" presId="urn:microsoft.com/office/officeart/2005/8/layout/chevron2"/>
    <dgm:cxn modelId="{C370DA88-0EC8-4035-8149-BE56CCF4273B}" srcId="{573FA4BB-2249-4952-88BF-CDA9028FFACC}" destId="{364B9A37-5270-4EAC-A0BB-0CDAC65A4626}" srcOrd="2" destOrd="0" parTransId="{F4DE6BED-5F1D-470A-A09C-ABD712AD58F5}" sibTransId="{4929FC34-33BA-4CB5-AD05-C2199FD0B462}"/>
    <dgm:cxn modelId="{D8FF592B-E356-405F-8B36-2E29E70D2CC8}" type="presParOf" srcId="{8B98A07B-003D-434C-B671-52C26222EE73}" destId="{A8234E02-72F2-48CA-9BAD-D36DEC23A3AA}" srcOrd="0" destOrd="0" presId="urn:microsoft.com/office/officeart/2005/8/layout/chevron2"/>
    <dgm:cxn modelId="{5BC90669-4739-47BA-AA81-E62E65BD5FD2}" type="presParOf" srcId="{A8234E02-72F2-48CA-9BAD-D36DEC23A3AA}" destId="{9C2CBAB0-1189-46EC-9A1C-7DB977A51911}" srcOrd="0" destOrd="0" presId="urn:microsoft.com/office/officeart/2005/8/layout/chevron2"/>
    <dgm:cxn modelId="{25AE8F25-46A2-449E-BFA1-89D80313E41C}" type="presParOf" srcId="{A8234E02-72F2-48CA-9BAD-D36DEC23A3AA}" destId="{3D9ED7D8-C565-4F0B-9FCA-2ECB5AAC7227}" srcOrd="1" destOrd="0" presId="urn:microsoft.com/office/officeart/2005/8/layout/chevron2"/>
    <dgm:cxn modelId="{7E4B5D1C-336F-46FE-B9F9-9A9C155931C3}" type="presParOf" srcId="{8B98A07B-003D-434C-B671-52C26222EE73}" destId="{A3500CDE-CD42-44F5-9550-99D55C6D24E7}" srcOrd="1" destOrd="0" presId="urn:microsoft.com/office/officeart/2005/8/layout/chevron2"/>
    <dgm:cxn modelId="{C5B575FC-1D08-4667-9866-3F3C604EEE19}" type="presParOf" srcId="{8B98A07B-003D-434C-B671-52C26222EE73}" destId="{F812B5E2-F00E-4164-BE9C-F8777DCEFCE8}" srcOrd="2" destOrd="0" presId="urn:microsoft.com/office/officeart/2005/8/layout/chevron2"/>
    <dgm:cxn modelId="{97E022A9-06CF-4DE3-8CB5-BB7CF4C0F7D1}" type="presParOf" srcId="{F812B5E2-F00E-4164-BE9C-F8777DCEFCE8}" destId="{99688ECA-8FA5-4607-94F1-CC07A0BA0860}" srcOrd="0" destOrd="0" presId="urn:microsoft.com/office/officeart/2005/8/layout/chevron2"/>
    <dgm:cxn modelId="{54859D29-591F-48E3-83A7-6A1CE8CB2ADF}" type="presParOf" srcId="{F812B5E2-F00E-4164-BE9C-F8777DCEFCE8}" destId="{F58EB6E1-C2A1-4929-9B82-A347EB9586A7}" srcOrd="1" destOrd="0" presId="urn:microsoft.com/office/officeart/2005/8/layout/chevron2"/>
    <dgm:cxn modelId="{929892DB-FC98-4B0B-8910-3C84624A4260}" type="presParOf" srcId="{8B98A07B-003D-434C-B671-52C26222EE73}" destId="{DAC3B3BB-BB61-4DBB-B446-6493EA7C14A2}" srcOrd="3" destOrd="0" presId="urn:microsoft.com/office/officeart/2005/8/layout/chevron2"/>
    <dgm:cxn modelId="{D0710A03-3146-4EDD-9707-5BF6E21A531D}" type="presParOf" srcId="{8B98A07B-003D-434C-B671-52C26222EE73}" destId="{89D834BB-E0CD-4116-A5E6-8D3F78C7AE5B}" srcOrd="4" destOrd="0" presId="urn:microsoft.com/office/officeart/2005/8/layout/chevron2"/>
    <dgm:cxn modelId="{A570B1EA-74F1-48DE-9698-8700A9327EA7}" type="presParOf" srcId="{89D834BB-E0CD-4116-A5E6-8D3F78C7AE5B}" destId="{9A99D0FF-5868-43CF-95F2-1E817500C822}" srcOrd="0" destOrd="0" presId="urn:microsoft.com/office/officeart/2005/8/layout/chevron2"/>
    <dgm:cxn modelId="{D3A73F6D-2807-4953-AFE0-31D26A1D5C15}" type="presParOf" srcId="{89D834BB-E0CD-4116-A5E6-8D3F78C7AE5B}" destId="{CC23FC61-5C58-4DDA-AF56-567B69758437}" srcOrd="1" destOrd="0" presId="urn:microsoft.com/office/officeart/2005/8/layout/chevron2"/>
    <dgm:cxn modelId="{81921BD3-125D-4C6C-9E34-00FD4591AB0D}" type="presParOf" srcId="{8B98A07B-003D-434C-B671-52C26222EE73}" destId="{14A2F60E-4954-4B33-9192-E2DD8DD8F720}" srcOrd="5" destOrd="0" presId="urn:microsoft.com/office/officeart/2005/8/layout/chevron2"/>
    <dgm:cxn modelId="{BD11EE6E-A1C4-44CB-B15F-B572A987A365}" type="presParOf" srcId="{8B98A07B-003D-434C-B671-52C26222EE73}" destId="{0B04605D-307D-4808-BDA8-42FF1FB2C823}" srcOrd="6" destOrd="0" presId="urn:microsoft.com/office/officeart/2005/8/layout/chevron2"/>
    <dgm:cxn modelId="{92A32DAB-3A5E-48FF-A58D-0200590410FE}" type="presParOf" srcId="{0B04605D-307D-4808-BDA8-42FF1FB2C823}" destId="{BCB60E09-B4F6-42A9-87A9-BCC61689526D}" srcOrd="0" destOrd="0" presId="urn:microsoft.com/office/officeart/2005/8/layout/chevron2"/>
    <dgm:cxn modelId="{FD63E66D-CB5F-4F99-87DF-3CC75B813983}" type="presParOf" srcId="{0B04605D-307D-4808-BDA8-42FF1FB2C823}" destId="{AD67D1D3-D645-410F-B62F-B3AE6F7D1CFF}" srcOrd="1" destOrd="0" presId="urn:microsoft.com/office/officeart/2005/8/layout/chevron2"/>
    <dgm:cxn modelId="{82FB3577-D828-4DA6-8EA2-78F8F28E303D}" type="presParOf" srcId="{8B98A07B-003D-434C-B671-52C26222EE73}" destId="{62BA5F18-7FC4-4F34-AB0C-96EA7053B9B7}" srcOrd="7" destOrd="0" presId="urn:microsoft.com/office/officeart/2005/8/layout/chevron2"/>
    <dgm:cxn modelId="{906150DF-62C3-455A-8B7B-3D69B0CF6052}" type="presParOf" srcId="{8B98A07B-003D-434C-B671-52C26222EE73}" destId="{8F5254D4-2CC4-47CA-8F3B-04BDC9338BA0}" srcOrd="8" destOrd="0" presId="urn:microsoft.com/office/officeart/2005/8/layout/chevron2"/>
    <dgm:cxn modelId="{5C7E75DE-F95B-4465-BB67-07E32EB2842D}" type="presParOf" srcId="{8F5254D4-2CC4-47CA-8F3B-04BDC9338BA0}" destId="{86E00DC5-05B7-4F6C-8577-7733C0F49E30}" srcOrd="0" destOrd="0" presId="urn:microsoft.com/office/officeart/2005/8/layout/chevron2"/>
    <dgm:cxn modelId="{6A8B697F-31DE-4522-BE8A-269972A37F8C}" type="presParOf" srcId="{8F5254D4-2CC4-47CA-8F3B-04BDC9338BA0}" destId="{24CA085D-3821-4B05-BB22-E2171B4FF2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088A6-6029-412C-AF3D-B7F0C4945A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A8F350A-9A07-4026-9D93-0C50A0BFFEDE}">
      <dgm:prSet phldrT="[Text]"/>
      <dgm:spPr/>
      <dgm:t>
        <a:bodyPr/>
        <a:lstStyle/>
        <a:p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quá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43CFFB22-951F-4FF4-878F-631E2C439F01}" type="parTrans" cxnId="{E1498D48-D801-42AE-8B5B-5FFD0AF6736C}">
      <dgm:prSet/>
      <dgm:spPr/>
      <dgm:t>
        <a:bodyPr/>
        <a:lstStyle/>
        <a:p>
          <a:endParaRPr lang="en-US"/>
        </a:p>
      </dgm:t>
    </dgm:pt>
    <dgm:pt modelId="{68DEC7C2-5A9B-40DE-88FC-BD75400C09D2}" type="sibTrans" cxnId="{E1498D48-D801-42AE-8B5B-5FFD0AF6736C}">
      <dgm:prSet/>
      <dgm:spPr/>
      <dgm:t>
        <a:bodyPr/>
        <a:lstStyle/>
        <a:p>
          <a:endParaRPr lang="en-US"/>
        </a:p>
      </dgm:t>
    </dgm:pt>
    <dgm:pt modelId="{B6F62356-7202-4EAA-BC3D-034E71D99625}">
      <dgm:prSet phldrT="[Text]"/>
      <dgm:spPr/>
      <dgm:t>
        <a:bodyPr/>
        <a:lstStyle/>
        <a:p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kiệm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nguyên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lực</a:t>
          </a:r>
          <a:endParaRPr lang="en-US" dirty="0"/>
        </a:p>
      </dgm:t>
    </dgm:pt>
    <dgm:pt modelId="{B618364A-E457-4653-A802-FEF37A902DB2}" type="parTrans" cxnId="{959CF03D-EF59-4E06-9AEA-4B16B4F9F28C}">
      <dgm:prSet/>
      <dgm:spPr/>
      <dgm:t>
        <a:bodyPr/>
        <a:lstStyle/>
        <a:p>
          <a:endParaRPr lang="en-US"/>
        </a:p>
      </dgm:t>
    </dgm:pt>
    <dgm:pt modelId="{0A413827-F64D-4177-896A-6F3943134DD3}" type="sibTrans" cxnId="{959CF03D-EF59-4E06-9AEA-4B16B4F9F28C}">
      <dgm:prSet/>
      <dgm:spPr/>
      <dgm:t>
        <a:bodyPr/>
        <a:lstStyle/>
        <a:p>
          <a:endParaRPr lang="en-US"/>
        </a:p>
      </dgm:t>
    </dgm:pt>
    <dgm:pt modelId="{6BD7B688-D222-4B32-96A8-386B7E3F508F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</a:t>
          </a:r>
          <a:r>
            <a:rPr lang="en-US" dirty="0" err="1" smtClean="0"/>
            <a:t>bớt</a:t>
          </a:r>
          <a:r>
            <a:rPr lang="en-US" dirty="0" smtClean="0"/>
            <a:t> </a:t>
          </a:r>
          <a:r>
            <a:rPr lang="en-US" dirty="0" err="1" smtClean="0"/>
            <a:t>thủ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giấy</a:t>
          </a:r>
          <a:r>
            <a:rPr lang="en-US" dirty="0" smtClean="0"/>
            <a:t> </a:t>
          </a:r>
          <a:r>
            <a:rPr lang="en-US" dirty="0" err="1" smtClean="0"/>
            <a:t>tờ</a:t>
          </a:r>
          <a:endParaRPr lang="en-US" dirty="0"/>
        </a:p>
      </dgm:t>
    </dgm:pt>
    <dgm:pt modelId="{F0A2B618-2EE4-4E50-AB5B-3070C67953E7}" type="sibTrans" cxnId="{67F11FE4-7EF3-4E28-9376-17815990B5C6}">
      <dgm:prSet/>
      <dgm:spPr/>
      <dgm:t>
        <a:bodyPr/>
        <a:lstStyle/>
        <a:p>
          <a:endParaRPr lang="en-US"/>
        </a:p>
      </dgm:t>
    </dgm:pt>
    <dgm:pt modelId="{7DD3790C-C151-40CE-B7CB-85DBBFEEABB2}" type="parTrans" cxnId="{67F11FE4-7EF3-4E28-9376-17815990B5C6}">
      <dgm:prSet/>
      <dgm:spPr/>
      <dgm:t>
        <a:bodyPr/>
        <a:lstStyle/>
        <a:p>
          <a:endParaRPr lang="en-US"/>
        </a:p>
      </dgm:t>
    </dgm:pt>
    <dgm:pt modelId="{3FF89C90-507C-486F-8A99-BE71F91478EE}" type="pres">
      <dgm:prSet presAssocID="{189088A6-6029-412C-AF3D-B7F0C4945AAC}" presName="linearFlow" presStyleCnt="0">
        <dgm:presLayoutVars>
          <dgm:dir/>
          <dgm:resizeHandles val="exact"/>
        </dgm:presLayoutVars>
      </dgm:prSet>
      <dgm:spPr/>
    </dgm:pt>
    <dgm:pt modelId="{A60241B5-2AC0-4533-82C4-EBF00BEE116B}" type="pres">
      <dgm:prSet presAssocID="{6BD7B688-D222-4B32-96A8-386B7E3F508F}" presName="composite" presStyleCnt="0"/>
      <dgm:spPr/>
    </dgm:pt>
    <dgm:pt modelId="{5B1959FF-6967-482A-AEE5-A020FB7483FD}" type="pres">
      <dgm:prSet presAssocID="{6BD7B688-D222-4B32-96A8-386B7E3F508F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0CFBC2-6743-48DC-BB51-B920BBD02363}" type="pres">
      <dgm:prSet presAssocID="{6BD7B688-D222-4B32-96A8-386B7E3F508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69E69-8D10-4A29-BD92-80877488B97A}" type="pres">
      <dgm:prSet presAssocID="{F0A2B618-2EE4-4E50-AB5B-3070C67953E7}" presName="spacing" presStyleCnt="0"/>
      <dgm:spPr/>
    </dgm:pt>
    <dgm:pt modelId="{12518835-C0EC-420D-BD31-BB5FC9E044C4}" type="pres">
      <dgm:prSet presAssocID="{5A8F350A-9A07-4026-9D93-0C50A0BFFEDE}" presName="composite" presStyleCnt="0"/>
      <dgm:spPr/>
    </dgm:pt>
    <dgm:pt modelId="{B21A502A-7D23-4A18-97ED-653CA75501E6}" type="pres">
      <dgm:prSet presAssocID="{5A8F350A-9A07-4026-9D93-0C50A0BFFEDE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701F4B-5D7D-4C11-8D06-03B70A490982}" type="pres">
      <dgm:prSet presAssocID="{5A8F350A-9A07-4026-9D93-0C50A0BFFED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361C4-FFB9-453C-BCE8-1F56C61C5C40}" type="pres">
      <dgm:prSet presAssocID="{68DEC7C2-5A9B-40DE-88FC-BD75400C09D2}" presName="spacing" presStyleCnt="0"/>
      <dgm:spPr/>
    </dgm:pt>
    <dgm:pt modelId="{143ACEBF-EC3A-419D-B3C5-2522CC997770}" type="pres">
      <dgm:prSet presAssocID="{B6F62356-7202-4EAA-BC3D-034E71D99625}" presName="composite" presStyleCnt="0"/>
      <dgm:spPr/>
    </dgm:pt>
    <dgm:pt modelId="{58E6AF23-00E1-42CA-AB03-FDC5223EA445}" type="pres">
      <dgm:prSet presAssocID="{B6F62356-7202-4EAA-BC3D-034E71D99625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522EE8-58BF-49A3-8292-8D31A743AD5A}" type="pres">
      <dgm:prSet presAssocID="{B6F62356-7202-4EAA-BC3D-034E71D9962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41B9CC-3615-4AAE-8705-3A2B5AB0B640}" type="presOf" srcId="{6BD7B688-D222-4B32-96A8-386B7E3F508F}" destId="{600CFBC2-6743-48DC-BB51-B920BBD02363}" srcOrd="0" destOrd="0" presId="urn:microsoft.com/office/officeart/2005/8/layout/vList3"/>
    <dgm:cxn modelId="{67F11FE4-7EF3-4E28-9376-17815990B5C6}" srcId="{189088A6-6029-412C-AF3D-B7F0C4945AAC}" destId="{6BD7B688-D222-4B32-96A8-386B7E3F508F}" srcOrd="0" destOrd="0" parTransId="{7DD3790C-C151-40CE-B7CB-85DBBFEEABB2}" sibTransId="{F0A2B618-2EE4-4E50-AB5B-3070C67953E7}"/>
    <dgm:cxn modelId="{ADC48C58-A562-4CC5-9EED-09727C1FA1FF}" type="presOf" srcId="{B6F62356-7202-4EAA-BC3D-034E71D99625}" destId="{99522EE8-58BF-49A3-8292-8D31A743AD5A}" srcOrd="0" destOrd="0" presId="urn:microsoft.com/office/officeart/2005/8/layout/vList3"/>
    <dgm:cxn modelId="{C77C700B-8337-4625-BFEF-6EBDBCAFD739}" type="presOf" srcId="{189088A6-6029-412C-AF3D-B7F0C4945AAC}" destId="{3FF89C90-507C-486F-8A99-BE71F91478EE}" srcOrd="0" destOrd="0" presId="urn:microsoft.com/office/officeart/2005/8/layout/vList3"/>
    <dgm:cxn modelId="{E1498D48-D801-42AE-8B5B-5FFD0AF6736C}" srcId="{189088A6-6029-412C-AF3D-B7F0C4945AAC}" destId="{5A8F350A-9A07-4026-9D93-0C50A0BFFEDE}" srcOrd="1" destOrd="0" parTransId="{43CFFB22-951F-4FF4-878F-631E2C439F01}" sibTransId="{68DEC7C2-5A9B-40DE-88FC-BD75400C09D2}"/>
    <dgm:cxn modelId="{382F9859-0D34-4D59-87DA-3D9E033B5980}" type="presOf" srcId="{5A8F350A-9A07-4026-9D93-0C50A0BFFEDE}" destId="{E4701F4B-5D7D-4C11-8D06-03B70A490982}" srcOrd="0" destOrd="0" presId="urn:microsoft.com/office/officeart/2005/8/layout/vList3"/>
    <dgm:cxn modelId="{959CF03D-EF59-4E06-9AEA-4B16B4F9F28C}" srcId="{189088A6-6029-412C-AF3D-B7F0C4945AAC}" destId="{B6F62356-7202-4EAA-BC3D-034E71D99625}" srcOrd="2" destOrd="0" parTransId="{B618364A-E457-4653-A802-FEF37A902DB2}" sibTransId="{0A413827-F64D-4177-896A-6F3943134DD3}"/>
    <dgm:cxn modelId="{66E72081-AC7E-40C7-AB2D-3B1DD4AD6C15}" type="presParOf" srcId="{3FF89C90-507C-486F-8A99-BE71F91478EE}" destId="{A60241B5-2AC0-4533-82C4-EBF00BEE116B}" srcOrd="0" destOrd="0" presId="urn:microsoft.com/office/officeart/2005/8/layout/vList3"/>
    <dgm:cxn modelId="{F20FDD36-DF23-4E1B-82C0-FA72D1505F17}" type="presParOf" srcId="{A60241B5-2AC0-4533-82C4-EBF00BEE116B}" destId="{5B1959FF-6967-482A-AEE5-A020FB7483FD}" srcOrd="0" destOrd="0" presId="urn:microsoft.com/office/officeart/2005/8/layout/vList3"/>
    <dgm:cxn modelId="{3DE0E2CE-8513-4AFB-8FC9-6F6FB980B998}" type="presParOf" srcId="{A60241B5-2AC0-4533-82C4-EBF00BEE116B}" destId="{600CFBC2-6743-48DC-BB51-B920BBD02363}" srcOrd="1" destOrd="0" presId="urn:microsoft.com/office/officeart/2005/8/layout/vList3"/>
    <dgm:cxn modelId="{790FD556-F269-49DE-9EF6-3C204ABE0946}" type="presParOf" srcId="{3FF89C90-507C-486F-8A99-BE71F91478EE}" destId="{90F69E69-8D10-4A29-BD92-80877488B97A}" srcOrd="1" destOrd="0" presId="urn:microsoft.com/office/officeart/2005/8/layout/vList3"/>
    <dgm:cxn modelId="{C8593673-82CC-4CF7-9C1C-F71ADEA783EA}" type="presParOf" srcId="{3FF89C90-507C-486F-8A99-BE71F91478EE}" destId="{12518835-C0EC-420D-BD31-BB5FC9E044C4}" srcOrd="2" destOrd="0" presId="urn:microsoft.com/office/officeart/2005/8/layout/vList3"/>
    <dgm:cxn modelId="{46506E94-0D70-400C-91DA-65D60AA9C17B}" type="presParOf" srcId="{12518835-C0EC-420D-BD31-BB5FC9E044C4}" destId="{B21A502A-7D23-4A18-97ED-653CA75501E6}" srcOrd="0" destOrd="0" presId="urn:microsoft.com/office/officeart/2005/8/layout/vList3"/>
    <dgm:cxn modelId="{458E6AD9-9ECB-4FB9-9F33-C70FB745341F}" type="presParOf" srcId="{12518835-C0EC-420D-BD31-BB5FC9E044C4}" destId="{E4701F4B-5D7D-4C11-8D06-03B70A490982}" srcOrd="1" destOrd="0" presId="urn:microsoft.com/office/officeart/2005/8/layout/vList3"/>
    <dgm:cxn modelId="{2600943F-3AFC-4386-BF01-1306B0474558}" type="presParOf" srcId="{3FF89C90-507C-486F-8A99-BE71F91478EE}" destId="{22C361C4-FFB9-453C-BCE8-1F56C61C5C40}" srcOrd="3" destOrd="0" presId="urn:microsoft.com/office/officeart/2005/8/layout/vList3"/>
    <dgm:cxn modelId="{50903551-09AB-4E9D-B95D-37FC11FDD951}" type="presParOf" srcId="{3FF89C90-507C-486F-8A99-BE71F91478EE}" destId="{143ACEBF-EC3A-419D-B3C5-2522CC997770}" srcOrd="4" destOrd="0" presId="urn:microsoft.com/office/officeart/2005/8/layout/vList3"/>
    <dgm:cxn modelId="{CE1D1DB7-5F11-4A1A-9FF6-0A9EB3D5EA82}" type="presParOf" srcId="{143ACEBF-EC3A-419D-B3C5-2522CC997770}" destId="{58E6AF23-00E1-42CA-AB03-FDC5223EA445}" srcOrd="0" destOrd="0" presId="urn:microsoft.com/office/officeart/2005/8/layout/vList3"/>
    <dgm:cxn modelId="{26B0C68B-0DAA-4D67-8477-8D546A30C798}" type="presParOf" srcId="{143ACEBF-EC3A-419D-B3C5-2522CC997770}" destId="{99522EE8-58BF-49A3-8292-8D31A743AD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567355-A72B-4F0F-909C-166C9993AB30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19EB2-DBEA-47D4-81E0-78A2812366E7}">
      <dgm:prSet phldrT="[Text]" custT="1"/>
      <dgm:spPr/>
      <dgm:t>
        <a:bodyPr/>
        <a:lstStyle/>
        <a:p>
          <a:r>
            <a:rPr lang="en-US" sz="2200" b="1" dirty="0" smtClean="0"/>
            <a:t>A</a:t>
          </a:r>
          <a:endParaRPr lang="en-US" sz="2200" b="1" dirty="0"/>
        </a:p>
      </dgm:t>
    </dgm:pt>
    <dgm:pt modelId="{66A3BADC-7884-417C-95C8-9455A24BA365}" type="parTrans" cxnId="{065B0A6F-9E21-4C0B-B03F-D9E62BF1790B}">
      <dgm:prSet/>
      <dgm:spPr/>
      <dgm:t>
        <a:bodyPr/>
        <a:lstStyle/>
        <a:p>
          <a:endParaRPr lang="en-US"/>
        </a:p>
      </dgm:t>
    </dgm:pt>
    <dgm:pt modelId="{57BD5BB4-C34F-4F26-99F3-5DD82A5184CE}" type="sibTrans" cxnId="{065B0A6F-9E21-4C0B-B03F-D9E62BF1790B}">
      <dgm:prSet/>
      <dgm:spPr/>
      <dgm:t>
        <a:bodyPr/>
        <a:lstStyle/>
        <a:p>
          <a:endParaRPr lang="en-US"/>
        </a:p>
      </dgm:t>
    </dgm:pt>
    <dgm:pt modelId="{0CC4A9CD-0973-405F-85CA-08D68CC7974A}">
      <dgm:prSet phldrT="[Text]" custT="1"/>
      <dgm:spPr/>
      <dgm:t>
        <a:bodyPr/>
        <a:lstStyle/>
        <a:p>
          <a:r>
            <a:rPr lang="en-US" sz="2200" b="1" dirty="0" smtClean="0"/>
            <a:t>C</a:t>
          </a:r>
          <a:endParaRPr lang="en-US" sz="2200" b="1" dirty="0"/>
        </a:p>
      </dgm:t>
    </dgm:pt>
    <dgm:pt modelId="{8DC2367D-D16B-4A1F-A85F-B415F87496A0}" type="parTrans" cxnId="{411B12D0-DD0F-4494-8FBF-6C30BA4DC8FB}">
      <dgm:prSet/>
      <dgm:spPr/>
      <dgm:t>
        <a:bodyPr/>
        <a:lstStyle/>
        <a:p>
          <a:endParaRPr lang="en-US"/>
        </a:p>
      </dgm:t>
    </dgm:pt>
    <dgm:pt modelId="{8FDBEEF5-BE24-4DD9-8293-5AEDAFB98AB2}" type="sibTrans" cxnId="{411B12D0-DD0F-4494-8FBF-6C30BA4DC8FB}">
      <dgm:prSet/>
      <dgm:spPr/>
      <dgm:t>
        <a:bodyPr/>
        <a:lstStyle/>
        <a:p>
          <a:endParaRPr lang="en-US"/>
        </a:p>
      </dgm:t>
    </dgm:pt>
    <dgm:pt modelId="{65A8D14D-7C64-4905-93E0-1000947E0E87}">
      <dgm:prSet phldrT="[Text]" custT="1"/>
      <dgm:spPr/>
      <dgm:t>
        <a:bodyPr/>
        <a:lstStyle/>
        <a:p>
          <a:r>
            <a:rPr lang="en-US" sz="2200" b="1" dirty="0" smtClean="0"/>
            <a:t>B</a:t>
          </a:r>
          <a:endParaRPr lang="en-US" sz="2200" b="1" dirty="0"/>
        </a:p>
      </dgm:t>
    </dgm:pt>
    <dgm:pt modelId="{25E21468-54CB-4CB7-BC7E-E36241F0FA3F}" type="parTrans" cxnId="{DE9F8675-9647-4FE8-80CE-856A9FB770EE}">
      <dgm:prSet/>
      <dgm:spPr/>
      <dgm:t>
        <a:bodyPr/>
        <a:lstStyle/>
        <a:p>
          <a:endParaRPr lang="en-US"/>
        </a:p>
      </dgm:t>
    </dgm:pt>
    <dgm:pt modelId="{523D7289-AFEF-47B1-960A-643919716CBE}" type="sibTrans" cxnId="{DE9F8675-9647-4FE8-80CE-856A9FB770EE}">
      <dgm:prSet/>
      <dgm:spPr/>
      <dgm:t>
        <a:bodyPr/>
        <a:lstStyle/>
        <a:p>
          <a:endParaRPr lang="en-US"/>
        </a:p>
      </dgm:t>
    </dgm:pt>
    <dgm:pt modelId="{DA86DC67-EA83-4BFA-B25B-D4420098D860}">
      <dgm:prSet phldrT="[Text]" custT="1"/>
      <dgm:spPr/>
      <dgm:t>
        <a:bodyPr/>
        <a:lstStyle/>
        <a:p>
          <a:pPr algn="l"/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tương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User</a:t>
          </a:r>
          <a:endParaRPr lang="en-US" sz="2400" dirty="0"/>
        </a:p>
      </dgm:t>
    </dgm:pt>
    <dgm:pt modelId="{D0ACB851-EACA-41C4-BEFC-019252423287}" type="parTrans" cxnId="{D7CF5092-E5D0-46B4-9743-BDBBCFC9DC59}">
      <dgm:prSet/>
      <dgm:spPr/>
      <dgm:t>
        <a:bodyPr/>
        <a:lstStyle/>
        <a:p>
          <a:endParaRPr lang="en-US"/>
        </a:p>
      </dgm:t>
    </dgm:pt>
    <dgm:pt modelId="{BE86C971-EBF8-4715-8A2D-0FEF2278B6E2}" type="sibTrans" cxnId="{D7CF5092-E5D0-46B4-9743-BDBBCFC9DC59}">
      <dgm:prSet/>
      <dgm:spPr/>
      <dgm:t>
        <a:bodyPr/>
        <a:lstStyle/>
        <a:p>
          <a:endParaRPr lang="en-US"/>
        </a:p>
      </dgm:t>
    </dgm:pt>
    <dgm:pt modelId="{D5491404-1363-4B7A-A6E6-1AECBF73F343}">
      <dgm:prSet phldrT="[Text]" custT="1"/>
      <dgm:spPr/>
      <dgm:t>
        <a:bodyPr/>
        <a:lstStyle/>
        <a:p>
          <a:r>
            <a:rPr lang="en-US" sz="1800" smtClean="0"/>
            <a:t>Xây dựng Database</a:t>
          </a:r>
          <a:endParaRPr lang="en-US" b="1" dirty="0"/>
        </a:p>
      </dgm:t>
    </dgm:pt>
    <dgm:pt modelId="{C889F034-0DF3-4FCC-81C8-39A075745BFF}" type="parTrans" cxnId="{AFAE8ACF-601F-4A79-AB8B-2B21CE84C122}">
      <dgm:prSet/>
      <dgm:spPr/>
      <dgm:t>
        <a:bodyPr/>
        <a:lstStyle/>
        <a:p>
          <a:endParaRPr lang="en-US"/>
        </a:p>
      </dgm:t>
    </dgm:pt>
    <dgm:pt modelId="{FE880C84-552B-478D-819C-8F200752CEB7}" type="sibTrans" cxnId="{AFAE8ACF-601F-4A79-AB8B-2B21CE84C122}">
      <dgm:prSet/>
      <dgm:spPr/>
      <dgm:t>
        <a:bodyPr/>
        <a:lstStyle/>
        <a:p>
          <a:endParaRPr lang="en-US"/>
        </a:p>
      </dgm:t>
    </dgm:pt>
    <dgm:pt modelId="{1C4193AE-2241-4C93-A86B-72EDC243F8CC}">
      <dgm:prSet phldrT="[Text]" custT="1"/>
      <dgm:spPr/>
      <dgm:t>
        <a:bodyPr/>
        <a:lstStyle/>
        <a:p>
          <a:r>
            <a:rPr lang="en-US" sz="1800" smtClean="0"/>
            <a:t>Thiết kế các tính toán nghiệp vụ</a:t>
          </a:r>
          <a:endParaRPr lang="en-US" sz="2200" b="1" dirty="0"/>
        </a:p>
      </dgm:t>
    </dgm:pt>
    <dgm:pt modelId="{C099F252-C4EA-4FDD-884B-96AD75116430}" type="parTrans" cxnId="{CEADFFD5-B76F-4A63-99EC-52F71BEF25D9}">
      <dgm:prSet/>
      <dgm:spPr/>
      <dgm:t>
        <a:bodyPr/>
        <a:lstStyle/>
        <a:p>
          <a:endParaRPr lang="en-US"/>
        </a:p>
      </dgm:t>
    </dgm:pt>
    <dgm:pt modelId="{FB92A429-97A2-42E1-9B2F-04E458B5CFF0}" type="sibTrans" cxnId="{CEADFFD5-B76F-4A63-99EC-52F71BEF25D9}">
      <dgm:prSet/>
      <dgm:spPr/>
      <dgm:t>
        <a:bodyPr/>
        <a:lstStyle/>
        <a:p>
          <a:endParaRPr lang="en-US"/>
        </a:p>
      </dgm:t>
    </dgm:pt>
    <dgm:pt modelId="{3B67350C-F593-4BBF-A224-C7C97576EC4B}" type="pres">
      <dgm:prSet presAssocID="{8B567355-A72B-4F0F-909C-166C9993AB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AC7F95-BE01-4659-AB2C-E7364534FD3E}" type="pres">
      <dgm:prSet presAssocID="{1CE19EB2-DBEA-47D4-81E0-78A2812366E7}" presName="composite" presStyleCnt="0"/>
      <dgm:spPr/>
    </dgm:pt>
    <dgm:pt modelId="{C6D69278-CE40-4D64-B3F1-40C5A68AF9D4}" type="pres">
      <dgm:prSet presAssocID="{1CE19EB2-DBEA-47D4-81E0-78A2812366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FCB4-9CB3-4483-A020-626E4F31A07B}" type="pres">
      <dgm:prSet presAssocID="{1CE19EB2-DBEA-47D4-81E0-78A2812366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BC469-83B0-4E08-854A-1DDE31032F66}" type="pres">
      <dgm:prSet presAssocID="{57BD5BB4-C34F-4F26-99F3-5DD82A5184CE}" presName="sp" presStyleCnt="0"/>
      <dgm:spPr/>
    </dgm:pt>
    <dgm:pt modelId="{49E8B97E-D952-4A5B-BE0C-AD8C3DCE4312}" type="pres">
      <dgm:prSet presAssocID="{65A8D14D-7C64-4905-93E0-1000947E0E87}" presName="composite" presStyleCnt="0"/>
      <dgm:spPr/>
    </dgm:pt>
    <dgm:pt modelId="{87F4067F-155E-4FC0-A6DF-76EF306AD637}" type="pres">
      <dgm:prSet presAssocID="{65A8D14D-7C64-4905-93E0-1000947E0E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DE7F8-497E-4116-AE3A-878A849BDFAF}" type="pres">
      <dgm:prSet presAssocID="{65A8D14D-7C64-4905-93E0-1000947E0E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A3DD0-793C-4222-86B3-5ED78640AFDE}" type="pres">
      <dgm:prSet presAssocID="{523D7289-AFEF-47B1-960A-643919716CBE}" presName="sp" presStyleCnt="0"/>
      <dgm:spPr/>
    </dgm:pt>
    <dgm:pt modelId="{45BBDB9B-8271-4FA6-9AE8-6B1C9C366B46}" type="pres">
      <dgm:prSet presAssocID="{0CC4A9CD-0973-405F-85CA-08D68CC7974A}" presName="composite" presStyleCnt="0"/>
      <dgm:spPr/>
    </dgm:pt>
    <dgm:pt modelId="{9D2B7B2E-ECC0-46B1-BE21-DB0DD3389B55}" type="pres">
      <dgm:prSet presAssocID="{0CC4A9CD-0973-405F-85CA-08D68CC7974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533B1-BBC4-42E4-A9DF-AD6DA4B02E54}" type="pres">
      <dgm:prSet presAssocID="{0CC4A9CD-0973-405F-85CA-08D68CC7974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E8ACF-601F-4A79-AB8B-2B21CE84C122}" srcId="{1CE19EB2-DBEA-47D4-81E0-78A2812366E7}" destId="{D5491404-1363-4B7A-A6E6-1AECBF73F343}" srcOrd="0" destOrd="0" parTransId="{C889F034-0DF3-4FCC-81C8-39A075745BFF}" sibTransId="{FE880C84-552B-478D-819C-8F200752CEB7}"/>
    <dgm:cxn modelId="{09AE2D4D-ED3F-4E19-9D6C-0E6D5CFF90BA}" type="presOf" srcId="{1C4193AE-2241-4C93-A86B-72EDC243F8CC}" destId="{90CDE7F8-497E-4116-AE3A-878A849BDFAF}" srcOrd="0" destOrd="0" presId="urn:microsoft.com/office/officeart/2005/8/layout/chevron2"/>
    <dgm:cxn modelId="{411B12D0-DD0F-4494-8FBF-6C30BA4DC8FB}" srcId="{8B567355-A72B-4F0F-909C-166C9993AB30}" destId="{0CC4A9CD-0973-405F-85CA-08D68CC7974A}" srcOrd="2" destOrd="0" parTransId="{8DC2367D-D16B-4A1F-A85F-B415F87496A0}" sibTransId="{8FDBEEF5-BE24-4DD9-8293-5AEDAFB98AB2}"/>
    <dgm:cxn modelId="{065B0A6F-9E21-4C0B-B03F-D9E62BF1790B}" srcId="{8B567355-A72B-4F0F-909C-166C9993AB30}" destId="{1CE19EB2-DBEA-47D4-81E0-78A2812366E7}" srcOrd="0" destOrd="0" parTransId="{66A3BADC-7884-417C-95C8-9455A24BA365}" sibTransId="{57BD5BB4-C34F-4F26-99F3-5DD82A5184CE}"/>
    <dgm:cxn modelId="{596A4C4E-245F-45BE-BB3B-59019CFD07F7}" type="presOf" srcId="{65A8D14D-7C64-4905-93E0-1000947E0E87}" destId="{87F4067F-155E-4FC0-A6DF-76EF306AD637}" srcOrd="0" destOrd="0" presId="urn:microsoft.com/office/officeart/2005/8/layout/chevron2"/>
    <dgm:cxn modelId="{4DE45B53-003B-4DA6-94C1-57A86B6C784B}" type="presOf" srcId="{1CE19EB2-DBEA-47D4-81E0-78A2812366E7}" destId="{C6D69278-CE40-4D64-B3F1-40C5A68AF9D4}" srcOrd="0" destOrd="0" presId="urn:microsoft.com/office/officeart/2005/8/layout/chevron2"/>
    <dgm:cxn modelId="{2C9CFC80-F6B1-4FBA-957C-FC259896A587}" type="presOf" srcId="{D5491404-1363-4B7A-A6E6-1AECBF73F343}" destId="{855FFCB4-9CB3-4483-A020-626E4F31A07B}" srcOrd="0" destOrd="0" presId="urn:microsoft.com/office/officeart/2005/8/layout/chevron2"/>
    <dgm:cxn modelId="{2814071B-7E9A-4407-8192-3A88E94BCF13}" type="presOf" srcId="{DA86DC67-EA83-4BFA-B25B-D4420098D860}" destId="{273533B1-BBC4-42E4-A9DF-AD6DA4B02E54}" srcOrd="0" destOrd="0" presId="urn:microsoft.com/office/officeart/2005/8/layout/chevron2"/>
    <dgm:cxn modelId="{07CC9C67-061C-4D9D-8B68-B5119374702A}" type="presOf" srcId="{0CC4A9CD-0973-405F-85CA-08D68CC7974A}" destId="{9D2B7B2E-ECC0-46B1-BE21-DB0DD3389B55}" srcOrd="0" destOrd="0" presId="urn:microsoft.com/office/officeart/2005/8/layout/chevron2"/>
    <dgm:cxn modelId="{426F5952-A031-4BCD-8A53-1FB20EF4CFFF}" type="presOf" srcId="{8B567355-A72B-4F0F-909C-166C9993AB30}" destId="{3B67350C-F593-4BBF-A224-C7C97576EC4B}" srcOrd="0" destOrd="0" presId="urn:microsoft.com/office/officeart/2005/8/layout/chevron2"/>
    <dgm:cxn modelId="{CEADFFD5-B76F-4A63-99EC-52F71BEF25D9}" srcId="{65A8D14D-7C64-4905-93E0-1000947E0E87}" destId="{1C4193AE-2241-4C93-A86B-72EDC243F8CC}" srcOrd="0" destOrd="0" parTransId="{C099F252-C4EA-4FDD-884B-96AD75116430}" sibTransId="{FB92A429-97A2-42E1-9B2F-04E458B5CFF0}"/>
    <dgm:cxn modelId="{D7CF5092-E5D0-46B4-9743-BDBBCFC9DC59}" srcId="{0CC4A9CD-0973-405F-85CA-08D68CC7974A}" destId="{DA86DC67-EA83-4BFA-B25B-D4420098D860}" srcOrd="0" destOrd="0" parTransId="{D0ACB851-EACA-41C4-BEFC-019252423287}" sibTransId="{BE86C971-EBF8-4715-8A2D-0FEF2278B6E2}"/>
    <dgm:cxn modelId="{DE9F8675-9647-4FE8-80CE-856A9FB770EE}" srcId="{8B567355-A72B-4F0F-909C-166C9993AB30}" destId="{65A8D14D-7C64-4905-93E0-1000947E0E87}" srcOrd="1" destOrd="0" parTransId="{25E21468-54CB-4CB7-BC7E-E36241F0FA3F}" sibTransId="{523D7289-AFEF-47B1-960A-643919716CBE}"/>
    <dgm:cxn modelId="{6E10FAAD-3A29-49C9-B670-AE6FF017E324}" type="presParOf" srcId="{3B67350C-F593-4BBF-A224-C7C97576EC4B}" destId="{FBAC7F95-BE01-4659-AB2C-E7364534FD3E}" srcOrd="0" destOrd="0" presId="urn:microsoft.com/office/officeart/2005/8/layout/chevron2"/>
    <dgm:cxn modelId="{C454B716-2789-4B12-9AF4-791A0C910393}" type="presParOf" srcId="{FBAC7F95-BE01-4659-AB2C-E7364534FD3E}" destId="{C6D69278-CE40-4D64-B3F1-40C5A68AF9D4}" srcOrd="0" destOrd="0" presId="urn:microsoft.com/office/officeart/2005/8/layout/chevron2"/>
    <dgm:cxn modelId="{77A8630D-C97F-4554-B5E9-A041F2E45A33}" type="presParOf" srcId="{FBAC7F95-BE01-4659-AB2C-E7364534FD3E}" destId="{855FFCB4-9CB3-4483-A020-626E4F31A07B}" srcOrd="1" destOrd="0" presId="urn:microsoft.com/office/officeart/2005/8/layout/chevron2"/>
    <dgm:cxn modelId="{303D26D2-2A2F-4AC0-AA8D-C8E9E2FC6C6A}" type="presParOf" srcId="{3B67350C-F593-4BBF-A224-C7C97576EC4B}" destId="{BB4BC469-83B0-4E08-854A-1DDE31032F66}" srcOrd="1" destOrd="0" presId="urn:microsoft.com/office/officeart/2005/8/layout/chevron2"/>
    <dgm:cxn modelId="{3303FEC9-1286-4876-A6F4-6A86C391BA22}" type="presParOf" srcId="{3B67350C-F593-4BBF-A224-C7C97576EC4B}" destId="{49E8B97E-D952-4A5B-BE0C-AD8C3DCE4312}" srcOrd="2" destOrd="0" presId="urn:microsoft.com/office/officeart/2005/8/layout/chevron2"/>
    <dgm:cxn modelId="{6AD7EE43-880D-4446-A753-979F98C39CB3}" type="presParOf" srcId="{49E8B97E-D952-4A5B-BE0C-AD8C3DCE4312}" destId="{87F4067F-155E-4FC0-A6DF-76EF306AD637}" srcOrd="0" destOrd="0" presId="urn:microsoft.com/office/officeart/2005/8/layout/chevron2"/>
    <dgm:cxn modelId="{A40BA92A-C3E8-4AFA-88FD-4710EE07EC93}" type="presParOf" srcId="{49E8B97E-D952-4A5B-BE0C-AD8C3DCE4312}" destId="{90CDE7F8-497E-4116-AE3A-878A849BDFAF}" srcOrd="1" destOrd="0" presId="urn:microsoft.com/office/officeart/2005/8/layout/chevron2"/>
    <dgm:cxn modelId="{20A57B86-7113-4D2A-82A7-21BDD791BBDD}" type="presParOf" srcId="{3B67350C-F593-4BBF-A224-C7C97576EC4B}" destId="{2D8A3DD0-793C-4222-86B3-5ED78640AFDE}" srcOrd="3" destOrd="0" presId="urn:microsoft.com/office/officeart/2005/8/layout/chevron2"/>
    <dgm:cxn modelId="{0BC3ABE4-E3F0-4DBA-A245-F46E56EA8D47}" type="presParOf" srcId="{3B67350C-F593-4BBF-A224-C7C97576EC4B}" destId="{45BBDB9B-8271-4FA6-9AE8-6B1C9C366B46}" srcOrd="4" destOrd="0" presId="urn:microsoft.com/office/officeart/2005/8/layout/chevron2"/>
    <dgm:cxn modelId="{5160F66A-BE28-4C6D-B889-1D9FA2E16973}" type="presParOf" srcId="{45BBDB9B-8271-4FA6-9AE8-6B1C9C366B46}" destId="{9D2B7B2E-ECC0-46B1-BE21-DB0DD3389B55}" srcOrd="0" destOrd="0" presId="urn:microsoft.com/office/officeart/2005/8/layout/chevron2"/>
    <dgm:cxn modelId="{930C3712-64B2-4AE2-870A-447D03548FF9}" type="presParOf" srcId="{45BBDB9B-8271-4FA6-9AE8-6B1C9C366B46}" destId="{273533B1-BBC4-42E4-A9DF-AD6DA4B02E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528707-D4DF-4196-A4E9-692EE3A161A4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16B538C6-9D48-4074-8A32-B0A7D6CD2612}">
      <dgm:prSet phldrT="[Text]" custT="1"/>
      <dgm:spPr/>
      <dgm:t>
        <a:bodyPr/>
        <a:lstStyle/>
        <a:p>
          <a:r>
            <a:rPr lang="en-US" sz="2300" dirty="0" smtClean="0"/>
            <a:t>QL.TÀI XẾ</a:t>
          </a:r>
          <a:endParaRPr lang="en-US" sz="2300" dirty="0"/>
        </a:p>
      </dgm:t>
    </dgm:pt>
    <dgm:pt modelId="{319A7764-102F-476D-86BE-4EAC988DAC5A}" type="parTrans" cxnId="{726632AA-4A5D-417F-AD6D-D140DF2A3926}">
      <dgm:prSet/>
      <dgm:spPr/>
      <dgm:t>
        <a:bodyPr/>
        <a:lstStyle/>
        <a:p>
          <a:endParaRPr lang="en-US"/>
        </a:p>
      </dgm:t>
    </dgm:pt>
    <dgm:pt modelId="{1286F462-9413-46D6-8AC1-9FFA3A6421AA}" type="sibTrans" cxnId="{726632AA-4A5D-417F-AD6D-D140DF2A3926}">
      <dgm:prSet/>
      <dgm:spPr/>
      <dgm:t>
        <a:bodyPr/>
        <a:lstStyle/>
        <a:p>
          <a:endParaRPr lang="en-US"/>
        </a:p>
      </dgm:t>
    </dgm:pt>
    <dgm:pt modelId="{53CEAADD-4EB2-4CE7-B4D1-A037D48D5793}">
      <dgm:prSet phldrT="[Text]" custT="1"/>
      <dgm:spPr/>
      <dgm:t>
        <a:bodyPr/>
        <a:lstStyle/>
        <a:p>
          <a:r>
            <a:rPr lang="en-US" sz="2000" b="0" dirty="0" smtClean="0"/>
            <a:t>BÁO CÁO</a:t>
          </a:r>
          <a:endParaRPr lang="en-US" sz="2000" b="0" dirty="0"/>
        </a:p>
      </dgm:t>
    </dgm:pt>
    <dgm:pt modelId="{DB4D930F-7A32-4E4B-9A59-BD0ACFF49C95}" type="parTrans" cxnId="{571D6EFC-32AB-444F-B188-33A4AFC5EB6A}">
      <dgm:prSet/>
      <dgm:spPr/>
      <dgm:t>
        <a:bodyPr/>
        <a:lstStyle/>
        <a:p>
          <a:endParaRPr lang="en-US"/>
        </a:p>
      </dgm:t>
    </dgm:pt>
    <dgm:pt modelId="{FE9A5AE8-2067-4040-84AA-10E1BFE8CD7C}" type="sibTrans" cxnId="{571D6EFC-32AB-444F-B188-33A4AFC5EB6A}">
      <dgm:prSet/>
      <dgm:spPr/>
      <dgm:t>
        <a:bodyPr/>
        <a:lstStyle/>
        <a:p>
          <a:endParaRPr lang="en-US"/>
        </a:p>
      </dgm:t>
    </dgm:pt>
    <dgm:pt modelId="{BF5A2988-F64B-4AFC-B736-E22956E9D8AC}">
      <dgm:prSet phldrT="[Text]" custT="1"/>
      <dgm:spPr/>
      <dgm:t>
        <a:bodyPr/>
        <a:lstStyle/>
        <a:p>
          <a:r>
            <a:rPr lang="en-US" sz="1800" dirty="0" smtClean="0"/>
            <a:t>QL.XE</a:t>
          </a:r>
          <a:endParaRPr lang="en-US" sz="1800" dirty="0"/>
        </a:p>
      </dgm:t>
    </dgm:pt>
    <dgm:pt modelId="{3EBE44F1-222F-4141-85CA-8B5F3B15EF7D}" type="sibTrans" cxnId="{E38BE99B-06AE-4C7F-A5D6-C1A1C1098689}">
      <dgm:prSet/>
      <dgm:spPr/>
      <dgm:t>
        <a:bodyPr/>
        <a:lstStyle/>
        <a:p>
          <a:endParaRPr lang="en-US"/>
        </a:p>
      </dgm:t>
    </dgm:pt>
    <dgm:pt modelId="{595CC658-B749-40B5-A6C3-25366A92F64E}" type="parTrans" cxnId="{E38BE99B-06AE-4C7F-A5D6-C1A1C1098689}">
      <dgm:prSet/>
      <dgm:spPr/>
      <dgm:t>
        <a:bodyPr/>
        <a:lstStyle/>
        <a:p>
          <a:endParaRPr lang="en-US"/>
        </a:p>
      </dgm:t>
    </dgm:pt>
    <dgm:pt modelId="{01A0A183-F75B-49BE-B928-78AFF0273F77}" type="pres">
      <dgm:prSet presAssocID="{AE528707-D4DF-4196-A4E9-692EE3A161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73AE54B-7632-44EA-92B4-6B5C0BFD7ABB}" type="pres">
      <dgm:prSet presAssocID="{16B538C6-9D48-4074-8A32-B0A7D6CD261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20F31-71C6-4937-9230-9B7562DC73FD}" type="pres">
      <dgm:prSet presAssocID="{16B538C6-9D48-4074-8A32-B0A7D6CD2612}" presName="gear1srcNode" presStyleLbl="node1" presStyleIdx="0" presStyleCnt="3"/>
      <dgm:spPr/>
      <dgm:t>
        <a:bodyPr/>
        <a:lstStyle/>
        <a:p>
          <a:endParaRPr lang="en-US"/>
        </a:p>
      </dgm:t>
    </dgm:pt>
    <dgm:pt modelId="{C55812C2-5E89-4FFE-AC70-C63D02789ADC}" type="pres">
      <dgm:prSet presAssocID="{16B538C6-9D48-4074-8A32-B0A7D6CD2612}" presName="gear1dstNode" presStyleLbl="node1" presStyleIdx="0" presStyleCnt="3"/>
      <dgm:spPr/>
      <dgm:t>
        <a:bodyPr/>
        <a:lstStyle/>
        <a:p>
          <a:endParaRPr lang="en-US"/>
        </a:p>
      </dgm:t>
    </dgm:pt>
    <dgm:pt modelId="{C38685B0-85E9-469D-93DB-5302C413EA0B}" type="pres">
      <dgm:prSet presAssocID="{BF5A2988-F64B-4AFC-B736-E22956E9D8A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0B2D3-D262-46A0-BA8F-9144DC298A45}" type="pres">
      <dgm:prSet presAssocID="{BF5A2988-F64B-4AFC-B736-E22956E9D8AC}" presName="gear2srcNode" presStyleLbl="node1" presStyleIdx="1" presStyleCnt="3"/>
      <dgm:spPr/>
      <dgm:t>
        <a:bodyPr/>
        <a:lstStyle/>
        <a:p>
          <a:endParaRPr lang="en-US"/>
        </a:p>
      </dgm:t>
    </dgm:pt>
    <dgm:pt modelId="{83D7B1B2-E216-49C0-A017-363ADD501863}" type="pres">
      <dgm:prSet presAssocID="{BF5A2988-F64B-4AFC-B736-E22956E9D8AC}" presName="gear2dstNode" presStyleLbl="node1" presStyleIdx="1" presStyleCnt="3"/>
      <dgm:spPr/>
      <dgm:t>
        <a:bodyPr/>
        <a:lstStyle/>
        <a:p>
          <a:endParaRPr lang="en-US"/>
        </a:p>
      </dgm:t>
    </dgm:pt>
    <dgm:pt modelId="{FAC9C855-E720-47C9-956A-AC249672B1D5}" type="pres">
      <dgm:prSet presAssocID="{53CEAADD-4EB2-4CE7-B4D1-A037D48D5793}" presName="gear3" presStyleLbl="node1" presStyleIdx="2" presStyleCnt="3"/>
      <dgm:spPr/>
      <dgm:t>
        <a:bodyPr/>
        <a:lstStyle/>
        <a:p>
          <a:endParaRPr lang="en-US"/>
        </a:p>
      </dgm:t>
    </dgm:pt>
    <dgm:pt modelId="{BBDBCD52-8786-4B9E-8A43-2383B6C376C5}" type="pres">
      <dgm:prSet presAssocID="{53CEAADD-4EB2-4CE7-B4D1-A037D48D57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923BA-C845-40C0-B46F-3C71D0F6716F}" type="pres">
      <dgm:prSet presAssocID="{53CEAADD-4EB2-4CE7-B4D1-A037D48D5793}" presName="gear3srcNode" presStyleLbl="node1" presStyleIdx="2" presStyleCnt="3"/>
      <dgm:spPr/>
      <dgm:t>
        <a:bodyPr/>
        <a:lstStyle/>
        <a:p>
          <a:endParaRPr lang="en-US"/>
        </a:p>
      </dgm:t>
    </dgm:pt>
    <dgm:pt modelId="{2655A7B7-5846-4512-B636-ED91F3FF926F}" type="pres">
      <dgm:prSet presAssocID="{53CEAADD-4EB2-4CE7-B4D1-A037D48D5793}" presName="gear3dstNode" presStyleLbl="node1" presStyleIdx="2" presStyleCnt="3"/>
      <dgm:spPr/>
      <dgm:t>
        <a:bodyPr/>
        <a:lstStyle/>
        <a:p>
          <a:endParaRPr lang="en-US"/>
        </a:p>
      </dgm:t>
    </dgm:pt>
    <dgm:pt modelId="{2E4B0C8F-8AB1-4552-8B50-A4BE1BED4425}" type="pres">
      <dgm:prSet presAssocID="{1286F462-9413-46D6-8AC1-9FFA3A6421A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0B760AE-7C75-45E2-8999-DC6342DBAEC9}" type="pres">
      <dgm:prSet presAssocID="{3EBE44F1-222F-4141-85CA-8B5F3B15EF7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9087A55-524B-4921-8B5F-BB905B2FB6AB}" type="pres">
      <dgm:prSet presAssocID="{FE9A5AE8-2067-4040-84AA-10E1BFE8CD7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BA81FF0-A1BD-4AA4-B38F-F8FE00BD876B}" type="presOf" srcId="{53CEAADD-4EB2-4CE7-B4D1-A037D48D5793}" destId="{BBDBCD52-8786-4B9E-8A43-2383B6C376C5}" srcOrd="1" destOrd="0" presId="urn:microsoft.com/office/officeart/2005/8/layout/gear1"/>
    <dgm:cxn modelId="{FCD5BE2B-3347-4DA7-8D5C-CF6DF14AADC2}" type="presOf" srcId="{53CEAADD-4EB2-4CE7-B4D1-A037D48D5793}" destId="{2655A7B7-5846-4512-B636-ED91F3FF926F}" srcOrd="3" destOrd="0" presId="urn:microsoft.com/office/officeart/2005/8/layout/gear1"/>
    <dgm:cxn modelId="{665F1E75-E7EE-4A86-902F-A3427F63B328}" type="presOf" srcId="{BF5A2988-F64B-4AFC-B736-E22956E9D8AC}" destId="{C38685B0-85E9-469D-93DB-5302C413EA0B}" srcOrd="0" destOrd="0" presId="urn:microsoft.com/office/officeart/2005/8/layout/gear1"/>
    <dgm:cxn modelId="{2F3ABC0D-81B2-4A04-A27D-D5632C0A0F08}" type="presOf" srcId="{53CEAADD-4EB2-4CE7-B4D1-A037D48D5793}" destId="{0A0923BA-C845-40C0-B46F-3C71D0F6716F}" srcOrd="2" destOrd="0" presId="urn:microsoft.com/office/officeart/2005/8/layout/gear1"/>
    <dgm:cxn modelId="{571D6EFC-32AB-444F-B188-33A4AFC5EB6A}" srcId="{AE528707-D4DF-4196-A4E9-692EE3A161A4}" destId="{53CEAADD-4EB2-4CE7-B4D1-A037D48D5793}" srcOrd="2" destOrd="0" parTransId="{DB4D930F-7A32-4E4B-9A59-BD0ACFF49C95}" sibTransId="{FE9A5AE8-2067-4040-84AA-10E1BFE8CD7C}"/>
    <dgm:cxn modelId="{E403665D-4BDC-4290-8BF7-ED9EE356C521}" type="presOf" srcId="{BF5A2988-F64B-4AFC-B736-E22956E9D8AC}" destId="{83D7B1B2-E216-49C0-A017-363ADD501863}" srcOrd="2" destOrd="0" presId="urn:microsoft.com/office/officeart/2005/8/layout/gear1"/>
    <dgm:cxn modelId="{A5CBC35F-4B0A-41BB-9B30-E42576278E17}" type="presOf" srcId="{3EBE44F1-222F-4141-85CA-8B5F3B15EF7D}" destId="{40B760AE-7C75-45E2-8999-DC6342DBAEC9}" srcOrd="0" destOrd="0" presId="urn:microsoft.com/office/officeart/2005/8/layout/gear1"/>
    <dgm:cxn modelId="{489023AD-AF26-4F16-85E7-AD84A6F03781}" type="presOf" srcId="{16B538C6-9D48-4074-8A32-B0A7D6CD2612}" destId="{473AE54B-7632-44EA-92B4-6B5C0BFD7ABB}" srcOrd="0" destOrd="0" presId="urn:microsoft.com/office/officeart/2005/8/layout/gear1"/>
    <dgm:cxn modelId="{E38BE99B-06AE-4C7F-A5D6-C1A1C1098689}" srcId="{AE528707-D4DF-4196-A4E9-692EE3A161A4}" destId="{BF5A2988-F64B-4AFC-B736-E22956E9D8AC}" srcOrd="1" destOrd="0" parTransId="{595CC658-B749-40B5-A6C3-25366A92F64E}" sibTransId="{3EBE44F1-222F-4141-85CA-8B5F3B15EF7D}"/>
    <dgm:cxn modelId="{A4C10893-8098-4453-805F-73060029E7A4}" type="presOf" srcId="{FE9A5AE8-2067-4040-84AA-10E1BFE8CD7C}" destId="{09087A55-524B-4921-8B5F-BB905B2FB6AB}" srcOrd="0" destOrd="0" presId="urn:microsoft.com/office/officeart/2005/8/layout/gear1"/>
    <dgm:cxn modelId="{DC6DC596-1BF9-4460-89F7-13CFBCEA18B5}" type="presOf" srcId="{AE528707-D4DF-4196-A4E9-692EE3A161A4}" destId="{01A0A183-F75B-49BE-B928-78AFF0273F77}" srcOrd="0" destOrd="0" presId="urn:microsoft.com/office/officeart/2005/8/layout/gear1"/>
    <dgm:cxn modelId="{8FA80E96-B431-40FB-B3C9-DC5F8EA1DB53}" type="presOf" srcId="{16B538C6-9D48-4074-8A32-B0A7D6CD2612}" destId="{97B20F31-71C6-4937-9230-9B7562DC73FD}" srcOrd="1" destOrd="0" presId="urn:microsoft.com/office/officeart/2005/8/layout/gear1"/>
    <dgm:cxn modelId="{726632AA-4A5D-417F-AD6D-D140DF2A3926}" srcId="{AE528707-D4DF-4196-A4E9-692EE3A161A4}" destId="{16B538C6-9D48-4074-8A32-B0A7D6CD2612}" srcOrd="0" destOrd="0" parTransId="{319A7764-102F-476D-86BE-4EAC988DAC5A}" sibTransId="{1286F462-9413-46D6-8AC1-9FFA3A6421AA}"/>
    <dgm:cxn modelId="{0DF0A5F4-2F69-4746-BBC9-DFEFA700E42C}" type="presOf" srcId="{16B538C6-9D48-4074-8A32-B0A7D6CD2612}" destId="{C55812C2-5E89-4FFE-AC70-C63D02789ADC}" srcOrd="2" destOrd="0" presId="urn:microsoft.com/office/officeart/2005/8/layout/gear1"/>
    <dgm:cxn modelId="{52EDDBE6-8C03-431D-AE68-3780AF53B11E}" type="presOf" srcId="{1286F462-9413-46D6-8AC1-9FFA3A6421AA}" destId="{2E4B0C8F-8AB1-4552-8B50-A4BE1BED4425}" srcOrd="0" destOrd="0" presId="urn:microsoft.com/office/officeart/2005/8/layout/gear1"/>
    <dgm:cxn modelId="{06B92BFC-BE6C-4F50-BC31-D4A34116E05B}" type="presOf" srcId="{BF5A2988-F64B-4AFC-B736-E22956E9D8AC}" destId="{C550B2D3-D262-46A0-BA8F-9144DC298A45}" srcOrd="1" destOrd="0" presId="urn:microsoft.com/office/officeart/2005/8/layout/gear1"/>
    <dgm:cxn modelId="{B558166A-1B3A-4159-B80D-AFA69DDC1164}" type="presOf" srcId="{53CEAADD-4EB2-4CE7-B4D1-A037D48D5793}" destId="{FAC9C855-E720-47C9-956A-AC249672B1D5}" srcOrd="0" destOrd="0" presId="urn:microsoft.com/office/officeart/2005/8/layout/gear1"/>
    <dgm:cxn modelId="{D180DBD3-A0E6-40CD-80C4-BADA24B7D1D6}" type="presParOf" srcId="{01A0A183-F75B-49BE-B928-78AFF0273F77}" destId="{473AE54B-7632-44EA-92B4-6B5C0BFD7ABB}" srcOrd="0" destOrd="0" presId="urn:microsoft.com/office/officeart/2005/8/layout/gear1"/>
    <dgm:cxn modelId="{F5DE331A-FA8B-4916-8BF7-FB51F3C6D5BC}" type="presParOf" srcId="{01A0A183-F75B-49BE-B928-78AFF0273F77}" destId="{97B20F31-71C6-4937-9230-9B7562DC73FD}" srcOrd="1" destOrd="0" presId="urn:microsoft.com/office/officeart/2005/8/layout/gear1"/>
    <dgm:cxn modelId="{2811ADFD-9ED3-4F00-9AA2-58051E3CB8FB}" type="presParOf" srcId="{01A0A183-F75B-49BE-B928-78AFF0273F77}" destId="{C55812C2-5E89-4FFE-AC70-C63D02789ADC}" srcOrd="2" destOrd="0" presId="urn:microsoft.com/office/officeart/2005/8/layout/gear1"/>
    <dgm:cxn modelId="{C79BB9D1-26EA-45A2-A786-EBF3FC9F093F}" type="presParOf" srcId="{01A0A183-F75B-49BE-B928-78AFF0273F77}" destId="{C38685B0-85E9-469D-93DB-5302C413EA0B}" srcOrd="3" destOrd="0" presId="urn:microsoft.com/office/officeart/2005/8/layout/gear1"/>
    <dgm:cxn modelId="{93AF10A2-ACC6-4DC1-8DD0-B17228100FC2}" type="presParOf" srcId="{01A0A183-F75B-49BE-B928-78AFF0273F77}" destId="{C550B2D3-D262-46A0-BA8F-9144DC298A45}" srcOrd="4" destOrd="0" presId="urn:microsoft.com/office/officeart/2005/8/layout/gear1"/>
    <dgm:cxn modelId="{B9549800-3E20-4A2A-A34E-1CD5A81053C5}" type="presParOf" srcId="{01A0A183-F75B-49BE-B928-78AFF0273F77}" destId="{83D7B1B2-E216-49C0-A017-363ADD501863}" srcOrd="5" destOrd="0" presId="urn:microsoft.com/office/officeart/2005/8/layout/gear1"/>
    <dgm:cxn modelId="{A5DCACAD-1471-46E0-9164-404CC560D266}" type="presParOf" srcId="{01A0A183-F75B-49BE-B928-78AFF0273F77}" destId="{FAC9C855-E720-47C9-956A-AC249672B1D5}" srcOrd="6" destOrd="0" presId="urn:microsoft.com/office/officeart/2005/8/layout/gear1"/>
    <dgm:cxn modelId="{3E3BB8F4-CC70-4A94-8BA9-181A7BB6993C}" type="presParOf" srcId="{01A0A183-F75B-49BE-B928-78AFF0273F77}" destId="{BBDBCD52-8786-4B9E-8A43-2383B6C376C5}" srcOrd="7" destOrd="0" presId="urn:microsoft.com/office/officeart/2005/8/layout/gear1"/>
    <dgm:cxn modelId="{4E230CDD-60B1-429E-91B7-08D66A7B41DF}" type="presParOf" srcId="{01A0A183-F75B-49BE-B928-78AFF0273F77}" destId="{0A0923BA-C845-40C0-B46F-3C71D0F6716F}" srcOrd="8" destOrd="0" presId="urn:microsoft.com/office/officeart/2005/8/layout/gear1"/>
    <dgm:cxn modelId="{AC31DCED-5EE7-4CED-822D-EF2AA70260E6}" type="presParOf" srcId="{01A0A183-F75B-49BE-B928-78AFF0273F77}" destId="{2655A7B7-5846-4512-B636-ED91F3FF926F}" srcOrd="9" destOrd="0" presId="urn:microsoft.com/office/officeart/2005/8/layout/gear1"/>
    <dgm:cxn modelId="{76CF2004-D302-4DF8-93AB-1AEF78A3086C}" type="presParOf" srcId="{01A0A183-F75B-49BE-B928-78AFF0273F77}" destId="{2E4B0C8F-8AB1-4552-8B50-A4BE1BED4425}" srcOrd="10" destOrd="0" presId="urn:microsoft.com/office/officeart/2005/8/layout/gear1"/>
    <dgm:cxn modelId="{70F560DE-D355-49A3-829F-A395839A0346}" type="presParOf" srcId="{01A0A183-F75B-49BE-B928-78AFF0273F77}" destId="{40B760AE-7C75-45E2-8999-DC6342DBAEC9}" srcOrd="11" destOrd="0" presId="urn:microsoft.com/office/officeart/2005/8/layout/gear1"/>
    <dgm:cxn modelId="{386B8F3E-F166-483A-94A4-816003D86025}" type="presParOf" srcId="{01A0A183-F75B-49BE-B928-78AFF0273F77}" destId="{09087A55-524B-4921-8B5F-BB905B2FB6A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BAB0-1189-46EC-9A1C-7DB977A51911}">
      <dsp:nvSpPr>
        <dsp:cNvPr id="0" name=""/>
        <dsp:cNvSpPr/>
      </dsp:nvSpPr>
      <dsp:spPr>
        <a:xfrm rot="5400000">
          <a:off x="-119763" y="12033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2" y="280022"/>
        <a:ext cx="558897" cy="239528"/>
      </dsp:txXfrm>
    </dsp:sp>
    <dsp:sp modelId="{3D9ED7D8-C565-4F0B-9FCA-2ECB5AAC7227}">
      <dsp:nvSpPr>
        <dsp:cNvPr id="0" name=""/>
        <dsp:cNvSpPr/>
      </dsp:nvSpPr>
      <dsp:spPr>
        <a:xfrm rot="5400000">
          <a:off x="3487060" y="-2927589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Tổng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quan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25908"/>
        <a:ext cx="6349968" cy="468308"/>
      </dsp:txXfrm>
    </dsp:sp>
    <dsp:sp modelId="{99688ECA-8FA5-4607-94F1-CC07A0BA0860}">
      <dsp:nvSpPr>
        <dsp:cNvPr id="0" name=""/>
        <dsp:cNvSpPr/>
      </dsp:nvSpPr>
      <dsp:spPr>
        <a:xfrm rot="5400000">
          <a:off x="-119763" y="79674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2" y="956429"/>
        <a:ext cx="558897" cy="239528"/>
      </dsp:txXfrm>
    </dsp:sp>
    <dsp:sp modelId="{F58EB6E1-C2A1-4929-9B82-A347EB9586A7}">
      <dsp:nvSpPr>
        <dsp:cNvPr id="0" name=""/>
        <dsp:cNvSpPr/>
      </dsp:nvSpPr>
      <dsp:spPr>
        <a:xfrm rot="5400000">
          <a:off x="3487060" y="-2251182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Mục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tiêu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702315"/>
        <a:ext cx="6349968" cy="468308"/>
      </dsp:txXfrm>
    </dsp:sp>
    <dsp:sp modelId="{9A99D0FF-5868-43CF-95F2-1E817500C822}">
      <dsp:nvSpPr>
        <dsp:cNvPr id="0" name=""/>
        <dsp:cNvSpPr/>
      </dsp:nvSpPr>
      <dsp:spPr>
        <a:xfrm rot="5400000">
          <a:off x="-119763" y="1473151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2" y="1632836"/>
        <a:ext cx="558897" cy="239528"/>
      </dsp:txXfrm>
    </dsp:sp>
    <dsp:sp modelId="{CC23FC61-5C58-4DDA-AF56-567B69758437}">
      <dsp:nvSpPr>
        <dsp:cNvPr id="0" name=""/>
        <dsp:cNvSpPr/>
      </dsp:nvSpPr>
      <dsp:spPr>
        <a:xfrm rot="5400000">
          <a:off x="3487060" y="-1574775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Hiện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thực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hệ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thống</a:t>
          </a:r>
          <a:endParaRPr lang="en-US" sz="3000" kern="1200" dirty="0"/>
        </a:p>
      </dsp:txBody>
      <dsp:txXfrm rot="-5400000">
        <a:off x="558897" y="1378722"/>
        <a:ext cx="6349968" cy="468308"/>
      </dsp:txXfrm>
    </dsp:sp>
    <dsp:sp modelId="{BCB60E09-B4F6-42A9-87A9-BCC61689526D}">
      <dsp:nvSpPr>
        <dsp:cNvPr id="0" name=""/>
        <dsp:cNvSpPr/>
      </dsp:nvSpPr>
      <dsp:spPr>
        <a:xfrm rot="5400000">
          <a:off x="-119763" y="214955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2" y="2309242"/>
        <a:ext cx="558897" cy="239528"/>
      </dsp:txXfrm>
    </dsp:sp>
    <dsp:sp modelId="{AD67D1D3-D645-410F-B62F-B3AE6F7D1CFF}">
      <dsp:nvSpPr>
        <dsp:cNvPr id="0" name=""/>
        <dsp:cNvSpPr/>
      </dsp:nvSpPr>
      <dsp:spPr>
        <a:xfrm rot="5400000">
          <a:off x="3487060" y="-898368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Cải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tiến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và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pháp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triển</a:t>
          </a:r>
          <a:endParaRPr lang="en-US" sz="3000" kern="1200" dirty="0"/>
        </a:p>
      </dsp:txBody>
      <dsp:txXfrm rot="-5400000">
        <a:off x="558897" y="2055129"/>
        <a:ext cx="6349968" cy="468308"/>
      </dsp:txXfrm>
    </dsp:sp>
    <dsp:sp modelId="{86E00DC5-05B7-4F6C-8577-7733C0F49E30}">
      <dsp:nvSpPr>
        <dsp:cNvPr id="0" name=""/>
        <dsp:cNvSpPr/>
      </dsp:nvSpPr>
      <dsp:spPr>
        <a:xfrm rot="5400000">
          <a:off x="-119763" y="282596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2" y="2985649"/>
        <a:ext cx="558897" cy="239528"/>
      </dsp:txXfrm>
    </dsp:sp>
    <dsp:sp modelId="{24CA085D-3821-4B05-BB22-E2171B4FF232}">
      <dsp:nvSpPr>
        <dsp:cNvPr id="0" name=""/>
        <dsp:cNvSpPr/>
      </dsp:nvSpPr>
      <dsp:spPr>
        <a:xfrm rot="5400000">
          <a:off x="3487060" y="-221961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Đóng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góp</a:t>
          </a:r>
          <a:endParaRPr lang="en-US" sz="3000" kern="1200" dirty="0"/>
        </a:p>
      </dsp:txBody>
      <dsp:txXfrm rot="-5400000">
        <a:off x="558897" y="2731536"/>
        <a:ext cx="6349968" cy="468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FBC2-6743-48DC-BB51-B920BBD02363}">
      <dsp:nvSpPr>
        <dsp:cNvPr id="0" name=""/>
        <dsp:cNvSpPr/>
      </dsp:nvSpPr>
      <dsp:spPr>
        <a:xfrm rot="10800000">
          <a:off x="1048389" y="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Giảm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bớt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thủ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tục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giấy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tờ</a:t>
          </a:r>
          <a:endParaRPr lang="en-US" sz="1800" kern="1200" dirty="0"/>
        </a:p>
      </dsp:txBody>
      <dsp:txXfrm rot="10800000">
        <a:off x="1216097" y="4"/>
        <a:ext cx="3328729" cy="670831"/>
      </dsp:txXfrm>
    </dsp:sp>
    <dsp:sp modelId="{5B1959FF-6967-482A-AEE5-A020FB7483FD}">
      <dsp:nvSpPr>
        <dsp:cNvPr id="0" name=""/>
        <dsp:cNvSpPr/>
      </dsp:nvSpPr>
      <dsp:spPr>
        <a:xfrm>
          <a:off x="712973" y="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01F4B-5D7D-4C11-8D06-03B70A490982}">
      <dsp:nvSpPr>
        <dsp:cNvPr id="0" name=""/>
        <dsp:cNvSpPr/>
      </dsp:nvSpPr>
      <dsp:spPr>
        <a:xfrm rot="10800000">
          <a:off x="1048389" y="87108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Hệ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thống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liệu</a:t>
          </a:r>
          <a:endParaRPr lang="en-US" sz="1800" kern="1200" dirty="0"/>
        </a:p>
      </dsp:txBody>
      <dsp:txXfrm rot="10800000">
        <a:off x="1216097" y="871084"/>
        <a:ext cx="3328729" cy="670831"/>
      </dsp:txXfrm>
    </dsp:sp>
    <dsp:sp modelId="{B21A502A-7D23-4A18-97ED-653CA75501E6}">
      <dsp:nvSpPr>
        <dsp:cNvPr id="0" name=""/>
        <dsp:cNvSpPr/>
      </dsp:nvSpPr>
      <dsp:spPr>
        <a:xfrm>
          <a:off x="712973" y="87108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22EE8-58BF-49A3-8292-8D31A743AD5A}">
      <dsp:nvSpPr>
        <dsp:cNvPr id="0" name=""/>
        <dsp:cNvSpPr/>
      </dsp:nvSpPr>
      <dsp:spPr>
        <a:xfrm rot="10800000">
          <a:off x="1048389" y="174216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Tiết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kiệm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nguyên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lực</a:t>
          </a:r>
          <a:endParaRPr lang="en-US" sz="1800" kern="1200" dirty="0"/>
        </a:p>
      </dsp:txBody>
      <dsp:txXfrm rot="10800000">
        <a:off x="1216097" y="1742164"/>
        <a:ext cx="3328729" cy="670831"/>
      </dsp:txXfrm>
    </dsp:sp>
    <dsp:sp modelId="{58E6AF23-00E1-42CA-AB03-FDC5223EA445}">
      <dsp:nvSpPr>
        <dsp:cNvPr id="0" name=""/>
        <dsp:cNvSpPr/>
      </dsp:nvSpPr>
      <dsp:spPr>
        <a:xfrm>
          <a:off x="712973" y="174216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69278-CE40-4D64-B3F1-40C5A68AF9D4}">
      <dsp:nvSpPr>
        <dsp:cNvPr id="0" name=""/>
        <dsp:cNvSpPr/>
      </dsp:nvSpPr>
      <dsp:spPr>
        <a:xfrm rot="5400000">
          <a:off x="-172566" y="173091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</a:t>
          </a:r>
          <a:endParaRPr lang="en-US" sz="2200" b="1" kern="1200" dirty="0"/>
        </a:p>
      </dsp:txBody>
      <dsp:txXfrm rot="-5400000">
        <a:off x="1" y="403178"/>
        <a:ext cx="805308" cy="345133"/>
      </dsp:txXfrm>
    </dsp:sp>
    <dsp:sp modelId="{855FFCB4-9CB3-4483-A020-626E4F31A07B}">
      <dsp:nvSpPr>
        <dsp:cNvPr id="0" name=""/>
        <dsp:cNvSpPr/>
      </dsp:nvSpPr>
      <dsp:spPr>
        <a:xfrm rot="5400000">
          <a:off x="2733861" y="-1928026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Xây dựng Database</a:t>
          </a:r>
          <a:endParaRPr lang="en-US" b="1" kern="1200" dirty="0"/>
        </a:p>
      </dsp:txBody>
      <dsp:txXfrm rot="-5400000">
        <a:off x="805309" y="37030"/>
        <a:ext cx="4568387" cy="674778"/>
      </dsp:txXfrm>
    </dsp:sp>
    <dsp:sp modelId="{87F4067F-155E-4FC0-A6DF-76EF306AD637}">
      <dsp:nvSpPr>
        <dsp:cNvPr id="0" name=""/>
        <dsp:cNvSpPr/>
      </dsp:nvSpPr>
      <dsp:spPr>
        <a:xfrm rot="5400000">
          <a:off x="-172566" y="1121345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</a:t>
          </a:r>
          <a:endParaRPr lang="en-US" sz="2200" b="1" kern="1200" dirty="0"/>
        </a:p>
      </dsp:txBody>
      <dsp:txXfrm rot="-5400000">
        <a:off x="1" y="1351432"/>
        <a:ext cx="805308" cy="345133"/>
      </dsp:txXfrm>
    </dsp:sp>
    <dsp:sp modelId="{90CDE7F8-497E-4116-AE3A-878A849BDFAF}">
      <dsp:nvSpPr>
        <dsp:cNvPr id="0" name=""/>
        <dsp:cNvSpPr/>
      </dsp:nvSpPr>
      <dsp:spPr>
        <a:xfrm rot="5400000">
          <a:off x="2733861" y="-979772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Thiết kế các tính toán nghiệp vụ</a:t>
          </a:r>
          <a:endParaRPr lang="en-US" sz="2200" b="1" kern="1200" dirty="0"/>
        </a:p>
      </dsp:txBody>
      <dsp:txXfrm rot="-5400000">
        <a:off x="805309" y="985284"/>
        <a:ext cx="4568387" cy="674778"/>
      </dsp:txXfrm>
    </dsp:sp>
    <dsp:sp modelId="{9D2B7B2E-ECC0-46B1-BE21-DB0DD3389B55}">
      <dsp:nvSpPr>
        <dsp:cNvPr id="0" name=""/>
        <dsp:cNvSpPr/>
      </dsp:nvSpPr>
      <dsp:spPr>
        <a:xfrm rot="5400000">
          <a:off x="-172566" y="2069599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</a:t>
          </a:r>
          <a:endParaRPr lang="en-US" sz="2200" b="1" kern="1200" dirty="0"/>
        </a:p>
      </dsp:txBody>
      <dsp:txXfrm rot="-5400000">
        <a:off x="1" y="2299686"/>
        <a:ext cx="805308" cy="345133"/>
      </dsp:txXfrm>
    </dsp:sp>
    <dsp:sp modelId="{273533B1-BBC4-42E4-A9DF-AD6DA4B02E54}">
      <dsp:nvSpPr>
        <dsp:cNvPr id="0" name=""/>
        <dsp:cNvSpPr/>
      </dsp:nvSpPr>
      <dsp:spPr>
        <a:xfrm rot="5400000">
          <a:off x="2733861" y="-31519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kern="1200" dirty="0" err="1" smtClean="0"/>
            <a:t>Thiết</a:t>
          </a:r>
          <a:r>
            <a:rPr lang="en-US" kern="1200" dirty="0" smtClean="0"/>
            <a:t> </a:t>
          </a:r>
          <a:r>
            <a:rPr lang="en-US" kern="1200" dirty="0" err="1" smtClean="0"/>
            <a:t>kế</a:t>
          </a:r>
          <a:r>
            <a:rPr lang="en-US" kern="1200" dirty="0" smtClean="0"/>
            <a:t> </a:t>
          </a:r>
          <a:r>
            <a:rPr lang="en-US" kern="1200" dirty="0" err="1" smtClean="0"/>
            <a:t>giao</a:t>
          </a:r>
          <a:r>
            <a:rPr lang="en-US" kern="1200" dirty="0" smtClean="0"/>
            <a:t> </a:t>
          </a:r>
          <a:r>
            <a:rPr lang="en-US" kern="1200" dirty="0" err="1" smtClean="0"/>
            <a:t>diện</a:t>
          </a:r>
          <a:r>
            <a:rPr lang="en-US" kern="1200" dirty="0" smtClean="0"/>
            <a:t> </a:t>
          </a:r>
          <a:r>
            <a:rPr lang="en-US" kern="1200" dirty="0" err="1" smtClean="0"/>
            <a:t>tương</a:t>
          </a:r>
          <a:r>
            <a:rPr lang="en-US" kern="1200" dirty="0" smtClean="0"/>
            <a:t> </a:t>
          </a:r>
          <a:r>
            <a:rPr lang="en-US" kern="1200" dirty="0" err="1" smtClean="0"/>
            <a:t>tác</a:t>
          </a:r>
          <a:r>
            <a:rPr lang="en-US" kern="1200" dirty="0" smtClean="0"/>
            <a:t> </a:t>
          </a:r>
          <a:r>
            <a:rPr lang="en-US" kern="1200" dirty="0" err="1" smtClean="0"/>
            <a:t>với</a:t>
          </a:r>
          <a:r>
            <a:rPr lang="en-US" kern="1200" dirty="0" smtClean="0"/>
            <a:t> User</a:t>
          </a:r>
          <a:endParaRPr lang="en-US" sz="2400" kern="1200" dirty="0"/>
        </a:p>
      </dsp:txBody>
      <dsp:txXfrm rot="-5400000">
        <a:off x="805309" y="1933537"/>
        <a:ext cx="4568387" cy="674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AE54B-7632-44EA-92B4-6B5C0BFD7ABB}">
      <dsp:nvSpPr>
        <dsp:cNvPr id="0" name=""/>
        <dsp:cNvSpPr/>
      </dsp:nvSpPr>
      <dsp:spPr>
        <a:xfrm>
          <a:off x="2537460" y="1851660"/>
          <a:ext cx="2263140" cy="226314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QL.TÀI XẾ</a:t>
          </a:r>
          <a:endParaRPr lang="en-US" sz="2300" kern="1200" dirty="0"/>
        </a:p>
      </dsp:txBody>
      <dsp:txXfrm>
        <a:off x="2992452" y="2381790"/>
        <a:ext cx="1353156" cy="1163300"/>
      </dsp:txXfrm>
    </dsp:sp>
    <dsp:sp modelId="{C38685B0-85E9-469D-93DB-5302C413EA0B}">
      <dsp:nvSpPr>
        <dsp:cNvPr id="0" name=""/>
        <dsp:cNvSpPr/>
      </dsp:nvSpPr>
      <dsp:spPr>
        <a:xfrm>
          <a:off x="1220724" y="1316736"/>
          <a:ext cx="1645920" cy="16459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QL.XE</a:t>
          </a:r>
          <a:endParaRPr lang="en-US" sz="1800" kern="1200" dirty="0"/>
        </a:p>
      </dsp:txBody>
      <dsp:txXfrm>
        <a:off x="1635089" y="1733606"/>
        <a:ext cx="817190" cy="812180"/>
      </dsp:txXfrm>
    </dsp:sp>
    <dsp:sp modelId="{FAC9C855-E720-47C9-956A-AC249672B1D5}">
      <dsp:nvSpPr>
        <dsp:cNvPr id="0" name=""/>
        <dsp:cNvSpPr/>
      </dsp:nvSpPr>
      <dsp:spPr>
        <a:xfrm rot="20700000">
          <a:off x="2142607" y="181219"/>
          <a:ext cx="1612665" cy="16126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BÁO CÁO</a:t>
          </a:r>
          <a:endParaRPr lang="en-US" sz="2000" b="0" kern="1200" dirty="0"/>
        </a:p>
      </dsp:txBody>
      <dsp:txXfrm rot="-20700000">
        <a:off x="2496312" y="534923"/>
        <a:ext cx="905256" cy="905256"/>
      </dsp:txXfrm>
    </dsp:sp>
    <dsp:sp modelId="{2E4B0C8F-8AB1-4552-8B50-A4BE1BED4425}">
      <dsp:nvSpPr>
        <dsp:cNvPr id="0" name=""/>
        <dsp:cNvSpPr/>
      </dsp:nvSpPr>
      <dsp:spPr>
        <a:xfrm>
          <a:off x="2362571" y="1510650"/>
          <a:ext cx="2896819" cy="2896819"/>
        </a:xfrm>
        <a:prstGeom prst="circularArrow">
          <a:avLst>
            <a:gd name="adj1" fmla="val 4688"/>
            <a:gd name="adj2" fmla="val 299029"/>
            <a:gd name="adj3" fmla="val 2514337"/>
            <a:gd name="adj4" fmla="val 1586522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760AE-7C75-45E2-8999-DC6342DBAEC9}">
      <dsp:nvSpPr>
        <dsp:cNvPr id="0" name=""/>
        <dsp:cNvSpPr/>
      </dsp:nvSpPr>
      <dsp:spPr>
        <a:xfrm>
          <a:off x="929234" y="952897"/>
          <a:ext cx="2104720" cy="21047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87A55-524B-4921-8B5F-BB905B2FB6AB}">
      <dsp:nvSpPr>
        <dsp:cNvPr id="0" name=""/>
        <dsp:cNvSpPr/>
      </dsp:nvSpPr>
      <dsp:spPr>
        <a:xfrm>
          <a:off x="1769580" y="-171674"/>
          <a:ext cx="2269312" cy="226931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0DFEF-34F8-4D62-B8FA-A517A4CBCF74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D474-2FEB-497B-AAEF-4C711690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D474-2FEB-497B-AAEF-4C711690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5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BÁO CÁO LẬP TRÌNH CSDL</a:t>
            </a:r>
            <a:br>
              <a:rPr lang="en-US" sz="4000" dirty="0" smtClean="0"/>
            </a:br>
            <a:r>
              <a:rPr lang="en-US" sz="2000" dirty="0"/>
              <a:t>GV: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 smtClean="0"/>
              <a:t>Tuấn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3050"/>
            <a:ext cx="3886200" cy="74295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QUẢN LÝ TAXI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930" y="3538883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Nhóm</a:t>
            </a:r>
            <a:r>
              <a:rPr lang="en-US" dirty="0" smtClean="0">
                <a:solidFill>
                  <a:schemeClr val="bg1"/>
                </a:solidFill>
              </a:rPr>
              <a:t> 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Nguyễn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Hữu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Vỉ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Vinh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endParaRPr lang="en-US" dirty="0"/>
          </a:p>
        </p:txBody>
      </p:sp>
      <p:pic>
        <p:nvPicPr>
          <p:cNvPr id="2052" name="Picture 4" descr="Android-phone.png (669×1308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461">
            <a:off x="5349058" y="2196751"/>
            <a:ext cx="1243016" cy="1822719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5863108" y="1714500"/>
            <a:ext cx="1299693" cy="971550"/>
          </a:xfrm>
          <a:prstGeom prst="wedgeRectCallout">
            <a:avLst>
              <a:gd name="adj1" fmla="val -41468"/>
              <a:gd name="adj2" fmla="val 854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326800047.png (1500×15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14500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0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6078800"/>
              </p:ext>
            </p:extLst>
          </p:nvPr>
        </p:nvGraphicFramePr>
        <p:xfrm>
          <a:off x="3733800" y="1962150"/>
          <a:ext cx="5257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d2t1d7q4hvqel5.cloudfront.net/wp-content/uploads/2015/06/Costs-down-efficiency-u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3476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HIỆN THỰC HỆ THỐNG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752525357"/>
              </p:ext>
            </p:extLst>
          </p:nvPr>
        </p:nvGraphicFramePr>
        <p:xfrm>
          <a:off x="3276600" y="1581150"/>
          <a:ext cx="5410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57200" y="1787492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7241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6385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9" idx="0"/>
          </p:cNvCxnSpPr>
          <p:nvPr/>
        </p:nvCxnSpPr>
        <p:spPr>
          <a:xfrm>
            <a:off x="1524000" y="2397092"/>
            <a:ext cx="0" cy="327058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1524000" y="3333750"/>
            <a:ext cx="0" cy="304800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277698"/>
              </p:ext>
            </p:extLst>
          </p:nvPr>
        </p:nvGraphicFramePr>
        <p:xfrm>
          <a:off x="3276600" y="859661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859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 </a:t>
            </a:r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QL.Tài</a:t>
            </a:r>
            <a:r>
              <a:rPr lang="en-US" b="1" dirty="0" smtClean="0"/>
              <a:t> </a:t>
            </a:r>
            <a:r>
              <a:rPr lang="en-US" b="1" dirty="0" err="1" smtClean="0"/>
              <a:t>xế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QL.Xe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9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17804"/>
          </a:xfrm>
        </p:spPr>
        <p:txBody>
          <a:bodyPr>
            <a:normAutofit fontScale="90000"/>
          </a:bodyPr>
          <a:lstStyle/>
          <a:p>
            <a:r>
              <a:rPr lang="en-US" dirty="0"/>
              <a:t>HIỆN THỰC HỆ THỐNG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123950"/>
            <a:ext cx="1397000" cy="1047750"/>
          </a:xfrm>
          <a:prstGeom prst="rect">
            <a:avLst/>
          </a:prstGeom>
        </p:spPr>
      </p:pic>
      <p:pic>
        <p:nvPicPr>
          <p:cNvPr id="20" name="Picture 2" descr="http://zizaza.com/cache/icon_256/iconset/579477/579484/PNG/512/taxi/driver_taxi_taxi_dri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8615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graphichive.net/uploaded/fordesigner/1313309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22725"/>
            <a:ext cx="975767" cy="9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solamac.com/assets/images/employe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91" y="23431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solamac.com/assets/images/employe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431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iconshock.com/img_jpg/XMac/business/jpg/256/graphic_report_ic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635007"/>
            <a:ext cx="1281363" cy="12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>
            <a:stCxn id="20" idx="0"/>
            <a:endCxn id="4098" idx="1"/>
          </p:cNvCxnSpPr>
          <p:nvPr/>
        </p:nvCxnSpPr>
        <p:spPr>
          <a:xfrm rot="5400000" flipH="1" flipV="1">
            <a:off x="1164395" y="2728155"/>
            <a:ext cx="508000" cy="1007991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4098" idx="0"/>
            <a:endCxn id="6" idx="1"/>
          </p:cNvCxnSpPr>
          <p:nvPr/>
        </p:nvCxnSpPr>
        <p:spPr>
          <a:xfrm rot="5400000" flipH="1" flipV="1">
            <a:off x="2759833" y="1445384"/>
            <a:ext cx="695325" cy="1100209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22" idx="0"/>
          </p:cNvCxnSpPr>
          <p:nvPr/>
        </p:nvCxnSpPr>
        <p:spPr>
          <a:xfrm>
            <a:off x="5054600" y="1647825"/>
            <a:ext cx="914400" cy="695325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22" idx="1"/>
            <a:endCxn id="6" idx="2"/>
          </p:cNvCxnSpPr>
          <p:nvPr/>
        </p:nvCxnSpPr>
        <p:spPr>
          <a:xfrm rot="10800000">
            <a:off x="4356100" y="2171700"/>
            <a:ext cx="977900" cy="806450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22" idx="3"/>
            <a:endCxn id="4102" idx="0"/>
          </p:cNvCxnSpPr>
          <p:nvPr/>
        </p:nvCxnSpPr>
        <p:spPr>
          <a:xfrm>
            <a:off x="6604000" y="2978150"/>
            <a:ext cx="1199482" cy="656857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TÀI XẾ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800350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THÊM HÌNH ẢNH MÌNH HỌA</a:t>
            </a:r>
          </a:p>
        </p:txBody>
      </p:sp>
    </p:spTree>
    <p:extLst>
      <p:ext uri="{BB962C8B-B14F-4D97-AF65-F5344CB8AC3E}">
        <p14:creationId xmlns:p14="http://schemas.microsoft.com/office/powerpoint/2010/main" val="31026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XE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800350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THÊM HÌNH ẢNH MÌNH HỌA</a:t>
            </a:r>
          </a:p>
        </p:txBody>
      </p:sp>
    </p:spTree>
    <p:extLst>
      <p:ext uri="{BB962C8B-B14F-4D97-AF65-F5344CB8AC3E}">
        <p14:creationId xmlns:p14="http://schemas.microsoft.com/office/powerpoint/2010/main" val="17214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800350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THÊM HÌNH ẢNH MÌNH HỌA</a:t>
            </a:r>
          </a:p>
        </p:txBody>
      </p:sp>
    </p:spTree>
    <p:extLst>
      <p:ext uri="{BB962C8B-B14F-4D97-AF65-F5344CB8AC3E}">
        <p14:creationId xmlns:p14="http://schemas.microsoft.com/office/powerpoint/2010/main" val="19100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NỘI DUNG 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3381431"/>
              </p:ext>
            </p:extLst>
          </p:nvPr>
        </p:nvGraphicFramePr>
        <p:xfrm>
          <a:off x="914400" y="1428750"/>
          <a:ext cx="6934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0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2885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9012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74954"/>
          </a:xfrm>
        </p:spPr>
        <p:txBody>
          <a:bodyPr/>
          <a:lstStyle/>
          <a:p>
            <a:r>
              <a:rPr lang="en-US" dirty="0" smtClean="0"/>
              <a:t>TỔNG QUAN ĐỀ TÀI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5575" y="1399087"/>
            <a:ext cx="2819400" cy="2097293"/>
            <a:chOff x="-12424" y="1399087"/>
            <a:chExt cx="2819400" cy="2097293"/>
          </a:xfrm>
        </p:grpSpPr>
        <p:pic>
          <p:nvPicPr>
            <p:cNvPr id="1048" name="Picture 24" descr="http://www.erptraining9.com/1/Free-sap-training-material-download/Free-sap-training-material-downloa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26" y="1399087"/>
              <a:ext cx="2019300" cy="1700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-12424" y="312704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nhiều</a:t>
              </a:r>
              <a:r>
                <a:rPr lang="en-US" dirty="0" smtClean="0"/>
                <a:t> </a:t>
              </a:r>
              <a:r>
                <a:rPr lang="en-US" dirty="0" err="1" smtClean="0"/>
                <a:t>giá</a:t>
              </a:r>
              <a:r>
                <a:rPr lang="en-US" dirty="0" smtClean="0"/>
                <a:t> </a:t>
              </a:r>
              <a:r>
                <a:rPr lang="en-US" dirty="0" err="1" smtClean="0"/>
                <a:t>tờ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thủ</a:t>
              </a:r>
              <a:r>
                <a:rPr lang="en-US" dirty="0" smtClean="0"/>
                <a:t> </a:t>
              </a:r>
              <a:r>
                <a:rPr lang="en-US" dirty="0" err="1" smtClean="0"/>
                <a:t>tục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84493" y="2487599"/>
            <a:ext cx="2194892" cy="2176182"/>
            <a:chOff x="3484493" y="2487599"/>
            <a:chExt cx="2194892" cy="2176182"/>
          </a:xfrm>
        </p:grpSpPr>
        <p:pic>
          <p:nvPicPr>
            <p:cNvPr id="1044" name="Picture 20" descr="Confused-Man.png (250×20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239" y="3099300"/>
              <a:ext cx="2057400" cy="156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484493" y="2487599"/>
              <a:ext cx="2194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trình</a:t>
              </a:r>
              <a:r>
                <a:rPr lang="en-US" dirty="0" smtClean="0"/>
                <a:t> </a:t>
              </a:r>
              <a:r>
                <a:rPr lang="en-US" dirty="0" err="1" smtClean="0"/>
                <a:t>làm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r>
                <a:rPr lang="en-US" dirty="0" smtClean="0"/>
                <a:t> </a:t>
              </a:r>
              <a:r>
                <a:rPr lang="en-US" dirty="0" err="1" smtClean="0"/>
                <a:t>phức</a:t>
              </a:r>
              <a:r>
                <a:rPr lang="en-US" dirty="0" smtClean="0"/>
                <a:t> </a:t>
              </a:r>
              <a:r>
                <a:rPr lang="en-US" dirty="0" err="1" smtClean="0"/>
                <a:t>tạp</a:t>
              </a:r>
              <a:endParaRPr lang="en-US" dirty="0"/>
            </a:p>
          </p:txBody>
        </p:sp>
      </p:grpSp>
      <p:sp>
        <p:nvSpPr>
          <p:cNvPr id="33" name="AutoShape 30" descr="Phones Conference call.ico (256×256)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32" descr="Phones Conference call.ico (256×256)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35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37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62699" y="1399087"/>
            <a:ext cx="2514599" cy="2316473"/>
            <a:chOff x="6362699" y="1399087"/>
            <a:chExt cx="2514599" cy="2316473"/>
          </a:xfrm>
        </p:grpSpPr>
        <p:pic>
          <p:nvPicPr>
            <p:cNvPr id="58" name="Picture 8" descr="http://1.bp.blogspot.com/-WjxsNJPRRTc/T60pFwJz2WI/AAAAAAAAABc/5xL7bho1QDA/s1600/waiting-ti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124178"/>
              <a:ext cx="990600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362699" y="3054572"/>
              <a:ext cx="2514599" cy="66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Hao</a:t>
              </a:r>
              <a:r>
                <a:rPr lang="en-US" dirty="0" smtClean="0"/>
                <a:t> </a:t>
              </a:r>
              <a:r>
                <a:rPr lang="en-US" dirty="0" err="1" smtClean="0"/>
                <a:t>tốn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endParaRPr lang="en-US" dirty="0"/>
            </a:p>
          </p:txBody>
        </p:sp>
        <p:pic>
          <p:nvPicPr>
            <p:cNvPr id="1050" name="Picture 26" descr="save-money-icon-money_icon.png (255×190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527" y="1399087"/>
              <a:ext cx="1328186" cy="989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9" descr="people-psd-icon1.png (409×380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113352"/>
              <a:ext cx="1289733" cy="1198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50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HỆ QUẢ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1213" y="3790950"/>
            <a:ext cx="12083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" t="16349" r="10965" b="6974"/>
          <a:stretch/>
        </p:blipFill>
        <p:spPr bwMode="auto">
          <a:xfrm>
            <a:off x="2286000" y="1733550"/>
            <a:ext cx="44275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961156" y="4062036"/>
            <a:ext cx="2172723" cy="441159"/>
            <a:chOff x="1642684" y="4062036"/>
            <a:chExt cx="2172723" cy="441159"/>
          </a:xfrm>
        </p:grpSpPr>
        <p:pic>
          <p:nvPicPr>
            <p:cNvPr id="1030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84" y="4062036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59798" y="4097949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Chi </a:t>
              </a:r>
              <a:r>
                <a:rPr lang="en-US" b="1" i="1" dirty="0" err="1" smtClean="0"/>
                <a:t>phí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cao</a:t>
              </a:r>
              <a:endParaRPr lang="en-US" b="1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8590" y="4064786"/>
            <a:ext cx="2875182" cy="441159"/>
            <a:chOff x="4832340" y="4075744"/>
            <a:chExt cx="2875182" cy="441159"/>
          </a:xfrm>
        </p:grpSpPr>
        <p:sp>
          <p:nvSpPr>
            <p:cNvPr id="6" name="TextBox 5"/>
            <p:cNvSpPr txBox="1"/>
            <p:nvPr/>
          </p:nvSpPr>
          <p:spPr>
            <a:xfrm>
              <a:off x="5206516" y="4097949"/>
              <a:ext cx="2501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 smtClean="0"/>
                <a:t>Hiệu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suất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làm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việc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giảm</a:t>
              </a:r>
              <a:endParaRPr lang="en-US" b="1" i="1" dirty="0"/>
            </a:p>
          </p:txBody>
        </p:sp>
        <p:pic>
          <p:nvPicPr>
            <p:cNvPr id="13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340" y="4075744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7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MỤC TIÊU ĐỀ TÀI</a:t>
            </a:r>
            <a:endParaRPr lang="en-US" sz="6000" b="1" dirty="0">
              <a:solidFill>
                <a:schemeClr val="accent2"/>
              </a:solidFill>
            </a:endParaRPr>
          </a:p>
        </p:txBody>
      </p:sp>
      <p:sp>
        <p:nvSpPr>
          <p:cNvPr id="2" name="AutoShape 2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0775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1213962"/>
            <a:ext cx="7696199" cy="2892426"/>
            <a:chOff x="389403" y="1657350"/>
            <a:chExt cx="7535397" cy="28924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7" y="2612611"/>
              <a:ext cx="1397000" cy="1047750"/>
            </a:xfrm>
            <a:prstGeom prst="rect">
              <a:avLst/>
            </a:prstGeom>
          </p:spPr>
        </p:pic>
        <p:pic>
          <p:nvPicPr>
            <p:cNvPr id="3074" name="Picture 2" descr="http://zizaza.com/cache/icon_256/iconset/579477/579484/PNG/512/taxi/driver_taxi_taxi_dri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03" y="3409950"/>
              <a:ext cx="1139825" cy="1139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graphichive.net/uploaded/fordesigner/131330928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6" y="1657350"/>
              <a:ext cx="1356767" cy="135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urved Connector 3"/>
            <p:cNvCxnSpPr>
              <a:stCxn id="3074" idx="3"/>
              <a:endCxn id="5" idx="2"/>
            </p:cNvCxnSpPr>
            <p:nvPr/>
          </p:nvCxnSpPr>
          <p:spPr>
            <a:xfrm flipV="1">
              <a:off x="1529228" y="3660361"/>
              <a:ext cx="1392039" cy="319502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3076" idx="3"/>
              <a:endCxn id="5" idx="0"/>
            </p:cNvCxnSpPr>
            <p:nvPr/>
          </p:nvCxnSpPr>
          <p:spPr>
            <a:xfrm>
              <a:off x="1762213" y="2335734"/>
              <a:ext cx="1159054" cy="276877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 descr="http://www.raawee.com/img/happy-employ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84025"/>
              <a:ext cx="2209800" cy="166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eft-Right Arrow 24"/>
            <p:cNvSpPr/>
            <p:nvPr/>
          </p:nvSpPr>
          <p:spPr>
            <a:xfrm>
              <a:off x="3733800" y="2862370"/>
              <a:ext cx="1752600" cy="548232"/>
            </a:xfrm>
            <a:prstGeom prst="leftRightArrow">
              <a:avLst>
                <a:gd name="adj1" fmla="val 35954"/>
                <a:gd name="adj2" fmla="val 78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20747" y="4106388"/>
            <a:ext cx="545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72936" y="1521568"/>
            <a:ext cx="2188637" cy="2094131"/>
            <a:chOff x="162981" y="1504950"/>
            <a:chExt cx="2188637" cy="2094131"/>
          </a:xfrm>
        </p:grpSpPr>
        <p:sp>
          <p:nvSpPr>
            <p:cNvPr id="7" name="TextBox 6"/>
            <p:cNvSpPr txBox="1"/>
            <p:nvPr/>
          </p:nvSpPr>
          <p:spPr>
            <a:xfrm>
              <a:off x="162981" y="2952750"/>
              <a:ext cx="21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Tiết</a:t>
              </a:r>
              <a:r>
                <a:rPr lang="en-US" dirty="0" smtClean="0"/>
                <a:t> </a:t>
              </a:r>
              <a:r>
                <a:rPr lang="en-US" dirty="0" err="1" smtClean="0"/>
                <a:t>kiệm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62981" y="1504950"/>
              <a:ext cx="2188637" cy="1447800"/>
              <a:chOff x="162981" y="1504950"/>
              <a:chExt cx="2188637" cy="1447800"/>
            </a:xfrm>
          </p:grpSpPr>
          <p:pic>
            <p:nvPicPr>
              <p:cNvPr id="1026" name="Picture 2" descr="http://tech.co/wp-content/uploads/2013/09/JackOfAllTrades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07" r="12207"/>
              <a:stretch/>
            </p:blipFill>
            <p:spPr bwMode="auto">
              <a:xfrm>
                <a:off x="162981" y="1504950"/>
                <a:ext cx="2188637" cy="1447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Smiley Face 7"/>
              <p:cNvSpPr/>
              <p:nvPr/>
            </p:nvSpPr>
            <p:spPr>
              <a:xfrm>
                <a:off x="1010055" y="1579123"/>
                <a:ext cx="457200" cy="430044"/>
              </a:xfrm>
              <a:prstGeom prst="smileyFace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743200" y="1518451"/>
            <a:ext cx="2885868" cy="2533711"/>
            <a:chOff x="1071873" y="1472803"/>
            <a:chExt cx="2885868" cy="2533711"/>
          </a:xfrm>
        </p:grpSpPr>
        <p:grpSp>
          <p:nvGrpSpPr>
            <p:cNvPr id="16" name="Group 15"/>
            <p:cNvGrpSpPr/>
            <p:nvPr/>
          </p:nvGrpSpPr>
          <p:grpSpPr>
            <a:xfrm>
              <a:off x="1793780" y="1472803"/>
              <a:ext cx="1442055" cy="2084785"/>
              <a:chOff x="533400" y="1453753"/>
              <a:chExt cx="1442055" cy="2084785"/>
            </a:xfrm>
          </p:grpSpPr>
          <p:pic>
            <p:nvPicPr>
              <p:cNvPr id="18" name="Picture 4" descr="https://hr.mst.edu/media/administrative/hr/images/icons/group_icon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76" t="9706" r="12376" b="16176"/>
              <a:stretch/>
            </p:blipFill>
            <p:spPr bwMode="auto">
              <a:xfrm>
                <a:off x="533400" y="2343150"/>
                <a:ext cx="1442055" cy="1195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://www.iconsdb.com/icons/preview/caribbean-blue/eye-3-xx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180" y="1453753"/>
                <a:ext cx="902494" cy="902494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071873" y="3606404"/>
              <a:ext cx="2885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Giám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sát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chặc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tài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xế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87264" y="1994900"/>
            <a:ext cx="2438400" cy="2595266"/>
            <a:chOff x="5391150" y="1472803"/>
            <a:chExt cx="2438400" cy="2595266"/>
          </a:xfrm>
        </p:grpSpPr>
        <p:pic>
          <p:nvPicPr>
            <p:cNvPr id="21" name="Picture 8" descr="http://icons.iconarchive.com/icons/paomedia/small-n-flat/1024/shield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472803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91150" y="3606404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err="1" smtClean="0"/>
                <a:t>Bảo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mật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dữ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liệu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1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550041"/>
            <a:ext cx="2112661" cy="2499371"/>
            <a:chOff x="3221476" y="1504950"/>
            <a:chExt cx="2112661" cy="2499371"/>
          </a:xfrm>
        </p:grpSpPr>
        <p:sp>
          <p:nvSpPr>
            <p:cNvPr id="15" name="TextBox 14"/>
            <p:cNvSpPr txBox="1"/>
            <p:nvPr/>
          </p:nvSpPr>
          <p:spPr>
            <a:xfrm>
              <a:off x="3221476" y="3634989"/>
              <a:ext cx="211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Báo</a:t>
              </a:r>
              <a:r>
                <a:rPr lang="en-US" dirty="0" smtClean="0"/>
                <a:t> </a:t>
              </a:r>
              <a:r>
                <a:rPr lang="en-US" dirty="0" err="1" smtClean="0"/>
                <a:t>cáo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endParaRPr lang="en-US" dirty="0" smtClean="0"/>
            </a:p>
          </p:txBody>
        </p:sp>
        <p:pic>
          <p:nvPicPr>
            <p:cNvPr id="16" name="Picture 4" descr="http://ec.europa.eu/environment/waste/reporting/images/17364912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7" t="8248" r="8734" b="8010"/>
            <a:stretch/>
          </p:blipFill>
          <p:spPr bwMode="auto">
            <a:xfrm>
              <a:off x="3221476" y="1504950"/>
              <a:ext cx="2112661" cy="213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510943" y="1937715"/>
            <a:ext cx="1906621" cy="2093357"/>
            <a:chOff x="6581572" y="2170646"/>
            <a:chExt cx="1906621" cy="2093357"/>
          </a:xfrm>
        </p:grpSpPr>
        <p:pic>
          <p:nvPicPr>
            <p:cNvPr id="18" name="Picture 6" descr="guider.jpg (200×181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572" y="2170646"/>
              <a:ext cx="190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583193" y="3894671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Hỗ</a:t>
              </a:r>
              <a:r>
                <a:rPr lang="en-US" dirty="0" smtClean="0"/>
                <a:t> </a:t>
              </a:r>
              <a:r>
                <a:rPr lang="en-US" dirty="0" err="1" smtClean="0"/>
                <a:t>trợ</a:t>
              </a:r>
              <a:r>
                <a:rPr lang="en-US" dirty="0" smtClean="0"/>
                <a:t> </a:t>
              </a:r>
              <a:r>
                <a:rPr lang="en-US" dirty="0" err="1" smtClean="0"/>
                <a:t>quyết</a:t>
              </a:r>
              <a:r>
                <a:rPr lang="en-US" dirty="0" smtClean="0"/>
                <a:t> </a:t>
              </a:r>
              <a:r>
                <a:rPr lang="en-US" dirty="0" err="1" smtClean="0"/>
                <a:t>định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 rot="16495792">
              <a:off x="6942734" y="1892140"/>
              <a:ext cx="304800" cy="1014412"/>
            </a:xfrm>
            <a:prstGeom prst="downArrow">
              <a:avLst>
                <a:gd name="adj1" fmla="val 36297"/>
                <a:gd name="adj2" fmla="val 81523"/>
              </a:avLst>
            </a:prstGeom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3962400" y="2615828"/>
            <a:ext cx="1066800" cy="64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490</TotalTime>
  <Words>277</Words>
  <Application>Microsoft Office PowerPoint</Application>
  <PresentationFormat>On-screen Show (16:9)</PresentationFormat>
  <Paragraphs>70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BÁO CÁO LẬP TRÌNH CSDL GV: Ths. Lê Viết Tuấn</vt:lpstr>
      <vt:lpstr>NỘI DUNG :</vt:lpstr>
      <vt:lpstr>TỔNG QUAN ĐỀ TÀI</vt:lpstr>
      <vt:lpstr>TỔNG QUAN ĐỀ TÀI</vt:lpstr>
      <vt:lpstr>HỆ QUẢ</vt:lpstr>
      <vt:lpstr>MỤC TIÊU ĐỀ TÀI</vt:lpstr>
      <vt:lpstr>MỤC TIÊU ĐỀ TÀI</vt:lpstr>
      <vt:lpstr>MỤC TIÊU ĐỀ TÀI</vt:lpstr>
      <vt:lpstr>MỤC TIÊU ĐỀ TÀI</vt:lpstr>
      <vt:lpstr>MỤC TIÊU ĐỀ TÀI</vt:lpstr>
      <vt:lpstr>HIỆN THỰC HỆ THỐNG</vt:lpstr>
      <vt:lpstr>HIỆN THỰC HỆ THỐNG</vt:lpstr>
      <vt:lpstr>HIỆN THỰC HỆ THỐNG</vt:lpstr>
      <vt:lpstr>HIỆN THỰC HỆ THỐNG</vt:lpstr>
      <vt:lpstr>QUẢN LÝ TÀI XẾ</vt:lpstr>
      <vt:lpstr>QUẢN LÝ XE</vt:lpstr>
      <vt:lpstr>BÁO CÁO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CSDL GV: Ths. Lê Viết Tuấn</dc:title>
  <dc:creator>WorkPlace</dc:creator>
  <cp:lastModifiedBy>WorkShop</cp:lastModifiedBy>
  <cp:revision>44</cp:revision>
  <dcterms:created xsi:type="dcterms:W3CDTF">2006-08-16T00:00:00Z</dcterms:created>
  <dcterms:modified xsi:type="dcterms:W3CDTF">2016-03-31T15:15:14Z</dcterms:modified>
</cp:coreProperties>
</file>