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78" r:id="rId6"/>
    <p:sldId id="275" r:id="rId7"/>
    <p:sldId id="259" r:id="rId8"/>
    <p:sldId id="261" r:id="rId9"/>
    <p:sldId id="270" r:id="rId10"/>
    <p:sldId id="274" r:id="rId11"/>
    <p:sldId id="269" r:id="rId12"/>
    <p:sldId id="265" r:id="rId13"/>
    <p:sldId id="291" r:id="rId14"/>
    <p:sldId id="290" r:id="rId15"/>
    <p:sldId id="262" r:id="rId16"/>
    <p:sldId id="266" r:id="rId17"/>
    <p:sldId id="287" r:id="rId18"/>
    <p:sldId id="271" r:id="rId19"/>
    <p:sldId id="285" r:id="rId20"/>
    <p:sldId id="272" r:id="rId21"/>
    <p:sldId id="283" r:id="rId22"/>
    <p:sldId id="276" r:id="rId23"/>
    <p:sldId id="284" r:id="rId24"/>
    <p:sldId id="288" r:id="rId25"/>
    <p:sldId id="289" r:id="rId26"/>
    <p:sldId id="268" r:id="rId27"/>
    <p:sldId id="277" r:id="rId28"/>
    <p:sldId id="279" r:id="rId29"/>
    <p:sldId id="281" r:id="rId30"/>
    <p:sldId id="282" r:id="rId3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83F0F507-8878-4B12-9EE8-04FB4BF47E48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C1CCD74-6269-4AE1-9557-27C6F114F2A0}" type="parTrans" cxnId="{A13E3BF5-E57D-464C-978F-DEA3BF0C311C}">
      <dgm:prSet/>
      <dgm:spPr/>
      <dgm:t>
        <a:bodyPr/>
        <a:lstStyle/>
        <a:p>
          <a:endParaRPr lang="en-US"/>
        </a:p>
      </dgm:t>
    </dgm:pt>
    <dgm:pt modelId="{63D616C8-BE49-49F5-8C1A-3259D8FB11E7}" type="sibTrans" cxnId="{A13E3BF5-E57D-464C-978F-DEA3BF0C311C}">
      <dgm:prSet/>
      <dgm:spPr/>
      <dgm:t>
        <a:bodyPr/>
        <a:lstStyle/>
        <a:p>
          <a:endParaRPr lang="en-US"/>
        </a:p>
      </dgm:t>
    </dgm:pt>
    <dgm:pt modelId="{4D976C54-EC4D-4BA5-83A4-21DB6C97ED6A}">
      <dgm:prSet phldrT="[Text]"/>
      <dgm:spPr/>
      <dgm:t>
        <a:bodyPr/>
        <a:lstStyle/>
        <a:p>
          <a:r>
            <a:rPr lang="en-US" dirty="0" err="1" smtClean="0"/>
            <a:t>Hạn</a:t>
          </a:r>
          <a:r>
            <a:rPr lang="en-US" dirty="0" smtClean="0"/>
            <a:t> </a:t>
          </a:r>
          <a:r>
            <a:rPr lang="en-US" dirty="0" err="1" smtClean="0"/>
            <a:t>chế</a:t>
          </a:r>
          <a:endParaRPr lang="en-US" dirty="0"/>
        </a:p>
      </dgm:t>
    </dgm:pt>
    <dgm:pt modelId="{F4AA5484-0768-496C-AF33-EA7ABE408AE1}" type="parTrans" cxnId="{1D2E2007-40C3-45F9-9174-8AE88211B1F7}">
      <dgm:prSet/>
      <dgm:spPr/>
      <dgm:t>
        <a:bodyPr/>
        <a:lstStyle/>
        <a:p>
          <a:endParaRPr lang="en-US"/>
        </a:p>
      </dgm:t>
    </dgm:pt>
    <dgm:pt modelId="{0510D4E4-65C7-4F7E-A0E5-DD7964A4DF6A}" type="sibTrans" cxnId="{1D2E2007-40C3-45F9-9174-8AE88211B1F7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C59D3-3AFE-40F0-9B34-D50C253B8955}" type="pres">
      <dgm:prSet presAssocID="{CC0F7FC3-4121-4B11-9243-7C9907B2C8B1}" presName="sp" presStyleCnt="0"/>
      <dgm:spPr/>
    </dgm:pt>
    <dgm:pt modelId="{E2187B83-12D7-45B5-9ECB-8F328B25EFF0}" type="pres">
      <dgm:prSet presAssocID="{83F0F507-8878-4B12-9EE8-04FB4BF47E48}" presName="composite" presStyleCnt="0"/>
      <dgm:spPr/>
    </dgm:pt>
    <dgm:pt modelId="{3AB561E5-9DB7-49B8-8C08-5CCB07F65FEB}" type="pres">
      <dgm:prSet presAssocID="{83F0F507-8878-4B12-9EE8-04FB4BF47E4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A0D61-18F8-4BDC-80B8-2868C2761CEA}" type="pres">
      <dgm:prSet presAssocID="{83F0F507-8878-4B12-9EE8-04FB4BF47E4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1D2E2007-40C3-45F9-9174-8AE88211B1F7}" srcId="{A71B0E61-B7B4-4A1B-89D3-0B949F1DB433}" destId="{4D976C54-EC4D-4BA5-83A4-21DB6C97ED6A}" srcOrd="0" destOrd="0" parTransId="{F4AA5484-0768-496C-AF33-EA7ABE408AE1}" sibTransId="{0510D4E4-65C7-4F7E-A0E5-DD7964A4DF6A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0284E819-74C5-4A9A-AE7E-4D2DD3F33BB0}" type="presOf" srcId="{83F0F507-8878-4B12-9EE8-04FB4BF47E48}" destId="{3AB561E5-9DB7-49B8-8C08-5CCB07F65FEB}" srcOrd="0" destOrd="0" presId="urn:microsoft.com/office/officeart/2005/8/layout/chevron2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39280499-E7A8-4418-9D94-700673AF1051}" type="presOf" srcId="{4D976C54-EC4D-4BA5-83A4-21DB6C97ED6A}" destId="{AD67D1D3-D645-410F-B62F-B3AE6F7D1CFF}" srcOrd="0" destOrd="0" presId="urn:microsoft.com/office/officeart/2005/8/layout/chevron2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D89E04F8-4A91-48EA-A556-2D93331BC758}" srcId="{83F0F507-8878-4B12-9EE8-04FB4BF47E48}" destId="{5F27A6FC-9D2F-4081-8FE8-C00367BF781E}" srcOrd="0" destOrd="0" parTransId="{05AD139B-481E-475E-AC3C-46A834EAD859}" sibTransId="{CAA3BC17-B6F6-427D-91E1-B773C68CC3A3}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00FEAD2F-E58E-4022-9C1D-8DC60FF12D0E}" type="presOf" srcId="{5F27A6FC-9D2F-4081-8FE8-C00367BF781E}" destId="{681A0D61-18F8-4BDC-80B8-2868C2761CEA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A13E3BF5-E57D-464C-978F-DEA3BF0C311C}" srcId="{573FA4BB-2249-4952-88BF-CDA9028FFACC}" destId="{83F0F507-8878-4B12-9EE8-04FB4BF47E48}" srcOrd="4" destOrd="0" parTransId="{4C1CCD74-6269-4AE1-9557-27C6F114F2A0}" sibTransId="{63D616C8-BE49-49F5-8C1A-3259D8FB11E7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4D8DB32-43C9-4A52-8963-64FF69ED0CD4}" type="presParOf" srcId="{8B98A07B-003D-434C-B671-52C26222EE73}" destId="{2F9C59D3-3AFE-40F0-9B34-D50C253B8955}" srcOrd="7" destOrd="0" presId="urn:microsoft.com/office/officeart/2005/8/layout/chevron2"/>
    <dgm:cxn modelId="{48477105-3691-4C23-92EB-6313EB9F5E6E}" type="presParOf" srcId="{8B98A07B-003D-434C-B671-52C26222EE73}" destId="{E2187B83-12D7-45B5-9ECB-8F328B25EFF0}" srcOrd="8" destOrd="0" presId="urn:microsoft.com/office/officeart/2005/8/layout/chevron2"/>
    <dgm:cxn modelId="{A2599A71-3A9E-443F-A735-1189F7E9C74F}" type="presParOf" srcId="{E2187B83-12D7-45B5-9ECB-8F328B25EFF0}" destId="{3AB561E5-9DB7-49B8-8C08-5CCB07F65FEB}" srcOrd="0" destOrd="0" presId="urn:microsoft.com/office/officeart/2005/8/layout/chevron2"/>
    <dgm:cxn modelId="{CC513C81-7DCD-4623-A8B2-74C1CE72FE0C}" type="presParOf" srcId="{E2187B83-12D7-45B5-9ECB-8F328B25EFF0}" destId="{681A0D61-18F8-4BDC-80B8-2868C2761C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hoá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4242E-56FD-4628-B579-1BDCE71CD6D2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/>
    </dgm:pt>
    <dgm:pt modelId="{AD400796-52D3-40E9-A9CF-B476B98F9380}">
      <dgm:prSet phldrT="[Text]"/>
      <dgm:spPr/>
      <dgm:t>
        <a:bodyPr/>
        <a:lstStyle/>
        <a:p>
          <a:r>
            <a:rPr lang="en-US" b="1" dirty="0" smtClean="0"/>
            <a:t>Ý </a:t>
          </a:r>
          <a:r>
            <a:rPr lang="en-US" b="1" dirty="0" err="1" smtClean="0"/>
            <a:t>tưởng</a:t>
          </a:r>
          <a:endParaRPr lang="en-US" b="1" dirty="0" smtClean="0"/>
        </a:p>
      </dgm:t>
    </dgm:pt>
    <dgm:pt modelId="{2533D818-BD42-43B6-95A8-41E999851390}" type="parTrans" cxnId="{74DAAF83-C0E2-41CA-8DA7-3387BEAC5918}">
      <dgm:prSet/>
      <dgm:spPr/>
      <dgm:t>
        <a:bodyPr/>
        <a:lstStyle/>
        <a:p>
          <a:endParaRPr lang="vi-VN"/>
        </a:p>
      </dgm:t>
    </dgm:pt>
    <dgm:pt modelId="{E6A99CC9-727A-416C-A308-68D5FAC8B42A}" type="sibTrans" cxnId="{74DAAF83-C0E2-41CA-8DA7-3387BEAC5918}">
      <dgm:prSet/>
      <dgm:spPr/>
      <dgm:t>
        <a:bodyPr/>
        <a:lstStyle/>
        <a:p>
          <a:endParaRPr lang="vi-VN"/>
        </a:p>
      </dgm:t>
    </dgm:pt>
    <dgm:pt modelId="{D47F6BE8-D062-4BD3-9986-50EF827BA738}">
      <dgm:prSet phldrT="[Text]"/>
      <dgm:spPr/>
      <dgm:t>
        <a:bodyPr/>
        <a:lstStyle/>
        <a:p>
          <a:r>
            <a:rPr lang="en-US" b="1" dirty="0" err="1" smtClean="0"/>
            <a:t>Thiết</a:t>
          </a:r>
          <a:r>
            <a:rPr lang="en-US" b="1" dirty="0" smtClean="0"/>
            <a:t> </a:t>
          </a:r>
          <a:r>
            <a:rPr lang="en-US" b="1" dirty="0" err="1" smtClean="0"/>
            <a:t>kế</a:t>
          </a:r>
          <a:endParaRPr lang="vi-VN" b="1" dirty="0"/>
        </a:p>
      </dgm:t>
    </dgm:pt>
    <dgm:pt modelId="{4ABF15C1-939E-4849-A83D-9BB16BD52FD2}" type="parTrans" cxnId="{B040CFDA-1D3A-45CA-B277-34FFDD6CA944}">
      <dgm:prSet/>
      <dgm:spPr/>
      <dgm:t>
        <a:bodyPr/>
        <a:lstStyle/>
        <a:p>
          <a:endParaRPr lang="vi-VN"/>
        </a:p>
      </dgm:t>
    </dgm:pt>
    <dgm:pt modelId="{BDB3EC75-A25B-46BA-A94F-CA4CC61CC5B4}" type="sibTrans" cxnId="{B040CFDA-1D3A-45CA-B277-34FFDD6CA944}">
      <dgm:prSet/>
      <dgm:spPr/>
      <dgm:t>
        <a:bodyPr/>
        <a:lstStyle/>
        <a:p>
          <a:endParaRPr lang="vi-VN"/>
        </a:p>
      </dgm:t>
    </dgm:pt>
    <dgm:pt modelId="{15251069-CA9B-4034-A9D7-A6544A02F2E1}">
      <dgm:prSet phldrT="[Text]"/>
      <dgm:spPr/>
      <dgm:t>
        <a:bodyPr/>
        <a:lstStyle/>
        <a:p>
          <a:r>
            <a:rPr lang="en-US" b="1" smtClean="0"/>
            <a:t>Xây dựng</a:t>
          </a:r>
          <a:endParaRPr lang="vi-VN" b="1"/>
        </a:p>
      </dgm:t>
    </dgm:pt>
    <dgm:pt modelId="{76306866-15A0-402A-A81F-8BE0CC6A5D50}" type="parTrans" cxnId="{4323A984-E9A9-46D6-8D9F-BD5FB7A30279}">
      <dgm:prSet/>
      <dgm:spPr/>
      <dgm:t>
        <a:bodyPr/>
        <a:lstStyle/>
        <a:p>
          <a:endParaRPr lang="vi-VN"/>
        </a:p>
      </dgm:t>
    </dgm:pt>
    <dgm:pt modelId="{12B6F7D1-10C4-4C47-8B9E-EFC83FBFC3DF}" type="sibTrans" cxnId="{4323A984-E9A9-46D6-8D9F-BD5FB7A30279}">
      <dgm:prSet/>
      <dgm:spPr/>
      <dgm:t>
        <a:bodyPr/>
        <a:lstStyle/>
        <a:p>
          <a:endParaRPr lang="vi-VN"/>
        </a:p>
      </dgm:t>
    </dgm:pt>
    <dgm:pt modelId="{2CBEFBAB-8B7E-49EA-BADC-22CA1F89FD59}">
      <dgm:prSet phldrT="[Text]"/>
      <dgm:spPr/>
      <dgm:t>
        <a:bodyPr/>
        <a:lstStyle/>
        <a:p>
          <a:r>
            <a:rPr lang="en-US" b="1" smtClean="0"/>
            <a:t>Kiểm thử</a:t>
          </a:r>
          <a:endParaRPr lang="vi-VN" b="1"/>
        </a:p>
      </dgm:t>
    </dgm:pt>
    <dgm:pt modelId="{443B674B-2606-44EF-8CFE-EC77B3413ACF}" type="parTrans" cxnId="{B7BAD4DE-1AEB-4925-B331-1F3BD2808267}">
      <dgm:prSet/>
      <dgm:spPr/>
      <dgm:t>
        <a:bodyPr/>
        <a:lstStyle/>
        <a:p>
          <a:endParaRPr lang="vi-VN"/>
        </a:p>
      </dgm:t>
    </dgm:pt>
    <dgm:pt modelId="{8FBBE2A1-218D-4777-B52E-FFE430727C1A}" type="sibTrans" cxnId="{B7BAD4DE-1AEB-4925-B331-1F3BD2808267}">
      <dgm:prSet/>
      <dgm:spPr/>
      <dgm:t>
        <a:bodyPr/>
        <a:lstStyle/>
        <a:p>
          <a:endParaRPr lang="vi-VN"/>
        </a:p>
      </dgm:t>
    </dgm:pt>
    <dgm:pt modelId="{2A82202C-E0AF-49E9-9D7D-1C8C603162A6}">
      <dgm:prSet phldrT="[Text]"/>
      <dgm:spPr/>
      <dgm:t>
        <a:bodyPr/>
        <a:lstStyle/>
        <a:p>
          <a:r>
            <a:rPr lang="en-US" b="1" dirty="0" err="1" smtClean="0"/>
            <a:t>Hoàn</a:t>
          </a:r>
          <a:r>
            <a:rPr lang="en-US" b="1" dirty="0" smtClean="0"/>
            <a:t> </a:t>
          </a:r>
          <a:r>
            <a:rPr lang="en-US" b="1" dirty="0" err="1" smtClean="0"/>
            <a:t>thiện</a:t>
          </a:r>
          <a:endParaRPr lang="vi-VN" b="1" dirty="0"/>
        </a:p>
      </dgm:t>
    </dgm:pt>
    <dgm:pt modelId="{565A12E1-B05D-4368-9D62-5E9A08613C1A}" type="sibTrans" cxnId="{08316D64-2EE6-4673-90EB-1D8ECBB5E755}">
      <dgm:prSet/>
      <dgm:spPr/>
      <dgm:t>
        <a:bodyPr/>
        <a:lstStyle/>
        <a:p>
          <a:endParaRPr lang="vi-VN"/>
        </a:p>
      </dgm:t>
    </dgm:pt>
    <dgm:pt modelId="{4A587007-1560-491A-B423-E26D630D9650}" type="parTrans" cxnId="{08316D64-2EE6-4673-90EB-1D8ECBB5E755}">
      <dgm:prSet/>
      <dgm:spPr/>
      <dgm:t>
        <a:bodyPr/>
        <a:lstStyle/>
        <a:p>
          <a:endParaRPr lang="vi-VN"/>
        </a:p>
      </dgm:t>
    </dgm:pt>
    <dgm:pt modelId="{F7B1EA23-3912-4428-B147-51F31C96E2D2}" type="pres">
      <dgm:prSet presAssocID="{0F74242E-56FD-4628-B579-1BDCE71CD6D2}" presName="compositeShape" presStyleCnt="0">
        <dgm:presLayoutVars>
          <dgm:chMax val="7"/>
          <dgm:dir/>
          <dgm:resizeHandles val="exact"/>
        </dgm:presLayoutVars>
      </dgm:prSet>
      <dgm:spPr/>
    </dgm:pt>
    <dgm:pt modelId="{900B6A14-B8E4-40CD-846D-B4AAF97ADA09}" type="pres">
      <dgm:prSet presAssocID="{0F74242E-56FD-4628-B579-1BDCE71CD6D2}" presName="wedge1" presStyleLbl="node1" presStyleIdx="0" presStyleCnt="5"/>
      <dgm:spPr/>
      <dgm:t>
        <a:bodyPr/>
        <a:lstStyle/>
        <a:p>
          <a:endParaRPr lang="vi-VN"/>
        </a:p>
      </dgm:t>
    </dgm:pt>
    <dgm:pt modelId="{41A23902-4354-4723-92F7-575BE8F0EF7E}" type="pres">
      <dgm:prSet presAssocID="{0F74242E-56FD-4628-B579-1BDCE71CD6D2}" presName="dummy1a" presStyleCnt="0"/>
      <dgm:spPr/>
    </dgm:pt>
    <dgm:pt modelId="{B863BB02-3007-47C4-AA08-A4735616C8AD}" type="pres">
      <dgm:prSet presAssocID="{0F74242E-56FD-4628-B579-1BDCE71CD6D2}" presName="dummy1b" presStyleCnt="0"/>
      <dgm:spPr/>
    </dgm:pt>
    <dgm:pt modelId="{DF5938F1-3D18-4ECA-8E38-6A04AB03BFE0}" type="pres">
      <dgm:prSet presAssocID="{0F74242E-56FD-4628-B579-1BDCE71CD6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CDB88B0-3B43-488C-BFFE-CF9F443D00A4}" type="pres">
      <dgm:prSet presAssocID="{0F74242E-56FD-4628-B579-1BDCE71CD6D2}" presName="wedge2" presStyleLbl="node1" presStyleIdx="1" presStyleCnt="5"/>
      <dgm:spPr/>
      <dgm:t>
        <a:bodyPr/>
        <a:lstStyle/>
        <a:p>
          <a:endParaRPr lang="vi-VN"/>
        </a:p>
      </dgm:t>
    </dgm:pt>
    <dgm:pt modelId="{60EA4FF8-ED81-46D8-9041-637085CD43DA}" type="pres">
      <dgm:prSet presAssocID="{0F74242E-56FD-4628-B579-1BDCE71CD6D2}" presName="dummy2a" presStyleCnt="0"/>
      <dgm:spPr/>
    </dgm:pt>
    <dgm:pt modelId="{5734EE29-50E5-475A-A005-3D4A44BC35CD}" type="pres">
      <dgm:prSet presAssocID="{0F74242E-56FD-4628-B579-1BDCE71CD6D2}" presName="dummy2b" presStyleCnt="0"/>
      <dgm:spPr/>
    </dgm:pt>
    <dgm:pt modelId="{02FACAF2-E7BB-44D5-9EFC-8E4D3C9E0D05}" type="pres">
      <dgm:prSet presAssocID="{0F74242E-56FD-4628-B579-1BDCE71CD6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38D09B-4CC7-465E-A602-F13791B7B559}" type="pres">
      <dgm:prSet presAssocID="{0F74242E-56FD-4628-B579-1BDCE71CD6D2}" presName="wedge3" presStyleLbl="node1" presStyleIdx="2" presStyleCnt="5"/>
      <dgm:spPr/>
      <dgm:t>
        <a:bodyPr/>
        <a:lstStyle/>
        <a:p>
          <a:endParaRPr lang="vi-VN"/>
        </a:p>
      </dgm:t>
    </dgm:pt>
    <dgm:pt modelId="{AEB01E27-99E4-42F9-B2DC-1277D6BA26F2}" type="pres">
      <dgm:prSet presAssocID="{0F74242E-56FD-4628-B579-1BDCE71CD6D2}" presName="dummy3a" presStyleCnt="0"/>
      <dgm:spPr/>
    </dgm:pt>
    <dgm:pt modelId="{150BB517-36BF-42AF-BDD7-EF2F0989654C}" type="pres">
      <dgm:prSet presAssocID="{0F74242E-56FD-4628-B579-1BDCE71CD6D2}" presName="dummy3b" presStyleCnt="0"/>
      <dgm:spPr/>
    </dgm:pt>
    <dgm:pt modelId="{8D6D60EA-7ED9-412D-A182-33B04E5F81CD}" type="pres">
      <dgm:prSet presAssocID="{0F74242E-56FD-4628-B579-1BDCE71CD6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62BC309-2467-4CB7-8D0A-CF71054060E0}" type="pres">
      <dgm:prSet presAssocID="{0F74242E-56FD-4628-B579-1BDCE71CD6D2}" presName="wedge4" presStyleLbl="node1" presStyleIdx="3" presStyleCnt="5"/>
      <dgm:spPr/>
      <dgm:t>
        <a:bodyPr/>
        <a:lstStyle/>
        <a:p>
          <a:endParaRPr lang="vi-VN"/>
        </a:p>
      </dgm:t>
    </dgm:pt>
    <dgm:pt modelId="{2B697F52-7FDC-4FE5-B9D7-9F4AD373ED89}" type="pres">
      <dgm:prSet presAssocID="{0F74242E-56FD-4628-B579-1BDCE71CD6D2}" presName="dummy4a" presStyleCnt="0"/>
      <dgm:spPr/>
    </dgm:pt>
    <dgm:pt modelId="{0D362B7F-1E4C-4E01-BB4A-365C0679D1B4}" type="pres">
      <dgm:prSet presAssocID="{0F74242E-56FD-4628-B579-1BDCE71CD6D2}" presName="dummy4b" presStyleCnt="0"/>
      <dgm:spPr/>
    </dgm:pt>
    <dgm:pt modelId="{C110F95A-35F0-42EC-8607-538233329C47}" type="pres">
      <dgm:prSet presAssocID="{0F74242E-56FD-4628-B579-1BDCE71CD6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ADB334D-6939-4899-A584-587A6227DA7B}" type="pres">
      <dgm:prSet presAssocID="{0F74242E-56FD-4628-B579-1BDCE71CD6D2}" presName="wedge5" presStyleLbl="node1" presStyleIdx="4" presStyleCnt="5"/>
      <dgm:spPr/>
      <dgm:t>
        <a:bodyPr/>
        <a:lstStyle/>
        <a:p>
          <a:endParaRPr lang="vi-VN"/>
        </a:p>
      </dgm:t>
    </dgm:pt>
    <dgm:pt modelId="{3D07B8A9-F0B2-4A24-86F1-C1ECF474FB8C}" type="pres">
      <dgm:prSet presAssocID="{0F74242E-56FD-4628-B579-1BDCE71CD6D2}" presName="dummy5a" presStyleCnt="0"/>
      <dgm:spPr/>
    </dgm:pt>
    <dgm:pt modelId="{CD80FD54-775C-4042-BBAF-92D27B156385}" type="pres">
      <dgm:prSet presAssocID="{0F74242E-56FD-4628-B579-1BDCE71CD6D2}" presName="dummy5b" presStyleCnt="0"/>
      <dgm:spPr/>
    </dgm:pt>
    <dgm:pt modelId="{4831A9E6-5A1C-4C7A-8093-5028BFC3DF37}" type="pres">
      <dgm:prSet presAssocID="{0F74242E-56FD-4628-B579-1BDCE71CD6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A7D9FF2-304F-4A14-AC18-B7A5A79613BD}" type="pres">
      <dgm:prSet presAssocID="{E6A99CC9-727A-416C-A308-68D5FAC8B42A}" presName="arrowWedge1" presStyleLbl="fgSibTrans2D1" presStyleIdx="0" presStyleCnt="5"/>
      <dgm:spPr/>
    </dgm:pt>
    <dgm:pt modelId="{C33BDB12-D352-443C-9135-E1F305803B17}" type="pres">
      <dgm:prSet presAssocID="{BDB3EC75-A25B-46BA-A94F-CA4CC61CC5B4}" presName="arrowWedge2" presStyleLbl="fgSibTrans2D1" presStyleIdx="1" presStyleCnt="5"/>
      <dgm:spPr/>
    </dgm:pt>
    <dgm:pt modelId="{992548D2-CCD2-4CFC-A446-A357B5CD6B9C}" type="pres">
      <dgm:prSet presAssocID="{12B6F7D1-10C4-4C47-8B9E-EFC83FBFC3DF}" presName="arrowWedge3" presStyleLbl="fgSibTrans2D1" presStyleIdx="2" presStyleCnt="5"/>
      <dgm:spPr/>
    </dgm:pt>
    <dgm:pt modelId="{AE91F5D2-804B-44B7-8C9E-D92EF9920DA4}" type="pres">
      <dgm:prSet presAssocID="{8FBBE2A1-218D-4777-B52E-FFE430727C1A}" presName="arrowWedge4" presStyleLbl="fgSibTrans2D1" presStyleIdx="3" presStyleCnt="5"/>
      <dgm:spPr/>
    </dgm:pt>
    <dgm:pt modelId="{E8617FD8-1215-4E2C-854D-031DE11DD702}" type="pres">
      <dgm:prSet presAssocID="{565A12E1-B05D-4368-9D62-5E9A08613C1A}" presName="arrowWedge5" presStyleLbl="fgSibTrans2D1" presStyleIdx="4" presStyleCnt="5"/>
      <dgm:spPr/>
    </dgm:pt>
  </dgm:ptLst>
  <dgm:cxnLst>
    <dgm:cxn modelId="{4323A984-E9A9-46D6-8D9F-BD5FB7A30279}" srcId="{0F74242E-56FD-4628-B579-1BDCE71CD6D2}" destId="{15251069-CA9B-4034-A9D7-A6544A02F2E1}" srcOrd="2" destOrd="0" parTransId="{76306866-15A0-402A-A81F-8BE0CC6A5D50}" sibTransId="{12B6F7D1-10C4-4C47-8B9E-EFC83FBFC3DF}"/>
    <dgm:cxn modelId="{CECF2829-F48B-4D7C-B8EA-46BDC4E966D2}" type="presOf" srcId="{AD400796-52D3-40E9-A9CF-B476B98F9380}" destId="{DF5938F1-3D18-4ECA-8E38-6A04AB03BFE0}" srcOrd="1" destOrd="0" presId="urn:microsoft.com/office/officeart/2005/8/layout/cycle8"/>
    <dgm:cxn modelId="{91175C8B-3F89-4025-AF8C-5D051E56959F}" type="presOf" srcId="{15251069-CA9B-4034-A9D7-A6544A02F2E1}" destId="{6338D09B-4CC7-465E-A602-F13791B7B559}" srcOrd="0" destOrd="0" presId="urn:microsoft.com/office/officeart/2005/8/layout/cycle8"/>
    <dgm:cxn modelId="{72A737E8-23BE-4313-98C8-5997E991EBE0}" type="presOf" srcId="{15251069-CA9B-4034-A9D7-A6544A02F2E1}" destId="{8D6D60EA-7ED9-412D-A182-33B04E5F81CD}" srcOrd="1" destOrd="0" presId="urn:microsoft.com/office/officeart/2005/8/layout/cycle8"/>
    <dgm:cxn modelId="{08316D64-2EE6-4673-90EB-1D8ECBB5E755}" srcId="{0F74242E-56FD-4628-B579-1BDCE71CD6D2}" destId="{2A82202C-E0AF-49E9-9D7D-1C8C603162A6}" srcOrd="4" destOrd="0" parTransId="{4A587007-1560-491A-B423-E26D630D9650}" sibTransId="{565A12E1-B05D-4368-9D62-5E9A08613C1A}"/>
    <dgm:cxn modelId="{5DDF4C17-3AC5-4955-8ECA-4C79FC07CFAA}" type="presOf" srcId="{D47F6BE8-D062-4BD3-9986-50EF827BA738}" destId="{7CDB88B0-3B43-488C-BFFE-CF9F443D00A4}" srcOrd="0" destOrd="0" presId="urn:microsoft.com/office/officeart/2005/8/layout/cycle8"/>
    <dgm:cxn modelId="{B7BAD4DE-1AEB-4925-B331-1F3BD2808267}" srcId="{0F74242E-56FD-4628-B579-1BDCE71CD6D2}" destId="{2CBEFBAB-8B7E-49EA-BADC-22CA1F89FD59}" srcOrd="3" destOrd="0" parTransId="{443B674B-2606-44EF-8CFE-EC77B3413ACF}" sibTransId="{8FBBE2A1-218D-4777-B52E-FFE430727C1A}"/>
    <dgm:cxn modelId="{13AB20F5-9162-4D01-B462-A96A34FD3B21}" type="presOf" srcId="{2CBEFBAB-8B7E-49EA-BADC-22CA1F89FD59}" destId="{162BC309-2467-4CB7-8D0A-CF71054060E0}" srcOrd="0" destOrd="0" presId="urn:microsoft.com/office/officeart/2005/8/layout/cycle8"/>
    <dgm:cxn modelId="{74DAAF83-C0E2-41CA-8DA7-3387BEAC5918}" srcId="{0F74242E-56FD-4628-B579-1BDCE71CD6D2}" destId="{AD400796-52D3-40E9-A9CF-B476B98F9380}" srcOrd="0" destOrd="0" parTransId="{2533D818-BD42-43B6-95A8-41E999851390}" sibTransId="{E6A99CC9-727A-416C-A308-68D5FAC8B42A}"/>
    <dgm:cxn modelId="{0BCE3785-D3FE-426A-A250-CC85103EDD4E}" type="presOf" srcId="{2A82202C-E0AF-49E9-9D7D-1C8C603162A6}" destId="{4831A9E6-5A1C-4C7A-8093-5028BFC3DF37}" srcOrd="1" destOrd="0" presId="urn:microsoft.com/office/officeart/2005/8/layout/cycle8"/>
    <dgm:cxn modelId="{B040CFDA-1D3A-45CA-B277-34FFDD6CA944}" srcId="{0F74242E-56FD-4628-B579-1BDCE71CD6D2}" destId="{D47F6BE8-D062-4BD3-9986-50EF827BA738}" srcOrd="1" destOrd="0" parTransId="{4ABF15C1-939E-4849-A83D-9BB16BD52FD2}" sibTransId="{BDB3EC75-A25B-46BA-A94F-CA4CC61CC5B4}"/>
    <dgm:cxn modelId="{F8FE3C56-717B-4815-A6F1-5895469E7DC3}" type="presOf" srcId="{2A82202C-E0AF-49E9-9D7D-1C8C603162A6}" destId="{9ADB334D-6939-4899-A584-587A6227DA7B}" srcOrd="0" destOrd="0" presId="urn:microsoft.com/office/officeart/2005/8/layout/cycle8"/>
    <dgm:cxn modelId="{72CDDCDB-DE05-47B0-994B-6D22C2AFF5BC}" type="presOf" srcId="{0F74242E-56FD-4628-B579-1BDCE71CD6D2}" destId="{F7B1EA23-3912-4428-B147-51F31C96E2D2}" srcOrd="0" destOrd="0" presId="urn:microsoft.com/office/officeart/2005/8/layout/cycle8"/>
    <dgm:cxn modelId="{DFED7A54-1BB6-4D22-8459-9D955E3D7A26}" type="presOf" srcId="{2CBEFBAB-8B7E-49EA-BADC-22CA1F89FD59}" destId="{C110F95A-35F0-42EC-8607-538233329C47}" srcOrd="1" destOrd="0" presId="urn:microsoft.com/office/officeart/2005/8/layout/cycle8"/>
    <dgm:cxn modelId="{B21CDF4D-6139-40AB-A19B-31C01BBE0D91}" type="presOf" srcId="{D47F6BE8-D062-4BD3-9986-50EF827BA738}" destId="{02FACAF2-E7BB-44D5-9EFC-8E4D3C9E0D05}" srcOrd="1" destOrd="0" presId="urn:microsoft.com/office/officeart/2005/8/layout/cycle8"/>
    <dgm:cxn modelId="{A5192401-C5C7-4B5D-A106-4F0AC942091A}" type="presOf" srcId="{AD400796-52D3-40E9-A9CF-B476B98F9380}" destId="{900B6A14-B8E4-40CD-846D-B4AAF97ADA09}" srcOrd="0" destOrd="0" presId="urn:microsoft.com/office/officeart/2005/8/layout/cycle8"/>
    <dgm:cxn modelId="{597E1100-6AE7-4DC4-BE55-4E27D8228169}" type="presParOf" srcId="{F7B1EA23-3912-4428-B147-51F31C96E2D2}" destId="{900B6A14-B8E4-40CD-846D-B4AAF97ADA09}" srcOrd="0" destOrd="0" presId="urn:microsoft.com/office/officeart/2005/8/layout/cycle8"/>
    <dgm:cxn modelId="{F412D296-7C2B-49FF-A193-181CEB842B33}" type="presParOf" srcId="{F7B1EA23-3912-4428-B147-51F31C96E2D2}" destId="{41A23902-4354-4723-92F7-575BE8F0EF7E}" srcOrd="1" destOrd="0" presId="urn:microsoft.com/office/officeart/2005/8/layout/cycle8"/>
    <dgm:cxn modelId="{49ECABDE-C76D-4F6D-877F-858FAB501655}" type="presParOf" srcId="{F7B1EA23-3912-4428-B147-51F31C96E2D2}" destId="{B863BB02-3007-47C4-AA08-A4735616C8AD}" srcOrd="2" destOrd="0" presId="urn:microsoft.com/office/officeart/2005/8/layout/cycle8"/>
    <dgm:cxn modelId="{449BE326-10FC-4E4F-914C-14F9A6985FD5}" type="presParOf" srcId="{F7B1EA23-3912-4428-B147-51F31C96E2D2}" destId="{DF5938F1-3D18-4ECA-8E38-6A04AB03BFE0}" srcOrd="3" destOrd="0" presId="urn:microsoft.com/office/officeart/2005/8/layout/cycle8"/>
    <dgm:cxn modelId="{F47C64CE-DD63-4EDA-A415-EC65A3DF062C}" type="presParOf" srcId="{F7B1EA23-3912-4428-B147-51F31C96E2D2}" destId="{7CDB88B0-3B43-488C-BFFE-CF9F443D00A4}" srcOrd="4" destOrd="0" presId="urn:microsoft.com/office/officeart/2005/8/layout/cycle8"/>
    <dgm:cxn modelId="{146969CB-D89E-457D-A114-8C9294B49D44}" type="presParOf" srcId="{F7B1EA23-3912-4428-B147-51F31C96E2D2}" destId="{60EA4FF8-ED81-46D8-9041-637085CD43DA}" srcOrd="5" destOrd="0" presId="urn:microsoft.com/office/officeart/2005/8/layout/cycle8"/>
    <dgm:cxn modelId="{063E153C-0912-4716-85E2-227D1CD6E363}" type="presParOf" srcId="{F7B1EA23-3912-4428-B147-51F31C96E2D2}" destId="{5734EE29-50E5-475A-A005-3D4A44BC35CD}" srcOrd="6" destOrd="0" presId="urn:microsoft.com/office/officeart/2005/8/layout/cycle8"/>
    <dgm:cxn modelId="{0E9889D1-2F11-4ECB-8BF4-04918A961E46}" type="presParOf" srcId="{F7B1EA23-3912-4428-B147-51F31C96E2D2}" destId="{02FACAF2-E7BB-44D5-9EFC-8E4D3C9E0D05}" srcOrd="7" destOrd="0" presId="urn:microsoft.com/office/officeart/2005/8/layout/cycle8"/>
    <dgm:cxn modelId="{4A7F162A-A2E5-4FE3-A919-5CD6B5AE09B5}" type="presParOf" srcId="{F7B1EA23-3912-4428-B147-51F31C96E2D2}" destId="{6338D09B-4CC7-465E-A602-F13791B7B559}" srcOrd="8" destOrd="0" presId="urn:microsoft.com/office/officeart/2005/8/layout/cycle8"/>
    <dgm:cxn modelId="{56241350-2F41-4E9B-8A10-5AE5653BC02F}" type="presParOf" srcId="{F7B1EA23-3912-4428-B147-51F31C96E2D2}" destId="{AEB01E27-99E4-42F9-B2DC-1277D6BA26F2}" srcOrd="9" destOrd="0" presId="urn:microsoft.com/office/officeart/2005/8/layout/cycle8"/>
    <dgm:cxn modelId="{C2A4E63C-3378-4D69-9DF7-AFE29EEC6A22}" type="presParOf" srcId="{F7B1EA23-3912-4428-B147-51F31C96E2D2}" destId="{150BB517-36BF-42AF-BDD7-EF2F0989654C}" srcOrd="10" destOrd="0" presId="urn:microsoft.com/office/officeart/2005/8/layout/cycle8"/>
    <dgm:cxn modelId="{66F965D7-747F-4C40-BA25-69F2DC5EA153}" type="presParOf" srcId="{F7B1EA23-3912-4428-B147-51F31C96E2D2}" destId="{8D6D60EA-7ED9-412D-A182-33B04E5F81CD}" srcOrd="11" destOrd="0" presId="urn:microsoft.com/office/officeart/2005/8/layout/cycle8"/>
    <dgm:cxn modelId="{120303AB-CABA-4FE5-9B64-22DB3039D0B9}" type="presParOf" srcId="{F7B1EA23-3912-4428-B147-51F31C96E2D2}" destId="{162BC309-2467-4CB7-8D0A-CF71054060E0}" srcOrd="12" destOrd="0" presId="urn:microsoft.com/office/officeart/2005/8/layout/cycle8"/>
    <dgm:cxn modelId="{E3791085-BD4C-41C6-AB8B-ACCC6D8AC147}" type="presParOf" srcId="{F7B1EA23-3912-4428-B147-51F31C96E2D2}" destId="{2B697F52-7FDC-4FE5-B9D7-9F4AD373ED89}" srcOrd="13" destOrd="0" presId="urn:microsoft.com/office/officeart/2005/8/layout/cycle8"/>
    <dgm:cxn modelId="{FB4CD11A-21CB-4CB1-9FCA-C969DB0AF61C}" type="presParOf" srcId="{F7B1EA23-3912-4428-B147-51F31C96E2D2}" destId="{0D362B7F-1E4C-4E01-BB4A-365C0679D1B4}" srcOrd="14" destOrd="0" presId="urn:microsoft.com/office/officeart/2005/8/layout/cycle8"/>
    <dgm:cxn modelId="{30EF9E38-DAF2-45C8-BE7D-0566130715AA}" type="presParOf" srcId="{F7B1EA23-3912-4428-B147-51F31C96E2D2}" destId="{C110F95A-35F0-42EC-8607-538233329C47}" srcOrd="15" destOrd="0" presId="urn:microsoft.com/office/officeart/2005/8/layout/cycle8"/>
    <dgm:cxn modelId="{DFEE8C9B-611B-454B-A980-14CF110F5C47}" type="presParOf" srcId="{F7B1EA23-3912-4428-B147-51F31C96E2D2}" destId="{9ADB334D-6939-4899-A584-587A6227DA7B}" srcOrd="16" destOrd="0" presId="urn:microsoft.com/office/officeart/2005/8/layout/cycle8"/>
    <dgm:cxn modelId="{615D09CD-6FD5-46EF-841A-5AE875E68A62}" type="presParOf" srcId="{F7B1EA23-3912-4428-B147-51F31C96E2D2}" destId="{3D07B8A9-F0B2-4A24-86F1-C1ECF474FB8C}" srcOrd="17" destOrd="0" presId="urn:microsoft.com/office/officeart/2005/8/layout/cycle8"/>
    <dgm:cxn modelId="{099221B3-FF6C-4A47-B2A8-4FE9EEF564F6}" type="presParOf" srcId="{F7B1EA23-3912-4428-B147-51F31C96E2D2}" destId="{CD80FD54-775C-4042-BBAF-92D27B156385}" srcOrd="18" destOrd="0" presId="urn:microsoft.com/office/officeart/2005/8/layout/cycle8"/>
    <dgm:cxn modelId="{BB74A092-17F6-45B0-8762-79589532D5D2}" type="presParOf" srcId="{F7B1EA23-3912-4428-B147-51F31C96E2D2}" destId="{4831A9E6-5A1C-4C7A-8093-5028BFC3DF37}" srcOrd="19" destOrd="0" presId="urn:microsoft.com/office/officeart/2005/8/layout/cycle8"/>
    <dgm:cxn modelId="{130DC179-34B7-42D6-8C77-49406DE55C58}" type="presParOf" srcId="{F7B1EA23-3912-4428-B147-51F31C96E2D2}" destId="{2A7D9FF2-304F-4A14-AC18-B7A5A79613BD}" srcOrd="20" destOrd="0" presId="urn:microsoft.com/office/officeart/2005/8/layout/cycle8"/>
    <dgm:cxn modelId="{E2DD46BF-4D56-4422-A3B9-A6FEA952ABCE}" type="presParOf" srcId="{F7B1EA23-3912-4428-B147-51F31C96E2D2}" destId="{C33BDB12-D352-443C-9135-E1F305803B17}" srcOrd="21" destOrd="0" presId="urn:microsoft.com/office/officeart/2005/8/layout/cycle8"/>
    <dgm:cxn modelId="{69EC57E2-3A4A-4266-9654-27AD8A1EDE5F}" type="presParOf" srcId="{F7B1EA23-3912-4428-B147-51F31C96E2D2}" destId="{992548D2-CCD2-4CFC-A446-A357B5CD6B9C}" srcOrd="22" destOrd="0" presId="urn:microsoft.com/office/officeart/2005/8/layout/cycle8"/>
    <dgm:cxn modelId="{018D8549-35B3-4DCC-BCEB-D59EC188A138}" type="presParOf" srcId="{F7B1EA23-3912-4428-B147-51F31C96E2D2}" destId="{AE91F5D2-804B-44B7-8C9E-D92EF9920DA4}" srcOrd="23" destOrd="0" presId="urn:microsoft.com/office/officeart/2005/8/layout/cycle8"/>
    <dgm:cxn modelId="{5729EB71-EE7B-49A5-AAC3-08ABFE7D1E44}" type="presParOf" srcId="{F7B1EA23-3912-4428-B147-51F31C96E2D2}" destId="{E8617FD8-1215-4E2C-854D-031DE11DD70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funnel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1800" dirty="0" smtClean="0"/>
            <a:t>QL.  TÀI XẾ</a:t>
          </a:r>
          <a:endParaRPr lang="en-US" sz="18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41CAA369-22AD-46BA-B11C-F39C2B6437F7}">
      <dgm:prSet phldrT="[Text]" custT="1"/>
      <dgm:spPr/>
      <dgm:t>
        <a:bodyPr/>
        <a:lstStyle/>
        <a:p>
          <a:r>
            <a:rPr lang="en-US" sz="1500" dirty="0" smtClean="0"/>
            <a:t>QL. KHÁCH HÀNG</a:t>
          </a:r>
          <a:endParaRPr lang="en-US" sz="1500" dirty="0"/>
        </a:p>
      </dgm:t>
    </dgm:pt>
    <dgm:pt modelId="{4E312F3F-1617-40F6-9148-0ED46F8498BA}" type="parTrans" cxnId="{5DB5B599-1E3C-4DE7-B7C8-7C9533F8D0F6}">
      <dgm:prSet/>
      <dgm:spPr/>
      <dgm:t>
        <a:bodyPr/>
        <a:lstStyle/>
        <a:p>
          <a:endParaRPr lang="en-US"/>
        </a:p>
      </dgm:t>
    </dgm:pt>
    <dgm:pt modelId="{17FE9477-9410-43A8-ABE1-D7E0714ADB3A}" type="sibTrans" cxnId="{5DB5B599-1E3C-4DE7-B7C8-7C9533F8D0F6}">
      <dgm:prSet/>
      <dgm:spPr/>
      <dgm:t>
        <a:bodyPr/>
        <a:lstStyle/>
        <a:p>
          <a:endParaRPr lang="en-US"/>
        </a:p>
      </dgm:t>
    </dgm:pt>
    <dgm:pt modelId="{A31CC925-655A-4310-935C-EC0D0E2659A6}" type="pres">
      <dgm:prSet presAssocID="{AE528707-D4DF-4196-A4E9-692EE3A161A4}" presName="Name0" presStyleCnt="0">
        <dgm:presLayoutVars>
          <dgm:chMax val="4"/>
          <dgm:resizeHandles val="exact"/>
        </dgm:presLayoutVars>
      </dgm:prSet>
      <dgm:spPr/>
    </dgm:pt>
    <dgm:pt modelId="{4CC3DB7D-DD0B-448B-A7C5-B0AA61158ECA}" type="pres">
      <dgm:prSet presAssocID="{AE528707-D4DF-4196-A4E9-692EE3A161A4}" presName="ellipse" presStyleLbl="trBgShp" presStyleIdx="0" presStyleCnt="1"/>
      <dgm:spPr/>
    </dgm:pt>
    <dgm:pt modelId="{26EA754F-5961-4416-ACC9-8317E9DF5A5E}" type="pres">
      <dgm:prSet presAssocID="{AE528707-D4DF-4196-A4E9-692EE3A161A4}" presName="arrow1" presStyleLbl="fgShp" presStyleIdx="0" presStyleCnt="1"/>
      <dgm:spPr/>
    </dgm:pt>
    <dgm:pt modelId="{A912C3FF-36E1-4F76-A8B7-5D98030C7753}" type="pres">
      <dgm:prSet presAssocID="{AE528707-D4DF-4196-A4E9-692EE3A161A4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D1694-59C5-41D5-9941-A6170B555240}" type="pres">
      <dgm:prSet presAssocID="{41CAA369-22AD-46BA-B11C-F39C2B6437F7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28B9A-FE4D-4AF7-A122-075E46D63AF9}" type="pres">
      <dgm:prSet presAssocID="{BF5A2988-F64B-4AFC-B736-E22956E9D8A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29FC2-E271-4A8B-B27E-959D9EF2D555}" type="pres">
      <dgm:prSet presAssocID="{53CEAADD-4EB2-4CE7-B4D1-A037D48D579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6EF36-4A7D-49C8-B5F3-B5F204175519}" type="pres">
      <dgm:prSet presAssocID="{AE528707-D4DF-4196-A4E9-692EE3A161A4}" presName="funnel" presStyleLbl="trAlignAcc1" presStyleIdx="0" presStyleCnt="1"/>
      <dgm:spPr/>
    </dgm:pt>
  </dgm:ptLst>
  <dgm:cxnLst>
    <dgm:cxn modelId="{EC61D3EC-16A1-4EA6-A23F-232A6E50D042}" type="presOf" srcId="{16B538C6-9D48-4074-8A32-B0A7D6CD2612}" destId="{BAE29FC2-E271-4A8B-B27E-959D9EF2D555}" srcOrd="0" destOrd="0" presId="urn:microsoft.com/office/officeart/2005/8/layout/funnel1"/>
    <dgm:cxn modelId="{4BF70B81-889A-43EE-84F7-FECE049E6625}" type="presOf" srcId="{BF5A2988-F64B-4AFC-B736-E22956E9D8AC}" destId="{239D1694-59C5-41D5-9941-A6170B555240}" srcOrd="0" destOrd="0" presId="urn:microsoft.com/office/officeart/2005/8/layout/funnel1"/>
    <dgm:cxn modelId="{5DB5B599-1E3C-4DE7-B7C8-7C9533F8D0F6}" srcId="{AE528707-D4DF-4196-A4E9-692EE3A161A4}" destId="{41CAA369-22AD-46BA-B11C-F39C2B6437F7}" srcOrd="1" destOrd="0" parTransId="{4E312F3F-1617-40F6-9148-0ED46F8498BA}" sibTransId="{17FE9477-9410-43A8-ABE1-D7E0714ADB3A}"/>
    <dgm:cxn modelId="{E38BE99B-06AE-4C7F-A5D6-C1A1C1098689}" srcId="{AE528707-D4DF-4196-A4E9-692EE3A161A4}" destId="{BF5A2988-F64B-4AFC-B736-E22956E9D8AC}" srcOrd="2" destOrd="0" parTransId="{595CC658-B749-40B5-A6C3-25366A92F64E}" sibTransId="{3EBE44F1-222F-4141-85CA-8B5F3B15EF7D}"/>
    <dgm:cxn modelId="{14876C1F-576A-45D9-AC30-4A5FBE430D0D}" type="presOf" srcId="{AE528707-D4DF-4196-A4E9-692EE3A161A4}" destId="{A31CC925-655A-4310-935C-EC0D0E2659A6}" srcOrd="0" destOrd="0" presId="urn:microsoft.com/office/officeart/2005/8/layout/funnel1"/>
    <dgm:cxn modelId="{37F6C11D-25C2-471B-B079-A87D5EE494EA}" type="presOf" srcId="{53CEAADD-4EB2-4CE7-B4D1-A037D48D5793}" destId="{A912C3FF-36E1-4F76-A8B7-5D98030C7753}" srcOrd="0" destOrd="0" presId="urn:microsoft.com/office/officeart/2005/8/layout/funnel1"/>
    <dgm:cxn modelId="{571D6EFC-32AB-444F-B188-33A4AFC5EB6A}" srcId="{AE528707-D4DF-4196-A4E9-692EE3A161A4}" destId="{53CEAADD-4EB2-4CE7-B4D1-A037D48D5793}" srcOrd="3" destOrd="0" parTransId="{DB4D930F-7A32-4E4B-9A59-BD0ACFF49C95}" sibTransId="{FE9A5AE8-2067-4040-84AA-10E1BFE8CD7C}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F4B35CD-8FA1-40BB-8E9B-5AF2AFD1B888}" type="presOf" srcId="{41CAA369-22AD-46BA-B11C-F39C2B6437F7}" destId="{EB228B9A-FE4D-4AF7-A122-075E46D63AF9}" srcOrd="0" destOrd="0" presId="urn:microsoft.com/office/officeart/2005/8/layout/funnel1"/>
    <dgm:cxn modelId="{D354F152-43E9-416C-88ED-5BB3D0F5B63C}" type="presParOf" srcId="{A31CC925-655A-4310-935C-EC0D0E2659A6}" destId="{4CC3DB7D-DD0B-448B-A7C5-B0AA61158ECA}" srcOrd="0" destOrd="0" presId="urn:microsoft.com/office/officeart/2005/8/layout/funnel1"/>
    <dgm:cxn modelId="{61A6F4A2-1A77-43BE-8A66-6C42362AAC8C}" type="presParOf" srcId="{A31CC925-655A-4310-935C-EC0D0E2659A6}" destId="{26EA754F-5961-4416-ACC9-8317E9DF5A5E}" srcOrd="1" destOrd="0" presId="urn:microsoft.com/office/officeart/2005/8/layout/funnel1"/>
    <dgm:cxn modelId="{811283FB-2079-4870-AE0B-E3B32EE3B959}" type="presParOf" srcId="{A31CC925-655A-4310-935C-EC0D0E2659A6}" destId="{A912C3FF-36E1-4F76-A8B7-5D98030C7753}" srcOrd="2" destOrd="0" presId="urn:microsoft.com/office/officeart/2005/8/layout/funnel1"/>
    <dgm:cxn modelId="{C6FB2C95-1461-4C44-B0CF-16A2B1A1C193}" type="presParOf" srcId="{A31CC925-655A-4310-935C-EC0D0E2659A6}" destId="{239D1694-59C5-41D5-9941-A6170B555240}" srcOrd="3" destOrd="0" presId="urn:microsoft.com/office/officeart/2005/8/layout/funnel1"/>
    <dgm:cxn modelId="{326F6C35-9D10-47E7-B595-4B04073E67CE}" type="presParOf" srcId="{A31CC925-655A-4310-935C-EC0D0E2659A6}" destId="{EB228B9A-FE4D-4AF7-A122-075E46D63AF9}" srcOrd="4" destOrd="0" presId="urn:microsoft.com/office/officeart/2005/8/layout/funnel1"/>
    <dgm:cxn modelId="{EAE23DC8-107B-4A95-9090-BFF5B2F8B4D7}" type="presParOf" srcId="{A31CC925-655A-4310-935C-EC0D0E2659A6}" destId="{BAE29FC2-E271-4A8B-B27E-959D9EF2D555}" srcOrd="5" destOrd="0" presId="urn:microsoft.com/office/officeart/2005/8/layout/funnel1"/>
    <dgm:cxn modelId="{18610843-E907-4BCD-AE6B-3692ED7020D7}" type="presParOf" srcId="{A31CC925-655A-4310-935C-EC0D0E2659A6}" destId="{1336EF36-4A7D-49C8-B5F3-B5F20417551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chuyến</a:t>
          </a:r>
          <a:r>
            <a:rPr lang="en-US" sz="1300" dirty="0" smtClean="0"/>
            <a:t> </a:t>
          </a:r>
          <a:r>
            <a:rPr lang="en-US" sz="1300" dirty="0" err="1" smtClean="0"/>
            <a:t>đi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F25553FA-A094-4566-B139-37EE31AB15AB}" type="presOf" srcId="{718B5F25-A647-4166-AC48-9ABDCD322C30}" destId="{9ADC97C6-CC20-458E-A390-DDE0765A16BB}" srcOrd="0" destOrd="0" presId="urn:microsoft.com/office/officeart/2005/8/layout/list1"/>
    <dgm:cxn modelId="{1382436D-555D-49F6-A102-25D67BA08FBB}" type="presOf" srcId="{1BD5F2D6-F967-4157-8BA9-411C34AEE9B5}" destId="{F672AC01-D8EF-4C41-98CB-416A5A043064}" srcOrd="1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DD6A7C03-2EB5-4064-A61B-9B646DC5B857}" type="presOf" srcId="{1AB065B4-F95D-4170-8DF3-2696E993B48D}" destId="{CC799511-CE32-4515-832F-1D53852E47D9}" srcOrd="1" destOrd="0" presId="urn:microsoft.com/office/officeart/2005/8/layout/list1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3BB4C9BE-7693-4E0E-82D4-2D57F33E5AD7}" type="presOf" srcId="{1AB065B4-F95D-4170-8DF3-2696E993B48D}" destId="{4CA4EF23-3538-471D-AF13-AD7E603F5BDF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08776911-AB7C-4824-A668-05190CFA44C5}" type="presOf" srcId="{4D04B307-9954-4A45-8CF4-DC4A795A8570}" destId="{1E426CEE-3F3F-402B-8142-05FF609ADF90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1AA4AAAB-641D-474B-AF96-32C152BDE2D6}" type="presOf" srcId="{B0153280-07EB-40BA-984B-ADB15C1F4B6A}" destId="{AD088BCA-7BFA-43B2-A273-63A40A848524}" srcOrd="0" destOrd="0" presId="urn:microsoft.com/office/officeart/2005/8/layout/list1"/>
    <dgm:cxn modelId="{0B60AD7A-AA5A-410A-93D4-920F7F3548DF}" type="presOf" srcId="{1BD5F2D6-F967-4157-8BA9-411C34AEE9B5}" destId="{73005CFC-C43F-4ED1-A76A-85B6744DF6A6}" srcOrd="0" destOrd="0" presId="urn:microsoft.com/office/officeart/2005/8/layout/list1"/>
    <dgm:cxn modelId="{4670E1F0-F617-4947-8092-C2B27CBEE532}" type="presOf" srcId="{6B437A72-0934-4C24-825C-BF232426D980}" destId="{36771C4B-EDEC-4DE0-A54F-74287CC7F200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3F0FB98-7CCB-4B83-A5B7-FDCD0E32C5D3}" type="presOf" srcId="{B0153280-07EB-40BA-984B-ADB15C1F4B6A}" destId="{C7A81F9F-9BD1-4872-86CF-1DCAF47CF83A}" srcOrd="1" destOrd="0" presId="urn:microsoft.com/office/officeart/2005/8/layout/list1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E4D897C8-9523-481A-8AC5-60386D422FDC}" type="presOf" srcId="{F9E8E87B-FD91-418C-A663-54D914016F5C}" destId="{18ABD94C-1B8F-4F26-9809-83B15B64A5CB}" srcOrd="0" destOrd="0" presId="urn:microsoft.com/office/officeart/2005/8/layout/list1"/>
    <dgm:cxn modelId="{37B6FF31-A325-4A84-B175-B4223F84AA13}" type="presOf" srcId="{18400216-BC7B-4FF7-952A-FF0FC308D875}" destId="{EF3416E0-E53C-4B78-8DCD-F0B8575E5434}" srcOrd="0" destOrd="0" presId="urn:microsoft.com/office/officeart/2005/8/layout/list1"/>
    <dgm:cxn modelId="{170997DF-4CD0-4D38-B893-F59B7FC28A09}" type="presOf" srcId="{504433A7-4F2C-44F8-AF52-AD05E8C3AF85}" destId="{55DEC588-669D-455A-B816-627915F6B463}" srcOrd="0" destOrd="0" presId="urn:microsoft.com/office/officeart/2005/8/layout/list1"/>
    <dgm:cxn modelId="{94C440CA-9909-4AEB-A16F-DA354062E9FB}" type="presOf" srcId="{4D04B307-9954-4A45-8CF4-DC4A795A8570}" destId="{24B3C431-9287-4A5A-8C61-D8512CF060D2}" srcOrd="0" destOrd="0" presId="urn:microsoft.com/office/officeart/2005/8/layout/list1"/>
    <dgm:cxn modelId="{5CF18808-FFA4-4C46-A8CE-E7DCE0AB2227}" type="presOf" srcId="{718B5F25-A647-4166-AC48-9ABDCD322C30}" destId="{7236E7CB-C2BD-4E29-AD5D-331DF3B6F50C}" srcOrd="1" destOrd="0" presId="urn:microsoft.com/office/officeart/2005/8/layout/list1"/>
    <dgm:cxn modelId="{915C8ACE-7CD1-4F45-96B4-D7FA72DDF478}" type="presOf" srcId="{DF33A3C3-AFCA-41F5-8E0E-6135691C914D}" destId="{AD0C8036-AF94-4175-955B-6AF36C16341C}" srcOrd="0" destOrd="0" presId="urn:microsoft.com/office/officeart/2005/8/layout/list1"/>
    <dgm:cxn modelId="{D6A31945-89A3-4FDD-96CA-9F606AA30B8D}" type="presOf" srcId="{D605F798-4A8A-484C-9BAA-609D4C84EE61}" destId="{3998ECA1-FEA9-400F-ACEC-37025F130C1E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A9FBB1E0-3A36-40CA-9D3C-07D44F832F18}" type="presParOf" srcId="{36771C4B-EDEC-4DE0-A54F-74287CC7F200}" destId="{D8F56B20-1835-4BCC-923C-FCD232321775}" srcOrd="0" destOrd="0" presId="urn:microsoft.com/office/officeart/2005/8/layout/list1"/>
    <dgm:cxn modelId="{EC779281-4008-429A-B75B-B2AE0716F557}" type="presParOf" srcId="{D8F56B20-1835-4BCC-923C-FCD232321775}" destId="{4CA4EF23-3538-471D-AF13-AD7E603F5BDF}" srcOrd="0" destOrd="0" presId="urn:microsoft.com/office/officeart/2005/8/layout/list1"/>
    <dgm:cxn modelId="{9CAD398F-D6B6-4AF4-8338-37419DBA4308}" type="presParOf" srcId="{D8F56B20-1835-4BCC-923C-FCD232321775}" destId="{CC799511-CE32-4515-832F-1D53852E47D9}" srcOrd="1" destOrd="0" presId="urn:microsoft.com/office/officeart/2005/8/layout/list1"/>
    <dgm:cxn modelId="{EE909284-A946-4E09-8B60-CDF9DFF4D0C2}" type="presParOf" srcId="{36771C4B-EDEC-4DE0-A54F-74287CC7F200}" destId="{9F36A9CE-FF42-4E86-98E1-58A4DC9B8035}" srcOrd="1" destOrd="0" presId="urn:microsoft.com/office/officeart/2005/8/layout/list1"/>
    <dgm:cxn modelId="{6CE06B22-9F9A-4888-B8F4-B2288BBC7D37}" type="presParOf" srcId="{36771C4B-EDEC-4DE0-A54F-74287CC7F200}" destId="{AD0C8036-AF94-4175-955B-6AF36C16341C}" srcOrd="2" destOrd="0" presId="urn:microsoft.com/office/officeart/2005/8/layout/list1"/>
    <dgm:cxn modelId="{F59F9C15-99B1-4866-97E7-BE6665976B87}" type="presParOf" srcId="{36771C4B-EDEC-4DE0-A54F-74287CC7F200}" destId="{D5C7A9C8-A5EB-4FE6-9CFB-0DBAC0932591}" srcOrd="3" destOrd="0" presId="urn:microsoft.com/office/officeart/2005/8/layout/list1"/>
    <dgm:cxn modelId="{B805CEED-BE3B-4BC6-AAA1-652C1DC0113D}" type="presParOf" srcId="{36771C4B-EDEC-4DE0-A54F-74287CC7F200}" destId="{26A230E3-AB09-4137-A200-75F0127B1895}" srcOrd="4" destOrd="0" presId="urn:microsoft.com/office/officeart/2005/8/layout/list1"/>
    <dgm:cxn modelId="{00A3EF0B-1679-4E2A-A6B6-5536BAC2AA55}" type="presParOf" srcId="{26A230E3-AB09-4137-A200-75F0127B1895}" destId="{73005CFC-C43F-4ED1-A76A-85B6744DF6A6}" srcOrd="0" destOrd="0" presId="urn:microsoft.com/office/officeart/2005/8/layout/list1"/>
    <dgm:cxn modelId="{D6C669FA-BF0D-4BC0-9740-585D53CC7301}" type="presParOf" srcId="{26A230E3-AB09-4137-A200-75F0127B1895}" destId="{F672AC01-D8EF-4C41-98CB-416A5A043064}" srcOrd="1" destOrd="0" presId="urn:microsoft.com/office/officeart/2005/8/layout/list1"/>
    <dgm:cxn modelId="{8BE39B5D-536D-4C54-B0ED-2C05ADEC50A4}" type="presParOf" srcId="{36771C4B-EDEC-4DE0-A54F-74287CC7F200}" destId="{EA22CE22-9F76-44F5-A9E3-027AF9060AC1}" srcOrd="5" destOrd="0" presId="urn:microsoft.com/office/officeart/2005/8/layout/list1"/>
    <dgm:cxn modelId="{678475BC-B4E9-4975-B015-0C8862AC9B01}" type="presParOf" srcId="{36771C4B-EDEC-4DE0-A54F-74287CC7F200}" destId="{EF3416E0-E53C-4B78-8DCD-F0B8575E5434}" srcOrd="6" destOrd="0" presId="urn:microsoft.com/office/officeart/2005/8/layout/list1"/>
    <dgm:cxn modelId="{36DD91B7-1A71-441D-9007-E823AC4E810A}" type="presParOf" srcId="{36771C4B-EDEC-4DE0-A54F-74287CC7F200}" destId="{ABB4F4EE-FF30-4B31-9287-5BF02A22DC80}" srcOrd="7" destOrd="0" presId="urn:microsoft.com/office/officeart/2005/8/layout/list1"/>
    <dgm:cxn modelId="{71C2F89B-855E-4523-A8C7-C06277B7508D}" type="presParOf" srcId="{36771C4B-EDEC-4DE0-A54F-74287CC7F200}" destId="{98E3C132-23AF-4A88-A41F-C0BE52C34F95}" srcOrd="8" destOrd="0" presId="urn:microsoft.com/office/officeart/2005/8/layout/list1"/>
    <dgm:cxn modelId="{8D16C474-1B64-47AE-ABD4-8C9BAD8852CB}" type="presParOf" srcId="{98E3C132-23AF-4A88-A41F-C0BE52C34F95}" destId="{AD088BCA-7BFA-43B2-A273-63A40A848524}" srcOrd="0" destOrd="0" presId="urn:microsoft.com/office/officeart/2005/8/layout/list1"/>
    <dgm:cxn modelId="{E045B3A8-E3B2-4D7E-8CA3-8DD3478D8054}" type="presParOf" srcId="{98E3C132-23AF-4A88-A41F-C0BE52C34F95}" destId="{C7A81F9F-9BD1-4872-86CF-1DCAF47CF83A}" srcOrd="1" destOrd="0" presId="urn:microsoft.com/office/officeart/2005/8/layout/list1"/>
    <dgm:cxn modelId="{D4CA2FE2-6189-46A6-B2BD-64BB0B36D7DE}" type="presParOf" srcId="{36771C4B-EDEC-4DE0-A54F-74287CC7F200}" destId="{8D288AD7-FF31-4333-8DF4-8D78C199332B}" srcOrd="9" destOrd="0" presId="urn:microsoft.com/office/officeart/2005/8/layout/list1"/>
    <dgm:cxn modelId="{0F662F86-0081-4065-99DA-D858BF424EA6}" type="presParOf" srcId="{36771C4B-EDEC-4DE0-A54F-74287CC7F200}" destId="{18ABD94C-1B8F-4F26-9809-83B15B64A5CB}" srcOrd="10" destOrd="0" presId="urn:microsoft.com/office/officeart/2005/8/layout/list1"/>
    <dgm:cxn modelId="{8EDA5264-CB52-43D8-A3BA-53F0F0AE04C4}" type="presParOf" srcId="{36771C4B-EDEC-4DE0-A54F-74287CC7F200}" destId="{8F8EC9B1-B924-46C3-8B07-36B510AC8130}" srcOrd="11" destOrd="0" presId="urn:microsoft.com/office/officeart/2005/8/layout/list1"/>
    <dgm:cxn modelId="{DDE77CD4-B594-4AC0-809F-445D6DF7E747}" type="presParOf" srcId="{36771C4B-EDEC-4DE0-A54F-74287CC7F200}" destId="{ECB6A55E-2209-40EC-A3A4-8317150922E6}" srcOrd="12" destOrd="0" presId="urn:microsoft.com/office/officeart/2005/8/layout/list1"/>
    <dgm:cxn modelId="{8677D37B-B9FF-4338-8AC8-13D431AC0C9B}" type="presParOf" srcId="{ECB6A55E-2209-40EC-A3A4-8317150922E6}" destId="{9ADC97C6-CC20-458E-A390-DDE0765A16BB}" srcOrd="0" destOrd="0" presId="urn:microsoft.com/office/officeart/2005/8/layout/list1"/>
    <dgm:cxn modelId="{D4D54409-32A8-47A1-A254-A4BACA20DEF3}" type="presParOf" srcId="{ECB6A55E-2209-40EC-A3A4-8317150922E6}" destId="{7236E7CB-C2BD-4E29-AD5D-331DF3B6F50C}" srcOrd="1" destOrd="0" presId="urn:microsoft.com/office/officeart/2005/8/layout/list1"/>
    <dgm:cxn modelId="{5268D381-F06C-43F3-9583-EB0E0E07CAEF}" type="presParOf" srcId="{36771C4B-EDEC-4DE0-A54F-74287CC7F200}" destId="{211386A8-1F2E-4A8B-9ABB-1113E912EC85}" srcOrd="13" destOrd="0" presId="urn:microsoft.com/office/officeart/2005/8/layout/list1"/>
    <dgm:cxn modelId="{0C930295-5249-40A2-AF9D-9F7E0EE99297}" type="presParOf" srcId="{36771C4B-EDEC-4DE0-A54F-74287CC7F200}" destId="{3998ECA1-FEA9-400F-ACEC-37025F130C1E}" srcOrd="14" destOrd="0" presId="urn:microsoft.com/office/officeart/2005/8/layout/list1"/>
    <dgm:cxn modelId="{AF9A0E87-C075-4DDC-97D1-4B035443148B}" type="presParOf" srcId="{36771C4B-EDEC-4DE0-A54F-74287CC7F200}" destId="{EEE785D5-E616-4803-922B-E83B9FAEEAB1}" srcOrd="15" destOrd="0" presId="urn:microsoft.com/office/officeart/2005/8/layout/list1"/>
    <dgm:cxn modelId="{A2A60473-99F5-4BFB-9CF2-8E0EE7851BF0}" type="presParOf" srcId="{36771C4B-EDEC-4DE0-A54F-74287CC7F200}" destId="{28FA6D31-FC34-4EB2-BC67-6BCC67FD5BEF}" srcOrd="16" destOrd="0" presId="urn:microsoft.com/office/officeart/2005/8/layout/list1"/>
    <dgm:cxn modelId="{13C114DA-C0FC-4E98-AAF7-377A2E5A5467}" type="presParOf" srcId="{28FA6D31-FC34-4EB2-BC67-6BCC67FD5BEF}" destId="{24B3C431-9287-4A5A-8C61-D8512CF060D2}" srcOrd="0" destOrd="0" presId="urn:microsoft.com/office/officeart/2005/8/layout/list1"/>
    <dgm:cxn modelId="{FFFDAED1-4A12-4496-88C9-2A6659FF6D4B}" type="presParOf" srcId="{28FA6D31-FC34-4EB2-BC67-6BCC67FD5BEF}" destId="{1E426CEE-3F3F-402B-8142-05FF609ADF90}" srcOrd="1" destOrd="0" presId="urn:microsoft.com/office/officeart/2005/8/layout/list1"/>
    <dgm:cxn modelId="{A66DB011-B798-47F7-8F70-06CD5005A473}" type="presParOf" srcId="{36771C4B-EDEC-4DE0-A54F-74287CC7F200}" destId="{43EDD4D2-FB53-4AAE-BAD3-2DF6DB17ED37}" srcOrd="17" destOrd="0" presId="urn:microsoft.com/office/officeart/2005/8/layout/list1"/>
    <dgm:cxn modelId="{E5E3FA9A-B725-42D5-93C0-752AE947AE88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b="0" dirty="0" err="1" smtClean="0"/>
            <a:t>Thêm</a:t>
          </a:r>
          <a:r>
            <a:rPr lang="en-US" sz="1300" b="0" dirty="0" smtClean="0"/>
            <a:t> 1 </a:t>
          </a:r>
          <a:r>
            <a:rPr lang="en-US" sz="1300" b="0" dirty="0" err="1" smtClean="0"/>
            <a:t>loại</a:t>
          </a:r>
          <a:r>
            <a:rPr lang="en-US" sz="1300" b="0" dirty="0" smtClean="0"/>
            <a:t> </a:t>
          </a:r>
          <a:r>
            <a:rPr lang="en-US" sz="1300" b="0" dirty="0" err="1" smtClean="0"/>
            <a:t>Xe</a:t>
          </a:r>
          <a:endParaRPr lang="en-US" sz="1300" b="0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C3055D-B627-4640-B8B8-D020EFD24339}" type="presOf" srcId="{4D04B307-9954-4A45-8CF4-DC4A795A8570}" destId="{1E426CEE-3F3F-402B-8142-05FF609ADF90}" srcOrd="1" destOrd="0" presId="urn:microsoft.com/office/officeart/2005/8/layout/list1"/>
    <dgm:cxn modelId="{66C4280E-B486-437D-9D10-508233C4ADE9}" type="presOf" srcId="{B0153280-07EB-40BA-984B-ADB15C1F4B6A}" destId="{C7A81F9F-9BD1-4872-86CF-1DCAF47CF83A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1E8845D8-177F-4D0F-ACDE-78651F89F131}" type="presOf" srcId="{D605F798-4A8A-484C-9BAA-609D4C84EE61}" destId="{3998ECA1-FEA9-400F-ACEC-37025F130C1E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E8507D78-3DED-4167-BC32-E8ECACBDA42D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6A1B2C49-7251-46A0-BFC0-C9F0D4DFE4C3}" type="presOf" srcId="{4D04B307-9954-4A45-8CF4-DC4A795A8570}" destId="{24B3C431-9287-4A5A-8C61-D8512CF060D2}" srcOrd="0" destOrd="0" presId="urn:microsoft.com/office/officeart/2005/8/layout/list1"/>
    <dgm:cxn modelId="{F3E0D8BB-4650-4F27-AD20-0966574F2F32}" type="presOf" srcId="{1BD5F2D6-F967-4157-8BA9-411C34AEE9B5}" destId="{F672AC01-D8EF-4C41-98CB-416A5A043064}" srcOrd="1" destOrd="0" presId="urn:microsoft.com/office/officeart/2005/8/layout/list1"/>
    <dgm:cxn modelId="{A594CBAE-68E8-4292-9B21-670F713072A9}" type="presOf" srcId="{18400216-BC7B-4FF7-952A-FF0FC308D875}" destId="{EF3416E0-E53C-4B78-8DCD-F0B8575E5434}" srcOrd="0" destOrd="0" presId="urn:microsoft.com/office/officeart/2005/8/layout/list1"/>
    <dgm:cxn modelId="{80061A3E-8220-44FC-8F6F-EB0B18BD71BA}" type="presOf" srcId="{504433A7-4F2C-44F8-AF52-AD05E8C3AF85}" destId="{55DEC588-669D-455A-B816-627915F6B463}" srcOrd="0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362B344A-C094-4ED9-A994-C8061011DA38}" type="presOf" srcId="{1BD5F2D6-F967-4157-8BA9-411C34AEE9B5}" destId="{73005CFC-C43F-4ED1-A76A-85B6744DF6A6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12AAD75-5B3E-413D-A8E8-32442754153E}" type="presOf" srcId="{718B5F25-A647-4166-AC48-9ABDCD322C30}" destId="{9ADC97C6-CC20-458E-A390-DDE0765A16BB}" srcOrd="0" destOrd="0" presId="urn:microsoft.com/office/officeart/2005/8/layout/list1"/>
    <dgm:cxn modelId="{2C56E32F-7FF6-4F7C-AE93-6CE941C03BD4}" type="presOf" srcId="{B0153280-07EB-40BA-984B-ADB15C1F4B6A}" destId="{AD088BCA-7BFA-43B2-A273-63A40A848524}" srcOrd="0" destOrd="0" presId="urn:microsoft.com/office/officeart/2005/8/layout/list1"/>
    <dgm:cxn modelId="{9828FC5A-5592-4DBA-B1B7-B7B75B01B1E7}" type="presOf" srcId="{718B5F25-A647-4166-AC48-9ABDCD322C30}" destId="{7236E7CB-C2BD-4E29-AD5D-331DF3B6F50C}" srcOrd="1" destOrd="0" presId="urn:microsoft.com/office/officeart/2005/8/layout/list1"/>
    <dgm:cxn modelId="{3F105860-2ED5-4C2F-AABC-E94A794B8693}" type="presOf" srcId="{1AB065B4-F95D-4170-8DF3-2696E993B48D}" destId="{CC799511-CE32-4515-832F-1D53852E47D9}" srcOrd="1" destOrd="0" presId="urn:microsoft.com/office/officeart/2005/8/layout/list1"/>
    <dgm:cxn modelId="{E8E33F28-935E-4BAB-817E-C605637C2F2E}" type="presOf" srcId="{6B437A72-0934-4C24-825C-BF232426D980}" destId="{36771C4B-EDEC-4DE0-A54F-74287CC7F200}" srcOrd="0" destOrd="0" presId="urn:microsoft.com/office/officeart/2005/8/layout/list1"/>
    <dgm:cxn modelId="{DF861F13-355E-44C1-AA55-02FC3FE011D5}" type="presOf" srcId="{1AB065B4-F95D-4170-8DF3-2696E993B48D}" destId="{4CA4EF23-3538-471D-AF13-AD7E603F5BDF}" srcOrd="0" destOrd="0" presId="urn:microsoft.com/office/officeart/2005/8/layout/list1"/>
    <dgm:cxn modelId="{17E8BEA0-93DD-42BE-8DCB-F464AD3CF18E}" type="presOf" srcId="{DF33A3C3-AFCA-41F5-8E0E-6135691C914D}" destId="{AD0C8036-AF94-4175-955B-6AF36C16341C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E4776673-91B3-4055-9723-DA8088F3AD78}" type="presParOf" srcId="{36771C4B-EDEC-4DE0-A54F-74287CC7F200}" destId="{D8F56B20-1835-4BCC-923C-FCD232321775}" srcOrd="0" destOrd="0" presId="urn:microsoft.com/office/officeart/2005/8/layout/list1"/>
    <dgm:cxn modelId="{C27D704E-B0FA-4AEA-ADA7-077476299A36}" type="presParOf" srcId="{D8F56B20-1835-4BCC-923C-FCD232321775}" destId="{4CA4EF23-3538-471D-AF13-AD7E603F5BDF}" srcOrd="0" destOrd="0" presId="urn:microsoft.com/office/officeart/2005/8/layout/list1"/>
    <dgm:cxn modelId="{79BCFE90-201C-48FA-B13C-BA99284BAB16}" type="presParOf" srcId="{D8F56B20-1835-4BCC-923C-FCD232321775}" destId="{CC799511-CE32-4515-832F-1D53852E47D9}" srcOrd="1" destOrd="0" presId="urn:microsoft.com/office/officeart/2005/8/layout/list1"/>
    <dgm:cxn modelId="{E2A0E9A7-6551-4C21-B69F-A21ECC2A2359}" type="presParOf" srcId="{36771C4B-EDEC-4DE0-A54F-74287CC7F200}" destId="{9F36A9CE-FF42-4E86-98E1-58A4DC9B8035}" srcOrd="1" destOrd="0" presId="urn:microsoft.com/office/officeart/2005/8/layout/list1"/>
    <dgm:cxn modelId="{3A04963F-55A5-431F-AF75-0CBDC790CFA6}" type="presParOf" srcId="{36771C4B-EDEC-4DE0-A54F-74287CC7F200}" destId="{AD0C8036-AF94-4175-955B-6AF36C16341C}" srcOrd="2" destOrd="0" presId="urn:microsoft.com/office/officeart/2005/8/layout/list1"/>
    <dgm:cxn modelId="{07A5FB86-7005-45B4-9B47-F24FFF77C6CB}" type="presParOf" srcId="{36771C4B-EDEC-4DE0-A54F-74287CC7F200}" destId="{D5C7A9C8-A5EB-4FE6-9CFB-0DBAC0932591}" srcOrd="3" destOrd="0" presId="urn:microsoft.com/office/officeart/2005/8/layout/list1"/>
    <dgm:cxn modelId="{5A4EE48C-8299-4247-9353-9F92E4BDC441}" type="presParOf" srcId="{36771C4B-EDEC-4DE0-A54F-74287CC7F200}" destId="{26A230E3-AB09-4137-A200-75F0127B1895}" srcOrd="4" destOrd="0" presId="urn:microsoft.com/office/officeart/2005/8/layout/list1"/>
    <dgm:cxn modelId="{69581F62-CEC6-4E0C-9292-AB2DED59E523}" type="presParOf" srcId="{26A230E3-AB09-4137-A200-75F0127B1895}" destId="{73005CFC-C43F-4ED1-A76A-85B6744DF6A6}" srcOrd="0" destOrd="0" presId="urn:microsoft.com/office/officeart/2005/8/layout/list1"/>
    <dgm:cxn modelId="{1C112708-FA60-447B-85C1-3ACD698425BD}" type="presParOf" srcId="{26A230E3-AB09-4137-A200-75F0127B1895}" destId="{F672AC01-D8EF-4C41-98CB-416A5A043064}" srcOrd="1" destOrd="0" presId="urn:microsoft.com/office/officeart/2005/8/layout/list1"/>
    <dgm:cxn modelId="{95186425-D183-4273-A094-430475A13416}" type="presParOf" srcId="{36771C4B-EDEC-4DE0-A54F-74287CC7F200}" destId="{EA22CE22-9F76-44F5-A9E3-027AF9060AC1}" srcOrd="5" destOrd="0" presId="urn:microsoft.com/office/officeart/2005/8/layout/list1"/>
    <dgm:cxn modelId="{AFA8541E-A60B-4B75-AD59-1BD7B56C96F3}" type="presParOf" srcId="{36771C4B-EDEC-4DE0-A54F-74287CC7F200}" destId="{EF3416E0-E53C-4B78-8DCD-F0B8575E5434}" srcOrd="6" destOrd="0" presId="urn:microsoft.com/office/officeart/2005/8/layout/list1"/>
    <dgm:cxn modelId="{16ACFACC-5FB6-441D-8D3D-830F184EA6E2}" type="presParOf" srcId="{36771C4B-EDEC-4DE0-A54F-74287CC7F200}" destId="{ABB4F4EE-FF30-4B31-9287-5BF02A22DC80}" srcOrd="7" destOrd="0" presId="urn:microsoft.com/office/officeart/2005/8/layout/list1"/>
    <dgm:cxn modelId="{BB3BB3DE-CA88-45B8-8BE4-6CA4D12CD289}" type="presParOf" srcId="{36771C4B-EDEC-4DE0-A54F-74287CC7F200}" destId="{98E3C132-23AF-4A88-A41F-C0BE52C34F95}" srcOrd="8" destOrd="0" presId="urn:microsoft.com/office/officeart/2005/8/layout/list1"/>
    <dgm:cxn modelId="{626D6439-A132-4D5B-9C68-1B3FBEEC6D9F}" type="presParOf" srcId="{98E3C132-23AF-4A88-A41F-C0BE52C34F95}" destId="{AD088BCA-7BFA-43B2-A273-63A40A848524}" srcOrd="0" destOrd="0" presId="urn:microsoft.com/office/officeart/2005/8/layout/list1"/>
    <dgm:cxn modelId="{316BB5D6-843C-4FAD-8C1B-3C5793EFAB9A}" type="presParOf" srcId="{98E3C132-23AF-4A88-A41F-C0BE52C34F95}" destId="{C7A81F9F-9BD1-4872-86CF-1DCAF47CF83A}" srcOrd="1" destOrd="0" presId="urn:microsoft.com/office/officeart/2005/8/layout/list1"/>
    <dgm:cxn modelId="{7A04B76B-41F5-4DF6-9DE7-476B69DF386D}" type="presParOf" srcId="{36771C4B-EDEC-4DE0-A54F-74287CC7F200}" destId="{8D288AD7-FF31-4333-8DF4-8D78C199332B}" srcOrd="9" destOrd="0" presId="urn:microsoft.com/office/officeart/2005/8/layout/list1"/>
    <dgm:cxn modelId="{757DF313-36F8-430D-B958-EF3F0C741A5C}" type="presParOf" srcId="{36771C4B-EDEC-4DE0-A54F-74287CC7F200}" destId="{18ABD94C-1B8F-4F26-9809-83B15B64A5CB}" srcOrd="10" destOrd="0" presId="urn:microsoft.com/office/officeart/2005/8/layout/list1"/>
    <dgm:cxn modelId="{1549F176-6F37-4431-867E-E659C3005A8E}" type="presParOf" srcId="{36771C4B-EDEC-4DE0-A54F-74287CC7F200}" destId="{8F8EC9B1-B924-46C3-8B07-36B510AC8130}" srcOrd="11" destOrd="0" presId="urn:microsoft.com/office/officeart/2005/8/layout/list1"/>
    <dgm:cxn modelId="{BDA0D2A9-AA8F-4132-A482-2F14D92D8FBA}" type="presParOf" srcId="{36771C4B-EDEC-4DE0-A54F-74287CC7F200}" destId="{ECB6A55E-2209-40EC-A3A4-8317150922E6}" srcOrd="12" destOrd="0" presId="urn:microsoft.com/office/officeart/2005/8/layout/list1"/>
    <dgm:cxn modelId="{4DC66818-9B04-4A78-B7E5-04C30294C604}" type="presParOf" srcId="{ECB6A55E-2209-40EC-A3A4-8317150922E6}" destId="{9ADC97C6-CC20-458E-A390-DDE0765A16BB}" srcOrd="0" destOrd="0" presId="urn:microsoft.com/office/officeart/2005/8/layout/list1"/>
    <dgm:cxn modelId="{748AA295-CBAB-4BD0-9D3A-E0E988476220}" type="presParOf" srcId="{ECB6A55E-2209-40EC-A3A4-8317150922E6}" destId="{7236E7CB-C2BD-4E29-AD5D-331DF3B6F50C}" srcOrd="1" destOrd="0" presId="urn:microsoft.com/office/officeart/2005/8/layout/list1"/>
    <dgm:cxn modelId="{E40FFBA0-872D-4566-8178-D038F49B9518}" type="presParOf" srcId="{36771C4B-EDEC-4DE0-A54F-74287CC7F200}" destId="{211386A8-1F2E-4A8B-9ABB-1113E912EC85}" srcOrd="13" destOrd="0" presId="urn:microsoft.com/office/officeart/2005/8/layout/list1"/>
    <dgm:cxn modelId="{766C4AEA-5015-432E-B637-651AA273A6B2}" type="presParOf" srcId="{36771C4B-EDEC-4DE0-A54F-74287CC7F200}" destId="{3998ECA1-FEA9-400F-ACEC-37025F130C1E}" srcOrd="14" destOrd="0" presId="urn:microsoft.com/office/officeart/2005/8/layout/list1"/>
    <dgm:cxn modelId="{5905CECD-0EB9-4A1A-9C0B-09548A40A012}" type="presParOf" srcId="{36771C4B-EDEC-4DE0-A54F-74287CC7F200}" destId="{EEE785D5-E616-4803-922B-E83B9FAEEAB1}" srcOrd="15" destOrd="0" presId="urn:microsoft.com/office/officeart/2005/8/layout/list1"/>
    <dgm:cxn modelId="{5E7BD2F1-9311-4141-B40B-423AD08C3D9C}" type="presParOf" srcId="{36771C4B-EDEC-4DE0-A54F-74287CC7F200}" destId="{28FA6D31-FC34-4EB2-BC67-6BCC67FD5BEF}" srcOrd="16" destOrd="0" presId="urn:microsoft.com/office/officeart/2005/8/layout/list1"/>
    <dgm:cxn modelId="{4ED834F0-AD09-4C75-857E-E8A0802AE7FF}" type="presParOf" srcId="{28FA6D31-FC34-4EB2-BC67-6BCC67FD5BEF}" destId="{24B3C431-9287-4A5A-8C61-D8512CF060D2}" srcOrd="0" destOrd="0" presId="urn:microsoft.com/office/officeart/2005/8/layout/list1"/>
    <dgm:cxn modelId="{81F1C61F-63B0-4836-B6D3-82C2B849C6AA}" type="presParOf" srcId="{28FA6D31-FC34-4EB2-BC67-6BCC67FD5BEF}" destId="{1E426CEE-3F3F-402B-8142-05FF609ADF90}" srcOrd="1" destOrd="0" presId="urn:microsoft.com/office/officeart/2005/8/layout/list1"/>
    <dgm:cxn modelId="{940B9C88-FFD8-4DF9-95F8-11E88C0CB6DA}" type="presParOf" srcId="{36771C4B-EDEC-4DE0-A54F-74287CC7F200}" destId="{43EDD4D2-FB53-4AAE-BAD3-2DF6DB17ED37}" srcOrd="17" destOrd="0" presId="urn:microsoft.com/office/officeart/2005/8/layout/list1"/>
    <dgm:cxn modelId="{9FFDBB77-6434-4B7D-8D99-666D1AA73B7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nhân</a:t>
          </a:r>
          <a:r>
            <a:rPr lang="en-US" sz="1300" dirty="0" smtClean="0"/>
            <a:t> </a:t>
          </a:r>
          <a:r>
            <a:rPr lang="en-US" sz="1300" dirty="0" err="1" smtClean="0"/>
            <a:t>sự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Doanh</a:t>
          </a:r>
          <a:r>
            <a:rPr lang="en-US" sz="1300" dirty="0" smtClean="0"/>
            <a:t> </a:t>
          </a:r>
          <a:r>
            <a:rPr lang="en-US" sz="1300" dirty="0" err="1" smtClean="0"/>
            <a:t>thu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52CCE-858C-4442-8A9B-0D1AB87B7447}" type="presOf" srcId="{1AB065B4-F95D-4170-8DF3-2696E993B48D}" destId="{CC799511-CE32-4515-832F-1D53852E47D9}" srcOrd="1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8F68CBBE-08E7-4A82-BBF2-29EF3B0BAD50}" type="presOf" srcId="{DF33A3C3-AFCA-41F5-8E0E-6135691C914D}" destId="{AD0C8036-AF94-4175-955B-6AF36C16341C}" srcOrd="0" destOrd="0" presId="urn:microsoft.com/office/officeart/2005/8/layout/list1"/>
    <dgm:cxn modelId="{614770F6-A262-40CE-A832-942174B103CA}" type="presOf" srcId="{1BD5F2D6-F967-4157-8BA9-411C34AEE9B5}" destId="{73005CFC-C43F-4ED1-A76A-85B6744DF6A6}" srcOrd="0" destOrd="0" presId="urn:microsoft.com/office/officeart/2005/8/layout/list1"/>
    <dgm:cxn modelId="{18EBE7C3-703B-495D-8EF6-D5EAB591C932}" type="presOf" srcId="{1AB065B4-F95D-4170-8DF3-2696E993B48D}" destId="{4CA4EF23-3538-471D-AF13-AD7E603F5BDF}" srcOrd="0" destOrd="0" presId="urn:microsoft.com/office/officeart/2005/8/layout/list1"/>
    <dgm:cxn modelId="{9A6A1887-CE3E-45A0-AD65-FEB8609D4D0F}" type="presOf" srcId="{1BD5F2D6-F967-4157-8BA9-411C34AEE9B5}" destId="{F672AC01-D8EF-4C41-98CB-416A5A043064}" srcOrd="1" destOrd="0" presId="urn:microsoft.com/office/officeart/2005/8/layout/list1"/>
    <dgm:cxn modelId="{CBB3E357-EF7B-426D-8354-A468C5728ADF}" type="presOf" srcId="{6B437A72-0934-4C24-825C-BF232426D980}" destId="{36771C4B-EDEC-4DE0-A54F-74287CC7F200}" srcOrd="0" destOrd="0" presId="urn:microsoft.com/office/officeart/2005/8/layout/list1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035063B3-CD12-4AD2-B154-422659FE5139}" type="presOf" srcId="{18400216-BC7B-4FF7-952A-FF0FC308D875}" destId="{EF3416E0-E53C-4B78-8DCD-F0B8575E5434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BB4F2D0-C33F-4BED-9EE9-4C80027CBD9F}" type="presParOf" srcId="{36771C4B-EDEC-4DE0-A54F-74287CC7F200}" destId="{D8F56B20-1835-4BCC-923C-FCD232321775}" srcOrd="0" destOrd="0" presId="urn:microsoft.com/office/officeart/2005/8/layout/list1"/>
    <dgm:cxn modelId="{2EABC5AE-CCE5-492F-9D53-18401895BF60}" type="presParOf" srcId="{D8F56B20-1835-4BCC-923C-FCD232321775}" destId="{4CA4EF23-3538-471D-AF13-AD7E603F5BDF}" srcOrd="0" destOrd="0" presId="urn:microsoft.com/office/officeart/2005/8/layout/list1"/>
    <dgm:cxn modelId="{B7A0921D-E363-4F03-B7A9-C4CC1908FEE9}" type="presParOf" srcId="{D8F56B20-1835-4BCC-923C-FCD232321775}" destId="{CC799511-CE32-4515-832F-1D53852E47D9}" srcOrd="1" destOrd="0" presId="urn:microsoft.com/office/officeart/2005/8/layout/list1"/>
    <dgm:cxn modelId="{AA31072F-4C48-467F-8905-C6CDD4C029AD}" type="presParOf" srcId="{36771C4B-EDEC-4DE0-A54F-74287CC7F200}" destId="{9F36A9CE-FF42-4E86-98E1-58A4DC9B8035}" srcOrd="1" destOrd="0" presId="urn:microsoft.com/office/officeart/2005/8/layout/list1"/>
    <dgm:cxn modelId="{CB1F302F-41CA-4EE2-99A2-18C5DB5C3345}" type="presParOf" srcId="{36771C4B-EDEC-4DE0-A54F-74287CC7F200}" destId="{AD0C8036-AF94-4175-955B-6AF36C16341C}" srcOrd="2" destOrd="0" presId="urn:microsoft.com/office/officeart/2005/8/layout/list1"/>
    <dgm:cxn modelId="{7AADE37C-A6ED-45C8-AB76-C54DEB798BF6}" type="presParOf" srcId="{36771C4B-EDEC-4DE0-A54F-74287CC7F200}" destId="{D5C7A9C8-A5EB-4FE6-9CFB-0DBAC0932591}" srcOrd="3" destOrd="0" presId="urn:microsoft.com/office/officeart/2005/8/layout/list1"/>
    <dgm:cxn modelId="{D805FF75-E14F-4F6B-9B32-5801921C9BA9}" type="presParOf" srcId="{36771C4B-EDEC-4DE0-A54F-74287CC7F200}" destId="{26A230E3-AB09-4137-A200-75F0127B1895}" srcOrd="4" destOrd="0" presId="urn:microsoft.com/office/officeart/2005/8/layout/list1"/>
    <dgm:cxn modelId="{715342DA-32F6-4929-B759-98DF6496D8B3}" type="presParOf" srcId="{26A230E3-AB09-4137-A200-75F0127B1895}" destId="{73005CFC-C43F-4ED1-A76A-85B6744DF6A6}" srcOrd="0" destOrd="0" presId="urn:microsoft.com/office/officeart/2005/8/layout/list1"/>
    <dgm:cxn modelId="{7E76723F-E42D-483E-A9F1-4D4B48FDCAAC}" type="presParOf" srcId="{26A230E3-AB09-4137-A200-75F0127B1895}" destId="{F672AC01-D8EF-4C41-98CB-416A5A043064}" srcOrd="1" destOrd="0" presId="urn:microsoft.com/office/officeart/2005/8/layout/list1"/>
    <dgm:cxn modelId="{8BFECBEA-9ABC-40E8-8EE3-104601FD73AB}" type="presParOf" srcId="{36771C4B-EDEC-4DE0-A54F-74287CC7F200}" destId="{EA22CE22-9F76-44F5-A9E3-027AF9060AC1}" srcOrd="5" destOrd="0" presId="urn:microsoft.com/office/officeart/2005/8/layout/list1"/>
    <dgm:cxn modelId="{F3FFE939-E95D-4CDE-AD44-3758A2309ED8}" type="presParOf" srcId="{36771C4B-EDEC-4DE0-A54F-74287CC7F200}" destId="{EF3416E0-E53C-4B78-8DCD-F0B8575E54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Hạn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chế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3AB561E5-9DB7-49B8-8C08-5CCB07F65FEB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681A0D61-18F8-4BDC-80B8-2868C2761CEA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hoá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B6A14-B8E4-40CD-846D-B4AAF97ADA09}">
      <dsp:nvSpPr>
        <dsp:cNvPr id="0" name=""/>
        <dsp:cNvSpPr/>
      </dsp:nvSpPr>
      <dsp:spPr>
        <a:xfrm>
          <a:off x="335333" y="162918"/>
          <a:ext cx="2210845" cy="2210845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Ý </a:t>
          </a:r>
          <a:r>
            <a:rPr lang="en-US" sz="1500" b="1" kern="1200" dirty="0" err="1" smtClean="0"/>
            <a:t>tưởng</a:t>
          </a:r>
          <a:endParaRPr lang="en-US" sz="1500" b="1" kern="1200" dirty="0" smtClean="0"/>
        </a:p>
      </dsp:txBody>
      <dsp:txXfrm>
        <a:off x="1488658" y="534550"/>
        <a:ext cx="710628" cy="473752"/>
      </dsp:txXfrm>
    </dsp:sp>
    <dsp:sp modelId="{7CDB88B0-3B43-488C-BFFE-CF9F443D00A4}">
      <dsp:nvSpPr>
        <dsp:cNvPr id="0" name=""/>
        <dsp:cNvSpPr/>
      </dsp:nvSpPr>
      <dsp:spPr>
        <a:xfrm>
          <a:off x="354283" y="221874"/>
          <a:ext cx="2210845" cy="2210845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Thiết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kế</a:t>
          </a:r>
          <a:endParaRPr lang="vi-VN" sz="1500" b="1" kern="1200" dirty="0"/>
        </a:p>
      </dsp:txBody>
      <dsp:txXfrm>
        <a:off x="1778173" y="1232020"/>
        <a:ext cx="657989" cy="526391"/>
      </dsp:txXfrm>
    </dsp:sp>
    <dsp:sp modelId="{6338D09B-4CC7-465E-A602-F13791B7B559}">
      <dsp:nvSpPr>
        <dsp:cNvPr id="0" name=""/>
        <dsp:cNvSpPr/>
      </dsp:nvSpPr>
      <dsp:spPr>
        <a:xfrm>
          <a:off x="304276" y="258195"/>
          <a:ext cx="2210845" cy="2210845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Xây dựng</a:t>
          </a:r>
          <a:endParaRPr lang="vi-VN" sz="1500" b="1" kern="1200"/>
        </a:p>
      </dsp:txBody>
      <dsp:txXfrm>
        <a:off x="1093864" y="1811050"/>
        <a:ext cx="631670" cy="579030"/>
      </dsp:txXfrm>
    </dsp:sp>
    <dsp:sp modelId="{162BC309-2467-4CB7-8D0A-CF71054060E0}">
      <dsp:nvSpPr>
        <dsp:cNvPr id="0" name=""/>
        <dsp:cNvSpPr/>
      </dsp:nvSpPr>
      <dsp:spPr>
        <a:xfrm>
          <a:off x="254269" y="221874"/>
          <a:ext cx="2210845" cy="2210845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Kiểm thử</a:t>
          </a:r>
          <a:endParaRPr lang="vi-VN" sz="1500" b="1" kern="1200"/>
        </a:p>
      </dsp:txBody>
      <dsp:txXfrm>
        <a:off x="383235" y="1232020"/>
        <a:ext cx="657989" cy="526391"/>
      </dsp:txXfrm>
    </dsp:sp>
    <dsp:sp modelId="{9ADB334D-6939-4899-A584-587A6227DA7B}">
      <dsp:nvSpPr>
        <dsp:cNvPr id="0" name=""/>
        <dsp:cNvSpPr/>
      </dsp:nvSpPr>
      <dsp:spPr>
        <a:xfrm>
          <a:off x="273219" y="162918"/>
          <a:ext cx="2210845" cy="2210845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Hoàn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thiện</a:t>
          </a:r>
          <a:endParaRPr lang="vi-VN" sz="1500" b="1" kern="1200" dirty="0"/>
        </a:p>
      </dsp:txBody>
      <dsp:txXfrm>
        <a:off x="620111" y="534550"/>
        <a:ext cx="710628" cy="473752"/>
      </dsp:txXfrm>
    </dsp:sp>
    <dsp:sp modelId="{2A7D9FF2-304F-4A14-AC18-B7A5A79613BD}">
      <dsp:nvSpPr>
        <dsp:cNvPr id="0" name=""/>
        <dsp:cNvSpPr/>
      </dsp:nvSpPr>
      <dsp:spPr>
        <a:xfrm>
          <a:off x="198367" y="26056"/>
          <a:ext cx="2484569" cy="2484569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BDB12-D352-443C-9135-E1F305803B17}">
      <dsp:nvSpPr>
        <dsp:cNvPr id="0" name=""/>
        <dsp:cNvSpPr/>
      </dsp:nvSpPr>
      <dsp:spPr>
        <a:xfrm>
          <a:off x="217574" y="84992"/>
          <a:ext cx="2484569" cy="2484569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548D2-CCD2-4CFC-A446-A357B5CD6B9C}">
      <dsp:nvSpPr>
        <dsp:cNvPr id="0" name=""/>
        <dsp:cNvSpPr/>
      </dsp:nvSpPr>
      <dsp:spPr>
        <a:xfrm>
          <a:off x="167414" y="121424"/>
          <a:ext cx="2484569" cy="2484569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91F5D2-804B-44B7-8C9E-D92EF9920DA4}">
      <dsp:nvSpPr>
        <dsp:cNvPr id="0" name=""/>
        <dsp:cNvSpPr/>
      </dsp:nvSpPr>
      <dsp:spPr>
        <a:xfrm>
          <a:off x="117254" y="84992"/>
          <a:ext cx="2484569" cy="2484569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17FD8-1215-4E2C-854D-031DE11DD702}">
      <dsp:nvSpPr>
        <dsp:cNvPr id="0" name=""/>
        <dsp:cNvSpPr/>
      </dsp:nvSpPr>
      <dsp:spPr>
        <a:xfrm>
          <a:off x="136461" y="26056"/>
          <a:ext cx="2484569" cy="2484569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3DB7D-DD0B-448B-A7C5-B0AA61158ECA}">
      <dsp:nvSpPr>
        <dsp:cNvPr id="0" name=""/>
        <dsp:cNvSpPr/>
      </dsp:nvSpPr>
      <dsp:spPr>
        <a:xfrm>
          <a:off x="1140904" y="160972"/>
          <a:ext cx="3194685" cy="110947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A754F-5961-4416-ACC9-8317E9DF5A5E}">
      <dsp:nvSpPr>
        <dsp:cNvPr id="0" name=""/>
        <dsp:cNvSpPr/>
      </dsp:nvSpPr>
      <dsp:spPr>
        <a:xfrm>
          <a:off x="2433637" y="2877692"/>
          <a:ext cx="619124" cy="39624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2C3FF-36E1-4F76-A8B7-5D98030C7753}">
      <dsp:nvSpPr>
        <dsp:cNvPr id="0" name=""/>
        <dsp:cNvSpPr/>
      </dsp:nvSpPr>
      <dsp:spPr>
        <a:xfrm>
          <a:off x="1257300" y="3194685"/>
          <a:ext cx="2971800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>
        <a:off x="1257300" y="3194685"/>
        <a:ext cx="2971800" cy="742950"/>
      </dsp:txXfrm>
    </dsp:sp>
    <dsp:sp modelId="{239D1694-59C5-41D5-9941-A6170B555240}">
      <dsp:nvSpPr>
        <dsp:cNvPr id="0" name=""/>
        <dsp:cNvSpPr/>
      </dsp:nvSpPr>
      <dsp:spPr>
        <a:xfrm>
          <a:off x="2302383" y="1356131"/>
          <a:ext cx="1114425" cy="1114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2465587" y="1519335"/>
        <a:ext cx="788017" cy="788017"/>
      </dsp:txXfrm>
    </dsp:sp>
    <dsp:sp modelId="{EB228B9A-FE4D-4AF7-A122-075E46D63AF9}">
      <dsp:nvSpPr>
        <dsp:cNvPr id="0" name=""/>
        <dsp:cNvSpPr/>
      </dsp:nvSpPr>
      <dsp:spPr>
        <a:xfrm>
          <a:off x="1504950" y="520064"/>
          <a:ext cx="1114425" cy="1114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QL. KHÁCH HÀNG</a:t>
          </a:r>
          <a:endParaRPr lang="en-US" sz="1500" kern="1200" dirty="0"/>
        </a:p>
      </dsp:txBody>
      <dsp:txXfrm>
        <a:off x="1668154" y="683268"/>
        <a:ext cx="788017" cy="788017"/>
      </dsp:txXfrm>
    </dsp:sp>
    <dsp:sp modelId="{BAE29FC2-E271-4A8B-B27E-959D9EF2D555}">
      <dsp:nvSpPr>
        <dsp:cNvPr id="0" name=""/>
        <dsp:cNvSpPr/>
      </dsp:nvSpPr>
      <dsp:spPr>
        <a:xfrm>
          <a:off x="2644140" y="250621"/>
          <a:ext cx="1114425" cy="1114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  TÀI XẾ</a:t>
          </a:r>
          <a:endParaRPr lang="en-US" sz="1800" kern="1200" dirty="0"/>
        </a:p>
      </dsp:txBody>
      <dsp:txXfrm>
        <a:off x="2807344" y="413825"/>
        <a:ext cx="788017" cy="788017"/>
      </dsp:txXfrm>
    </dsp:sp>
    <dsp:sp modelId="{1336EF36-4A7D-49C8-B5F3-B5F204175519}">
      <dsp:nvSpPr>
        <dsp:cNvPr id="0" name=""/>
        <dsp:cNvSpPr/>
      </dsp:nvSpPr>
      <dsp:spPr>
        <a:xfrm>
          <a:off x="1009650" y="24764"/>
          <a:ext cx="3467099" cy="27736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chuyến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err="1" smtClean="0"/>
            <a:t>Thêm</a:t>
          </a:r>
          <a:r>
            <a:rPr lang="en-US" sz="1300" b="0" kern="1200" dirty="0" smtClean="0"/>
            <a:t> 1 </a:t>
          </a:r>
          <a:r>
            <a:rPr lang="en-US" sz="1300" b="0" kern="1200" dirty="0" err="1" smtClean="0"/>
            <a:t>loại</a:t>
          </a:r>
          <a:r>
            <a:rPr lang="en-US" sz="1300" b="0" kern="1200" dirty="0" smtClean="0"/>
            <a:t> </a:t>
          </a:r>
          <a:r>
            <a:rPr lang="en-US" sz="1300" b="0" kern="1200" dirty="0" err="1" smtClean="0"/>
            <a:t>Xe</a:t>
          </a:r>
          <a:endParaRPr lang="en-US" sz="1300" b="0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14700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nhân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sự</a:t>
          </a:r>
          <a:endParaRPr lang="en-US" sz="1300" b="1" kern="1200" dirty="0" smtClean="0"/>
        </a:p>
      </dsp:txBody>
      <dsp:txXfrm>
        <a:off x="0" y="147000"/>
        <a:ext cx="4648200" cy="441000"/>
      </dsp:txXfrm>
    </dsp:sp>
    <dsp:sp modelId="{CC799511-CE32-4515-832F-1D53852E47D9}">
      <dsp:nvSpPr>
        <dsp:cNvPr id="0" name=""/>
        <dsp:cNvSpPr/>
      </dsp:nvSpPr>
      <dsp:spPr>
        <a:xfrm>
          <a:off x="232183" y="2892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3711" y="40448"/>
        <a:ext cx="368734" cy="213104"/>
      </dsp:txXfrm>
    </dsp:sp>
    <dsp:sp modelId="{EF3416E0-E53C-4B78-8DCD-F0B8575E5434}">
      <dsp:nvSpPr>
        <dsp:cNvPr id="0" name=""/>
        <dsp:cNvSpPr/>
      </dsp:nvSpPr>
      <dsp:spPr>
        <a:xfrm>
          <a:off x="0" y="74928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Doanh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thu</a:t>
          </a:r>
          <a:endParaRPr lang="en-US" sz="1300" b="1" kern="1200" dirty="0"/>
        </a:p>
      </dsp:txBody>
      <dsp:txXfrm>
        <a:off x="0" y="749280"/>
        <a:ext cx="4648200" cy="441000"/>
      </dsp:txXfrm>
    </dsp:sp>
    <dsp:sp modelId="{F672AC01-D8EF-4C41-98CB-416A5A043064}">
      <dsp:nvSpPr>
        <dsp:cNvPr id="0" name=""/>
        <dsp:cNvSpPr/>
      </dsp:nvSpPr>
      <dsp:spPr>
        <a:xfrm>
          <a:off x="232183" y="63120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3711" y="642728"/>
        <a:ext cx="368734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0.jpg"/><Relationship Id="rId7" Type="http://schemas.openxmlformats.org/officeDocument/2006/relationships/diagramLayout" Target="../diagrams/layout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2.png"/><Relationship Id="rId10" Type="http://schemas.microsoft.com/office/2007/relationships/diagramDrawing" Target="../diagrams/drawing3.xml"/><Relationship Id="rId4" Type="http://schemas.openxmlformats.org/officeDocument/2006/relationships/image" Target="../media/image31.png"/><Relationship Id="rId9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0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microsoft.com/office/2007/relationships/hdphoto" Target="../media/hdphoto7.wdp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atex.vn/vi/chao-ban/he-thong-quan-ly-va-dieu-hanh-taxi-phan-mem-edove-20-2575.html" TargetMode="External"/><Relationship Id="rId2" Type="http://schemas.openxmlformats.org/officeDocument/2006/relationships/hyperlink" Target="http://www.giaxaydung.vn/diendan/showthread.php?t=12883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Đỗ</a:t>
            </a:r>
            <a:r>
              <a:rPr lang="en-US" i="1" dirty="0" smtClean="0"/>
              <a:t> </a:t>
            </a:r>
            <a:r>
              <a:rPr lang="en-US" i="1" dirty="0" err="1" smtClean="0"/>
              <a:t>Hà</a:t>
            </a:r>
            <a:r>
              <a:rPr lang="en-US" i="1" dirty="0" smtClean="0"/>
              <a:t> </a:t>
            </a:r>
            <a:r>
              <a:rPr lang="en-US" i="1" dirty="0" err="1" smtClean="0"/>
              <a:t>QuốcTrung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/>
              <a:t>Thanh</a:t>
            </a:r>
            <a:r>
              <a:rPr lang="en-US" i="1" dirty="0"/>
              <a:t> </a:t>
            </a:r>
            <a:r>
              <a:rPr lang="en-US" i="1" dirty="0" err="1"/>
              <a:t>Quang</a:t>
            </a:r>
            <a:r>
              <a:rPr lang="en-US" i="1" dirty="0"/>
              <a:t> </a:t>
            </a:r>
            <a:r>
              <a:rPr lang="en-US" i="1" dirty="0" err="1"/>
              <a:t>Vinh</a:t>
            </a:r>
            <a:endParaRPr lang="en-US" i="1" dirty="0"/>
          </a:p>
          <a:p>
            <a:pPr marL="342900" indent="-342900">
              <a:buAutoNum type="arabicPeriod"/>
            </a:pP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3000" y="891296"/>
            <a:ext cx="3672971" cy="3305175"/>
            <a:chOff x="4953000" y="891296"/>
            <a:chExt cx="3672971" cy="330517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4953000" y="891296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53000" y="967495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https://image.freepik.com/free-icon/crowd-of-users_318-50125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0703" y1="50799" x2="10703" y2="50799"/>
                          <a14:foregroundMark x1="25240" y1="61502" x2="25240" y2="61502"/>
                          <a14:foregroundMark x1="33067" y1="45847" x2="33067" y2="45847"/>
                          <a14:foregroundMark x1="18530" y1="33546" x2="18530" y2="33546"/>
                          <a14:foregroundMark x1="32428" y1="21725" x2="32428" y2="21725"/>
                          <a14:foregroundMark x1="46486" y1="23482" x2="46486" y2="23482"/>
                          <a14:foregroundMark x1="50319" y1="38019" x2="50319" y2="38019"/>
                          <a14:foregroundMark x1="50958" y1="47444" x2="50958" y2="47444"/>
                          <a14:foregroundMark x1="63898" y1="44728" x2="63898" y2="44728"/>
                          <a14:foregroundMark x1="76677" y1="63099" x2="76677" y2="63099"/>
                          <a14:foregroundMark x1="93450" y1="54153" x2="93450" y2="54153"/>
                          <a14:foregroundMark x1="92332" y1="53674" x2="92332" y2="53674"/>
                          <a14:foregroundMark x1="86262" y1="34665" x2="86262" y2="34665"/>
                          <a14:foregroundMark x1="69968" y1="20128" x2="69968" y2="2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289" y="2243847"/>
              <a:ext cx="1700921" cy="1700921"/>
            </a:xfrm>
            <a:prstGeom prst="rect">
              <a:avLst/>
            </a:prstGeom>
            <a:noFill/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www.ou.edu.vn/ctcthssv/AnhHoatDong/Logo%20Truong/LOGO%20TRUONG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12" y="211577"/>
            <a:ext cx="1245089" cy="9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814497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8859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THỰC HIỆN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06590"/>
            <a:ext cx="1576411" cy="1372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02685"/>
            <a:ext cx="1659747" cy="1580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33750"/>
            <a:ext cx="1596449" cy="1573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6" y="1332102"/>
            <a:ext cx="1496744" cy="135493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3158297"/>
              </p:ext>
            </p:extLst>
          </p:nvPr>
        </p:nvGraphicFramePr>
        <p:xfrm>
          <a:off x="3124200" y="1657350"/>
          <a:ext cx="2819399" cy="2631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621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1023101">
            <a:off x="-2143987" y="2241702"/>
            <a:ext cx="9963148" cy="4021358"/>
          </a:xfrm>
          <a:prstGeom prst="ellipse">
            <a:avLst/>
          </a:prstGeom>
          <a:pattFill prst="smGrid">
            <a:fgClr>
              <a:schemeClr val="bg2"/>
            </a:fgClr>
            <a:bgClr>
              <a:schemeClr val="bg1"/>
            </a:bgClr>
          </a:pattFill>
          <a:ln>
            <a:solidFill>
              <a:schemeClr val="accent1"/>
            </a:solidFill>
            <a:prstDash val="lg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178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QUY TRÌNH HOẠT ĐỘNG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4400" y="3024000"/>
            <a:ext cx="1143001" cy="1219199"/>
            <a:chOff x="114299" y="3638550"/>
            <a:chExt cx="1333501" cy="1371601"/>
          </a:xfrm>
        </p:grpSpPr>
        <p:pic>
          <p:nvPicPr>
            <p:cNvPr id="1026" name="Picture 2" descr="http://www.iconsfind.com/wp-content/uploads/2015/08/20150831_55e46b1f4a4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63855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free-icons-download.net/images/hand-phone-operator-logos-93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9" y="4324350"/>
              <a:ext cx="685801" cy="685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7042540" y="1247867"/>
            <a:ext cx="1447800" cy="1602264"/>
            <a:chOff x="5943600" y="1009650"/>
            <a:chExt cx="1752600" cy="1752600"/>
          </a:xfrm>
        </p:grpSpPr>
        <p:pic>
          <p:nvPicPr>
            <p:cNvPr id="1030" name="Picture 6" descr="http://noamusic.fr/wp-content/customer-support-icon-png-741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009650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519537" y="2019065"/>
              <a:ext cx="600725" cy="533399"/>
              <a:chOff x="4953000" y="891296"/>
              <a:chExt cx="3672971" cy="3305175"/>
            </a:xfrm>
            <a:effectLst/>
          </p:grpSpPr>
          <p:sp>
            <p:nvSpPr>
              <p:cNvPr id="7" name="Oval 6"/>
              <p:cNvSpPr/>
              <p:nvPr/>
            </p:nvSpPr>
            <p:spPr>
              <a:xfrm>
                <a:off x="4953000" y="891296"/>
                <a:ext cx="3619500" cy="3305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953000" y="967495"/>
                <a:ext cx="3672971" cy="2218293"/>
                <a:chOff x="1524000" y="1200150"/>
                <a:chExt cx="5098106" cy="3057526"/>
              </a:xfrm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grpSpPr>
            <p:pic>
              <p:nvPicPr>
                <p:cNvPr id="10" name="Picture 2" descr="http://simpleeyemedia.com/wp-content/uploads/2015/05/SEM_Symbol_7i_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0" y="1200150"/>
                  <a:ext cx="5098106" cy="30575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https://cdn0.iconfinder.com/data/icons/social-messaging-ui-color-shapes/128/graph-circle-blue-51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Cutout/>
                          </a14:imgEffect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5200" y="2419302"/>
                  <a:ext cx="1085882" cy="108588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9" name="Picture 2" descr="https://image.freepik.com/free-icon/crowd-of-users_318-50125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foregroundMark x1="10703" y1="50799" x2="10703" y2="50799"/>
                            <a14:foregroundMark x1="25240" y1="61502" x2="25240" y2="61502"/>
                            <a14:foregroundMark x1="33067" y1="45847" x2="33067" y2="45847"/>
                            <a14:foregroundMark x1="18530" y1="33546" x2="18530" y2="33546"/>
                            <a14:foregroundMark x1="32428" y1="21725" x2="32428" y2="21725"/>
                            <a14:foregroundMark x1="46486" y1="23482" x2="46486" y2="23482"/>
                            <a14:foregroundMark x1="50319" y1="38019" x2="50319" y2="38019"/>
                            <a14:foregroundMark x1="50958" y1="47444" x2="50958" y2="47444"/>
                            <a14:foregroundMark x1="63898" y1="44728" x2="63898" y2="44728"/>
                            <a14:foregroundMark x1="76677" y1="63099" x2="76677" y2="63099"/>
                            <a14:foregroundMark x1="93450" y1="54153" x2="93450" y2="54153"/>
                            <a14:foregroundMark x1="92332" y1="53674" x2="92332" y2="53674"/>
                            <a14:foregroundMark x1="86262" y1="34665" x2="86262" y2="34665"/>
                            <a14:foregroundMark x1="69968" y1="20128" x2="69968" y2="2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289" y="2243847"/>
                <a:ext cx="1700921" cy="1700921"/>
              </a:xfrm>
              <a:prstGeom prst="rect">
                <a:avLst/>
              </a:prstGeom>
              <a:noFill/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40" name="Picture 16" descr="http://www.fordesigner.com/imguploads/Image/cjbc/zcool/png20080526/121180812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20432"/>
            <a:ext cx="1777787" cy="177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>
            <a:stCxn id="1040" idx="3"/>
            <a:endCxn id="1030" idx="2"/>
          </p:cNvCxnSpPr>
          <p:nvPr/>
        </p:nvCxnSpPr>
        <p:spPr>
          <a:xfrm flipV="1">
            <a:off x="6654587" y="2850131"/>
            <a:ext cx="1111853" cy="1259195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30" idx="1"/>
            <a:endCxn id="1026" idx="0"/>
          </p:cNvCxnSpPr>
          <p:nvPr/>
        </p:nvCxnSpPr>
        <p:spPr>
          <a:xfrm rot="10800000" flipV="1">
            <a:off x="1567544" y="2048998"/>
            <a:ext cx="5474996" cy="975001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" idx="2"/>
          </p:cNvCxnSpPr>
          <p:nvPr/>
        </p:nvCxnSpPr>
        <p:spPr>
          <a:xfrm rot="16200000" flipH="1">
            <a:off x="2927596" y="2679946"/>
            <a:ext cx="589154" cy="3309258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3962400" y="2010353"/>
            <a:ext cx="137211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YÊU CẦU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54628" y="3475417"/>
            <a:ext cx="172737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THÔNG TIN KHÁCH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1" name="Rectangle 1050"/>
          <p:cNvSpPr/>
          <p:nvPr/>
        </p:nvSpPr>
        <p:spPr>
          <a:xfrm rot="1054222">
            <a:off x="-176822" y="2262785"/>
            <a:ext cx="6139210" cy="13291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>
                <a:gd name="adj1" fmla="val 11053453"/>
                <a:gd name="adj2" fmla="val 56436"/>
              </a:avLst>
            </a:prstTxWarp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PHẠM VI PHÙ HỢP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90976476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8558808"/>
              </p:ext>
            </p:extLst>
          </p:nvPr>
        </p:nvGraphicFramePr>
        <p:xfrm>
          <a:off x="3962400" y="971550"/>
          <a:ext cx="5486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8" idx="0"/>
          </p:cNvCxnSpPr>
          <p:nvPr/>
        </p:nvCxnSpPr>
        <p:spPr>
          <a:xfrm>
            <a:off x="7468582" y="2407439"/>
            <a:ext cx="0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0" y="0"/>
            <a:ext cx="9144000" cy="5143500"/>
            <a:chOff x="-11522" y="0"/>
            <a:chExt cx="9144000" cy="5143500"/>
          </a:xfrm>
        </p:grpSpPr>
        <p:sp>
          <p:nvSpPr>
            <p:cNvPr id="57" name="Rectangle 56"/>
            <p:cNvSpPr/>
            <p:nvPr/>
          </p:nvSpPr>
          <p:spPr>
            <a:xfrm>
              <a:off x="-11522" y="0"/>
              <a:ext cx="9144000" cy="51435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761087"/>
              <a:ext cx="1371600" cy="4238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XE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76200" y="716578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TÀI XẾ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204912" y="256262"/>
              <a:ext cx="176212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KHÁCH HÀNG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7762" y="1776846"/>
              <a:ext cx="1819275" cy="533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ea typeface="Calibri"/>
                  <a:cs typeface="Times New Roman"/>
                </a:rPr>
                <a:t>NHẬP VÀ KIỂM TRA THÔNG </a:t>
              </a:r>
              <a:r>
                <a:rPr lang="en-US" sz="1200" dirty="0" smtClean="0">
                  <a:effectLst/>
                  <a:ea typeface="Calibri"/>
                  <a:cs typeface="Times New Roman"/>
                </a:rPr>
                <a:t>TIN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905375" y="628645"/>
              <a:ext cx="3857625" cy="1778794"/>
              <a:chOff x="3581400" y="1507331"/>
              <a:chExt cx="4038600" cy="197882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1507331"/>
                <a:ext cx="4038600" cy="19788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733800" y="1681161"/>
                <a:ext cx="3771900" cy="1720377"/>
                <a:chOff x="3733800" y="1681161"/>
                <a:chExt cx="3771900" cy="1720377"/>
              </a:xfrm>
            </p:grpSpPr>
            <p:sp>
              <p:nvSpPr>
                <p:cNvPr id="9" name="Snip Diagonal Corner Rectangle 8"/>
                <p:cNvSpPr/>
                <p:nvPr/>
              </p:nvSpPr>
              <p:spPr>
                <a:xfrm>
                  <a:off x="50292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TÀI XẾ</a:t>
                  </a:r>
                </a:p>
              </p:txBody>
            </p:sp>
            <p:sp>
              <p:nvSpPr>
                <p:cNvPr id="10" name="Snip Diagonal Corner Rectangle 9"/>
                <p:cNvSpPr/>
                <p:nvPr/>
              </p:nvSpPr>
              <p:spPr>
                <a:xfrm>
                  <a:off x="37338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KHÁCH HÀNG</a:t>
                  </a:r>
                </a:p>
              </p:txBody>
            </p:sp>
            <p:sp>
              <p:nvSpPr>
                <p:cNvPr id="11" name="Snip Diagonal Corner Rectangle 10"/>
                <p:cNvSpPr/>
                <p:nvPr/>
              </p:nvSpPr>
              <p:spPr>
                <a:xfrm>
                  <a:off x="63246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XE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710112" y="2443457"/>
                  <a:ext cx="1819275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TẠO 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" name="Snip Diagonal Corner Rectangle 14"/>
                <p:cNvSpPr/>
                <p:nvPr/>
              </p:nvSpPr>
              <p:spPr>
                <a:xfrm>
                  <a:off x="5029200" y="2991963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6547422" y="3000371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BÁO CÁO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862" y="2990848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C.R.U.D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791119" y="4248150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NHÂN VIÊN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2" name="Straight Arrow Connector 21"/>
            <p:cNvCxnSpPr>
              <a:stCxn id="4" idx="4"/>
            </p:cNvCxnSpPr>
            <p:nvPr/>
          </p:nvCxnSpPr>
          <p:spPr>
            <a:xfrm>
              <a:off x="909638" y="1221403"/>
              <a:ext cx="833437" cy="5554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4"/>
            </p:cNvCxnSpPr>
            <p:nvPr/>
          </p:nvCxnSpPr>
          <p:spPr>
            <a:xfrm flipH="1">
              <a:off x="2286000" y="1184951"/>
              <a:ext cx="914400" cy="5918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3"/>
            </p:cNvCxnSpPr>
            <p:nvPr/>
          </p:nvCxnSpPr>
          <p:spPr>
            <a:xfrm>
              <a:off x="2967037" y="2043546"/>
              <a:ext cx="193833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  <a:endCxn id="20" idx="7"/>
            </p:cNvCxnSpPr>
            <p:nvPr/>
          </p:nvCxnSpPr>
          <p:spPr>
            <a:xfrm flipH="1">
              <a:off x="6213886" y="3381371"/>
              <a:ext cx="1243174" cy="9407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19" idx="0"/>
            </p:cNvCxnSpPr>
            <p:nvPr/>
          </p:nvCxnSpPr>
          <p:spPr>
            <a:xfrm flipH="1">
              <a:off x="4000500" y="2407439"/>
              <a:ext cx="1333500" cy="583409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9" idx="2"/>
              <a:endCxn id="20" idx="1"/>
            </p:cNvCxnSpPr>
            <p:nvPr/>
          </p:nvCxnSpPr>
          <p:spPr>
            <a:xfrm>
              <a:off x="4000500" y="3371848"/>
              <a:ext cx="1034727" cy="95023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10" idx="1"/>
            <a:endCxn id="14" idx="1"/>
          </p:cNvCxnSpPr>
          <p:nvPr/>
        </p:nvCxnSpPr>
        <p:spPr>
          <a:xfrm>
            <a:off x="5626555" y="1153078"/>
            <a:ext cx="368475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14" idx="0"/>
          </p:cNvCxnSpPr>
          <p:nvPr/>
        </p:nvCxnSpPr>
        <p:spPr>
          <a:xfrm>
            <a:off x="6863906" y="1153078"/>
            <a:ext cx="0" cy="317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1"/>
            <a:endCxn id="14" idx="3"/>
          </p:cNvCxnSpPr>
          <p:nvPr/>
        </p:nvCxnSpPr>
        <p:spPr>
          <a:xfrm flipH="1">
            <a:off x="7732781" y="1153078"/>
            <a:ext cx="368477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2"/>
            <a:endCxn id="15" idx="3"/>
          </p:cNvCxnSpPr>
          <p:nvPr/>
        </p:nvCxnSpPr>
        <p:spPr>
          <a:xfrm>
            <a:off x="6863906" y="1812631"/>
            <a:ext cx="0" cy="150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2"/>
            <a:endCxn id="18" idx="0"/>
          </p:cNvCxnSpPr>
          <p:nvPr/>
        </p:nvCxnSpPr>
        <p:spPr>
          <a:xfrm>
            <a:off x="6845710" y="2407439"/>
            <a:ext cx="622872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0584" y="3058205"/>
            <a:ext cx="23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MÔ HÌNH DATAFLOW</a:t>
            </a:r>
            <a:endParaRPr lang="en-US" b="1" i="1" dirty="0"/>
          </a:p>
        </p:txBody>
      </p:sp>
      <p:sp>
        <p:nvSpPr>
          <p:cNvPr id="84" name="Oval 83"/>
          <p:cNvSpPr/>
          <p:nvPr/>
        </p:nvSpPr>
        <p:spPr>
          <a:xfrm>
            <a:off x="452436" y="3465964"/>
            <a:ext cx="1276349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/>
              <a:t>ĐỐI TƯỢNG</a:t>
            </a:r>
            <a:endParaRPr lang="en-US" sz="1100" i="1" dirty="0"/>
          </a:p>
        </p:txBody>
      </p:sp>
      <p:sp>
        <p:nvSpPr>
          <p:cNvPr id="85" name="Snip Diagonal Corner Rectangle 84"/>
          <p:cNvSpPr/>
          <p:nvPr/>
        </p:nvSpPr>
        <p:spPr>
          <a:xfrm>
            <a:off x="485774" y="3917268"/>
            <a:ext cx="1221197" cy="404812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KHO DỮ LIỆU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485774" y="4400549"/>
            <a:ext cx="1254536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CHỨC NĂNG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2436" y="4757849"/>
            <a:ext cx="364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C.R.U.D. = Create , Read , Update, 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80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79660368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scontent-hkg3-1.xx.fbcdn.net/hphotos-xft1/v/t35.0-12/12953204_1725041801074842_1779264007_o.png?oh=894924982c298fe6b36483656bb55f80&amp;oe=57045AF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4864"/>
          <a:stretch/>
        </p:blipFill>
        <p:spPr bwMode="auto">
          <a:xfrm>
            <a:off x="12701" y="1504950"/>
            <a:ext cx="3925368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KHÁCH HÀNG</a:t>
            </a:r>
            <a:endParaRPr lang="en-US" dirty="0"/>
          </a:p>
        </p:txBody>
      </p:sp>
      <p:pic>
        <p:nvPicPr>
          <p:cNvPr id="2051" name="Picture 3" descr="C:\Users\WorkShop\Desktop\Temp\QLK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2550"/>
            <a:ext cx="3088203" cy="35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55315006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4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3411087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pic>
        <p:nvPicPr>
          <p:cNvPr id="2050" name="Picture 2" descr="C:\Users\WorkShop\Desktop\Temp\QLTX\12919024_1364164580337749_183887806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2550"/>
            <a:ext cx="3276600" cy="36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9977209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KẾT NỐI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0029" y="1551288"/>
            <a:ext cx="1752600" cy="42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7666" y="3851587"/>
            <a:ext cx="1457325" cy="390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8800" y="1341175"/>
            <a:ext cx="6919914" cy="2950767"/>
            <a:chOff x="828675" y="1381122"/>
            <a:chExt cx="7151337" cy="3005935"/>
          </a:xfrm>
        </p:grpSpPr>
        <p:pic>
          <p:nvPicPr>
            <p:cNvPr id="5122" name="Picture 2" descr="https://cdn2.iconfinder.com/data/icons/commerce-4/512/boss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256222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cdn2.iconfinder.com/data/icons/windows-8-metro-style/512/windows_cli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499" y="1381122"/>
              <a:ext cx="1047751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1" y="2428875"/>
              <a:ext cx="1426811" cy="1047750"/>
            </a:xfrm>
            <a:prstGeom prst="rect">
              <a:avLst/>
            </a:prstGeom>
          </p:spPr>
        </p:pic>
        <p:pic>
          <p:nvPicPr>
            <p:cNvPr id="5126" name="Picture 6" descr="http://icons.iconarchive.com/icons/paomedia/small-n-flat/1024/database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85" y="3476625"/>
              <a:ext cx="910432" cy="91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21" name="Curved Connector 5120"/>
          <p:cNvCxnSpPr>
            <a:stCxn id="14" idx="0"/>
            <a:endCxn id="5124" idx="3"/>
          </p:cNvCxnSpPr>
          <p:nvPr/>
        </p:nvCxnSpPr>
        <p:spPr>
          <a:xfrm rot="16200000" flipV="1">
            <a:off x="5806304" y="117607"/>
            <a:ext cx="514263" cy="3989921"/>
          </a:xfrm>
          <a:prstGeom prst="curved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5126" idx="3"/>
          </p:cNvCxnSpPr>
          <p:nvPr/>
        </p:nvCxnSpPr>
        <p:spPr>
          <a:xfrm rot="5400000">
            <a:off x="5792961" y="1579646"/>
            <a:ext cx="446861" cy="4084008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126" idx="1"/>
            <a:endCxn id="5122" idx="2"/>
          </p:cNvCxnSpPr>
          <p:nvPr/>
        </p:nvCxnSpPr>
        <p:spPr>
          <a:xfrm rot="10800000">
            <a:off x="2271205" y="3398219"/>
            <a:ext cx="822212" cy="446862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124" idx="1"/>
            <a:endCxn id="5122" idx="0"/>
          </p:cNvCxnSpPr>
          <p:nvPr/>
        </p:nvCxnSpPr>
        <p:spPr>
          <a:xfrm rot="10800000" flipV="1">
            <a:off x="2271205" y="1855435"/>
            <a:ext cx="783424" cy="645165"/>
          </a:xfrm>
          <a:prstGeom prst="curvedConnector2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69928" y="4455717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Áp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cả</a:t>
            </a:r>
            <a:r>
              <a:rPr lang="en-US" b="1" i="1" dirty="0" smtClean="0"/>
              <a:t> 2 </a:t>
            </a:r>
            <a:r>
              <a:rPr lang="en-US" b="1" i="1" dirty="0" err="1" smtClean="0"/>
              <a:t>phướng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pháp</a:t>
            </a:r>
            <a:r>
              <a:rPr lang="en-US" b="1" i="1" dirty="0" smtClean="0"/>
              <a:t> :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Phi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058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pic>
        <p:nvPicPr>
          <p:cNvPr id="3074" name="Picture 2" descr="https://scontent-hkg3-1.xx.fbcdn.net/hphotos-xfp1/v/t34.0-12/12919147_1088433444535823_673828889_n.png?oh=00daff5c30bb16ea2d604ff69b1f21ff&amp;oe=57045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1550"/>
            <a:ext cx="3598005" cy="41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221111976"/>
              </p:ext>
            </p:extLst>
          </p:nvPr>
        </p:nvGraphicFramePr>
        <p:xfrm>
          <a:off x="4114800" y="1504950"/>
          <a:ext cx="4648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 DOANH THU</a:t>
            </a:r>
            <a:endParaRPr lang="en-US" dirty="0"/>
          </a:p>
        </p:txBody>
      </p:sp>
      <p:pic>
        <p:nvPicPr>
          <p:cNvPr id="1026" name="Picture 2" descr="https://scontent-hkg3-1.xx.fbcdn.net/hphotos-xfp1/v/t34.0-12/12966206_1088588834520284_268882683_n.png?oh=81bc91007ce36cf8718a4e3d2ace42d3&amp;oe=570493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05150"/>
            <a:ext cx="3048000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https://scontent-hkg3-1.xx.fbcdn.net/hphotos-xaf1/v/t34.0-12/12966049_1088588831186951_1780929250_n.png?oh=03493604f8f7a7c3aafc89b20234b027&amp;oe=570580F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81175"/>
            <a:ext cx="3042976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0" name="Picture 6" descr="https://scontent-hkg3-1.xx.fbcdn.net/hphotos-xtp1/v/t34.0-12/12966281_1088588837853617_1133186600_n.png?oh=b211d184c6a58089c0207fffd3fffe31&amp;oe=5704AC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4012"/>
            <a:ext cx="3065241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371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HẠN CHẾ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HẠN CHẾ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8595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Vẫn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quá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hoàn</a:t>
            </a:r>
            <a:r>
              <a:rPr lang="en-US" sz="1600" dirty="0" smtClean="0"/>
              <a:t> </a:t>
            </a:r>
            <a:r>
              <a:rPr lang="en-US" sz="1600" dirty="0" err="1" smtClean="0"/>
              <a:t>thiện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tab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thấp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ty</a:t>
            </a:r>
            <a:r>
              <a:rPr lang="en-US" sz="1600" dirty="0" smtClean="0"/>
              <a:t> </a:t>
            </a:r>
            <a:r>
              <a:rPr lang="en-US" sz="1600" dirty="0" err="1" smtClean="0"/>
              <a:t>nhỏ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Áp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phương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thức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thay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khiến</a:t>
            </a:r>
            <a:r>
              <a:rPr lang="en-US" sz="1600" dirty="0" smtClean="0"/>
              <a:t> </a:t>
            </a:r>
            <a:r>
              <a:rPr lang="en-US" sz="1600" dirty="0" err="1" smtClean="0"/>
              <a:t>xảy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rủi</a:t>
            </a:r>
            <a:r>
              <a:rPr lang="en-US" sz="1600" dirty="0" smtClean="0"/>
              <a:t> </a:t>
            </a:r>
            <a:r>
              <a:rPr lang="en-US" sz="1600" dirty="0" err="1" smtClean="0"/>
              <a:t>ro</a:t>
            </a:r>
            <a:r>
              <a:rPr lang="en-US" sz="1600" dirty="0" smtClean="0"/>
              <a:t> </a:t>
            </a:r>
            <a:r>
              <a:rPr lang="en-US" sz="1600" dirty="0" err="1" smtClean="0"/>
              <a:t>cao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r>
              <a:rPr lang="en-US" sz="1600" dirty="0" smtClean="0"/>
              <a:t> </a:t>
            </a:r>
            <a:r>
              <a:rPr lang="en-US" sz="1600" dirty="0" err="1" smtClean="0"/>
              <a:t>chưa</a:t>
            </a:r>
            <a:r>
              <a:rPr lang="en-US" sz="1600" dirty="0" smtClean="0"/>
              <a:t> </a:t>
            </a:r>
            <a:r>
              <a:rPr lang="en-US" sz="1600" dirty="0" err="1" smtClean="0"/>
              <a:t>đầy</a:t>
            </a:r>
            <a:r>
              <a:rPr lang="en-US" sz="1600" dirty="0" smtClean="0"/>
              <a:t> </a:t>
            </a:r>
            <a:r>
              <a:rPr lang="en-US" sz="1600" dirty="0" err="1" smtClean="0"/>
              <a:t>đủ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lưu</a:t>
            </a:r>
            <a:r>
              <a:rPr lang="en-US" sz="1600" dirty="0" smtClean="0"/>
              <a:t> </a:t>
            </a:r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 smtClean="0"/>
              <a:t>cục</a:t>
            </a:r>
            <a:r>
              <a:rPr lang="en-US" sz="1600" dirty="0" smtClean="0"/>
              <a:t> </a:t>
            </a:r>
            <a:r>
              <a:rPr lang="en-US" sz="1600" dirty="0" err="1" smtClean="0"/>
              <a:t>bộ</a:t>
            </a:r>
            <a:r>
              <a:rPr lang="en-US" sz="1600" dirty="0"/>
              <a:t> </a:t>
            </a:r>
            <a:r>
              <a:rPr lang="en-US" sz="1600" dirty="0" err="1" smtClean="0"/>
              <a:t>gây</a:t>
            </a:r>
            <a:r>
              <a:rPr lang="en-US" sz="1600" dirty="0" smtClean="0"/>
              <a:t> </a:t>
            </a:r>
            <a:r>
              <a:rPr lang="en-US" sz="1600" dirty="0" err="1" smtClean="0"/>
              <a:t>tốn</a:t>
            </a:r>
            <a:r>
              <a:rPr lang="en-US" sz="1600" dirty="0" smtClean="0"/>
              <a:t> </a:t>
            </a:r>
            <a:r>
              <a:rPr lang="en-US" sz="1600" dirty="0" err="1" smtClean="0"/>
              <a:t>kém</a:t>
            </a:r>
            <a:r>
              <a:rPr lang="en-US" sz="1600" dirty="0" smtClean="0"/>
              <a:t> 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 smtClean="0"/>
              <a:t> </a:t>
            </a:r>
            <a:r>
              <a:rPr lang="en-US" sz="1600" dirty="0" err="1" smtClean="0"/>
              <a:t>trì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nâng</a:t>
            </a:r>
            <a:r>
              <a:rPr lang="en-US" sz="1600" dirty="0" smtClean="0"/>
              <a:t> </a:t>
            </a:r>
            <a:r>
              <a:rPr lang="en-US" sz="1600" dirty="0" err="1" smtClean="0"/>
              <a:t>cấp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tập</a:t>
            </a:r>
            <a:r>
              <a:rPr lang="en-US" sz="1600" dirty="0" smtClean="0"/>
              <a:t> </a:t>
            </a:r>
            <a:r>
              <a:rPr lang="en-US" sz="1600" dirty="0" err="1" smtClean="0"/>
              <a:t>trung</a:t>
            </a:r>
            <a:r>
              <a:rPr lang="en-US" sz="1600" b="1" dirty="0" err="1" smtClean="0">
                <a:sym typeface="Wingdings" pitchFamily="2" charset="2"/>
              </a:rPr>
              <a:t>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chưa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toàn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vẹn</a:t>
            </a:r>
            <a:r>
              <a:rPr lang="en-US" sz="1600" dirty="0" smtClean="0">
                <a:sym typeface="Wingdings" pitchFamily="2" charset="2"/>
              </a:rPr>
              <a:t>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Windows.</a:t>
            </a:r>
          </a:p>
        </p:txBody>
      </p:sp>
    </p:spTree>
    <p:extLst>
      <p:ext uri="{BB962C8B-B14F-4D97-AF65-F5344CB8AC3E}">
        <p14:creationId xmlns:p14="http://schemas.microsoft.com/office/powerpoint/2010/main" val="3976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8859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CẢI TIẾN VÀ PHÁT TRIỂN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419225"/>
            <a:ext cx="2438400" cy="2699612"/>
            <a:chOff x="533400" y="1200150"/>
            <a:chExt cx="2895600" cy="3040533"/>
          </a:xfrm>
        </p:grpSpPr>
        <p:pic>
          <p:nvPicPr>
            <p:cNvPr id="2050" name="Picture 2" descr="http://christcenteredfamily.net/wp-content/uploads/GP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9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00150"/>
              <a:ext cx="2895600" cy="249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0550" y="3304743"/>
              <a:ext cx="2781301" cy="93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Nghiên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cứu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GPS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tính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trí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xe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khách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hàng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9949" y="1537275"/>
            <a:ext cx="2228851" cy="2335337"/>
            <a:chOff x="3390899" y="1565849"/>
            <a:chExt cx="2434140" cy="2505947"/>
          </a:xfrm>
        </p:grpSpPr>
        <p:pic>
          <p:nvPicPr>
            <p:cNvPr id="2052" name="Picture 4" descr="http://www.osinet.com/wp-content/uploads/2014/08/IaaS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4082" y1="73029" x2="44082" y2="73029"/>
                          <a14:foregroundMark x1="3673" y1="67635" x2="3673" y2="67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1565849"/>
              <a:ext cx="233362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90899" y="3444300"/>
              <a:ext cx="2434140" cy="6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điện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đám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mây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giảm</a:t>
              </a:r>
              <a:r>
                <a:rPr lang="en-US" sz="1600" dirty="0" smtClean="0"/>
                <a:t> chi </a:t>
              </a:r>
              <a:r>
                <a:rPr lang="en-US" sz="1600" dirty="0" err="1" smtClean="0"/>
                <a:t>phí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46755" y="1419225"/>
            <a:ext cx="2362200" cy="2554006"/>
            <a:chOff x="6446755" y="1599024"/>
            <a:chExt cx="2362200" cy="2554006"/>
          </a:xfrm>
        </p:grpSpPr>
        <p:pic>
          <p:nvPicPr>
            <p:cNvPr id="2054" name="Picture 6" descr="https://d5chq2g6mzy9v.cloudfront.net/assets/images/salespics/streaming-cross-platform-1eed6394a2d9a4121babacfa1d38b71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1599024"/>
              <a:ext cx="2073111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46755" y="362981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Phát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triển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ứng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dụng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trên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nền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tảng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khác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nhau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DEMO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939546"/>
          </a:xfrm>
        </p:spPr>
        <p:txBody>
          <a:bodyPr/>
          <a:lstStyle/>
          <a:p>
            <a:pPr algn="l"/>
            <a:r>
              <a:rPr lang="en-US" i="1" dirty="0" err="1" smtClean="0"/>
              <a:t>Nguồn</a:t>
            </a:r>
            <a:r>
              <a:rPr lang="en-US" i="1" dirty="0" smtClean="0"/>
              <a:t> :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0495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www.giaxaydung.vn/diendan/showthread.php?t=128834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Google Image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hatex.vn/vi/chao-ban/he-thong-quan-ly-va-dieu-hanh-taxi-phan-mem-edove-20-2575.html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http://www.dodola.net/vi/san-pham/item/539-phan-mem-quan-ly-taxi.html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http://digitalstar.vn/phan-mem-quan-ly-taxi.html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656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zaccess.com/uploads/userfiles/files/Q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38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HIỆN TRẠNG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66515"/>
            <a:chOff x="-12424" y="1399087"/>
            <a:chExt cx="2819400" cy="2066515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Quá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nhiều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giấy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tờ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thủ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tục</a:t>
              </a:r>
              <a:endParaRPr lang="en-US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TRUYỀN THỐNG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3128" y="1428748"/>
            <a:ext cx="5222586" cy="1064657"/>
            <a:chOff x="1066801" y="2105024"/>
            <a:chExt cx="3516152" cy="1607583"/>
          </a:xfrm>
        </p:grpSpPr>
        <p:sp>
          <p:nvSpPr>
            <p:cNvPr id="5" name="TextBox 4"/>
            <p:cNvSpPr txBox="1"/>
            <p:nvPr/>
          </p:nvSpPr>
          <p:spPr>
            <a:xfrm>
              <a:off x="2176213" y="2629978"/>
              <a:ext cx="2406740" cy="557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các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khóa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đào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cho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viên</a:t>
              </a:r>
              <a:r>
                <a:rPr lang="en-US" i="1" dirty="0" smtClean="0"/>
                <a:t>.</a:t>
              </a:r>
              <a:endParaRPr lang="en-US" i="1" dirty="0"/>
            </a:p>
          </p:txBody>
        </p:sp>
        <p:pic>
          <p:nvPicPr>
            <p:cNvPr id="4100" name="Picture 4" descr="http://superdigitaltechnology.com/imgs/web-trai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105024"/>
              <a:ext cx="1026046" cy="160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047127" y="2512351"/>
            <a:ext cx="6531443" cy="1036037"/>
            <a:chOff x="2505184" y="1096149"/>
            <a:chExt cx="5891511" cy="1403866"/>
          </a:xfrm>
        </p:grpSpPr>
        <p:sp>
          <p:nvSpPr>
            <p:cNvPr id="4" name="TextBox 3"/>
            <p:cNvSpPr txBox="1"/>
            <p:nvPr/>
          </p:nvSpPr>
          <p:spPr>
            <a:xfrm>
              <a:off x="2505184" y="1547852"/>
              <a:ext cx="4186796" cy="50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Thuê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thêm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công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có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tay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nghề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kinh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nghiệm</a:t>
              </a:r>
              <a:endParaRPr lang="en-US" i="1" dirty="0"/>
            </a:p>
          </p:txBody>
        </p:sp>
        <p:pic>
          <p:nvPicPr>
            <p:cNvPr id="4102" name="Picture 6" descr="http://us.123rf.com/450wm/jirsak/jirsak1307/jirsak130700004/20708182-human-resources-crm-data-mining-assessment-center-and-social-media-concept--officer-looking-for-empl.jpg?ver=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966" y="1096149"/>
              <a:ext cx="1620729" cy="1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62000" y="3486148"/>
            <a:ext cx="4453400" cy="1446307"/>
            <a:chOff x="381000" y="3486150"/>
            <a:chExt cx="4453400" cy="1446307"/>
          </a:xfrm>
        </p:grpSpPr>
        <p:pic>
          <p:nvPicPr>
            <p:cNvPr id="2050" name="Picture 2" descr="http://bpmgp.com/wp-content/uploads/2014/01/icon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86150"/>
              <a:ext cx="1446307" cy="144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28824" y="4024637"/>
              <a:ext cx="280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 </a:t>
              </a:r>
              <a:r>
                <a:rPr lang="en-US" i="1" dirty="0" err="1" smtClean="0"/>
                <a:t>Cải</a:t>
              </a:r>
              <a:r>
                <a:rPr lang="en-US" i="1" dirty="0" smtClean="0"/>
                <a:t> </a:t>
              </a:r>
              <a:r>
                <a:rPr lang="en-US" i="1" dirty="0" err="1"/>
                <a:t>tiến</a:t>
              </a:r>
              <a:r>
                <a:rPr lang="en-US" i="1" dirty="0"/>
                <a:t> </a:t>
              </a:r>
              <a:r>
                <a:rPr lang="en-US" i="1" dirty="0" err="1"/>
                <a:t>quy</a:t>
              </a:r>
              <a:r>
                <a:rPr lang="en-US" i="1" dirty="0"/>
                <a:t> </a:t>
              </a:r>
              <a:r>
                <a:rPr lang="en-US" i="1" dirty="0" err="1"/>
                <a:t>trình</a:t>
              </a:r>
              <a:r>
                <a:rPr lang="en-US" i="1" dirty="0"/>
                <a:t> </a:t>
              </a:r>
              <a:r>
                <a:rPr lang="en-US" i="1" dirty="0" err="1"/>
                <a:t>nghiệp</a:t>
              </a:r>
              <a:r>
                <a:rPr lang="en-US" i="1" dirty="0"/>
                <a:t> </a:t>
              </a:r>
              <a:r>
                <a:rPr lang="en-US" i="1" dirty="0" err="1" smtClean="0"/>
                <a:t>vụ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700" y="3779687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1794" y="3825069"/>
            <a:ext cx="3334808" cy="646331"/>
            <a:chOff x="4627595" y="4097949"/>
            <a:chExt cx="333480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951642" y="4097949"/>
              <a:ext cx="3010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Tiêu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hao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tài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nguyên</a:t>
              </a:r>
              <a:r>
                <a:rPr lang="en-US" b="1" i="1" dirty="0" smtClean="0"/>
                <a:t>, </a:t>
              </a:r>
            </a:p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không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đáng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kể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595" y="420053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f3y.com/wp-content/uploads/2010/11/business-increase-pro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57" y="1665137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z2credit.com/blog/wp-content/uploads/2014/11/Why-Your-Sales-Are-Decreas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3815"/>
          <a:stretch/>
        </p:blipFill>
        <p:spPr bwMode="auto">
          <a:xfrm>
            <a:off x="5732953" y="1828800"/>
            <a:ext cx="2537072" cy="18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9286" y="1723823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87437" y1="57525" x2="87437" y2="57525"/>
                          <a14:foregroundMark x1="95980" y1="72575" x2="95980" y2="72575"/>
                          <a14:foregroundMark x1="52764" y1="51505" x2="52764" y2="51505"/>
                          <a14:foregroundMark x1="49749" y1="51171" x2="49749" y2="51171"/>
                          <a14:foregroundMark x1="11558" y1="73244" x2="11558" y2="73244"/>
                          <a14:foregroundMark x1="3266" y1="74916" x2="3266" y2="74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444433"/>
            <a:ext cx="2885868" cy="2533711"/>
            <a:chOff x="1071873" y="1472803"/>
            <a:chExt cx="2885868" cy="2533712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5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44879" y="1087763"/>
            <a:ext cx="2209800" cy="2384420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3607" y="2506717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1264</TotalTime>
  <Words>706</Words>
  <Application>Microsoft Office PowerPoint</Application>
  <PresentationFormat>On-screen Show (16:9)</PresentationFormat>
  <Paragraphs>166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BÁO CÁO LẬP TRÌNH CSDL GV: Ths. Lê Viết Tuấn</vt:lpstr>
      <vt:lpstr>NỘI DUNG :</vt:lpstr>
      <vt:lpstr>TỔNG QUAN ĐỀ TÀI</vt:lpstr>
      <vt:lpstr>HIỆN TRẠNG</vt:lpstr>
      <vt:lpstr>GIẢI PHÁP TRUYỀN THỐNG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PHƯƠNG PHÁP THỰC HIỆN</vt:lpstr>
      <vt:lpstr>QUY TRÌNH HOẠT ĐỘNG</vt:lpstr>
      <vt:lpstr>HIỆN THỰC HỆ THỐNG</vt:lpstr>
      <vt:lpstr>HIỆN THỰC HỆ THỐNG</vt:lpstr>
      <vt:lpstr>PowerPoint Presentation</vt:lpstr>
      <vt:lpstr>QUẢN LÝ TÀI XẾ</vt:lpstr>
      <vt:lpstr>QUẢN LÝ KHÁCH HÀNG</vt:lpstr>
      <vt:lpstr>QUẢN LÝ XE</vt:lpstr>
      <vt:lpstr>PHƯƠNG PHÁP KẾT NỐI</vt:lpstr>
      <vt:lpstr>BÁO CÁO</vt:lpstr>
      <vt:lpstr>BÁO CÁO DOANH THU</vt:lpstr>
      <vt:lpstr>HẠN CHẾ</vt:lpstr>
      <vt:lpstr>HẠN CHẾ</vt:lpstr>
      <vt:lpstr>CẢI TIẾN VÀ PHÁT TRIỂN</vt:lpstr>
      <vt:lpstr>HƯỚNG PHÁT TRIỂN</vt:lpstr>
      <vt:lpstr>DEMO</vt:lpstr>
      <vt:lpstr>Nguồn 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113</cp:revision>
  <dcterms:created xsi:type="dcterms:W3CDTF">2006-08-16T00:00:00Z</dcterms:created>
  <dcterms:modified xsi:type="dcterms:W3CDTF">2016-04-05T05:06:30Z</dcterms:modified>
</cp:coreProperties>
</file>