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E4FC2D-25D2-47F1-94A8-7A850DBF789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FAC074-B934-4723-A2CD-2805D58C496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detection and Classification  on First view Cameras in real-time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 </a:t>
            </a:r>
            <a:endParaRPr lang="en-US" dirty="0"/>
          </a:p>
        </p:txBody>
      </p:sp>
      <p:pic>
        <p:nvPicPr>
          <p:cNvPr id="1026" name="Picture 2" descr="E:\map50blu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8740" y="1935163"/>
            <a:ext cx="7046520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E:\Screen_Shot_2018-03-24_at_10.53.04_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3972724" cy="3048000"/>
          </a:xfrm>
          <a:prstGeom prst="rect">
            <a:avLst/>
          </a:prstGeom>
          <a:noFill/>
        </p:spPr>
      </p:pic>
      <p:pic>
        <p:nvPicPr>
          <p:cNvPr id="2051" name="Picture 3" descr="E:\Screen_Shot_2018-03-24_at_10.48.42_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209800"/>
            <a:ext cx="4343400" cy="3667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deep net with </a:t>
            </a:r>
            <a:r>
              <a:rPr lang="en-US" dirty="0" err="1" smtClean="0"/>
              <a:t>convulational</a:t>
            </a:r>
            <a:r>
              <a:rPr lang="en-US" dirty="0" smtClean="0"/>
              <a:t> layers and connected layers </a:t>
            </a:r>
          </a:p>
          <a:p>
            <a:r>
              <a:rPr lang="en-US" dirty="0" smtClean="0"/>
              <a:t>Predict for each grid that include the object , predict the object size and find the center point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step the agent move will be recorded and result in a frame </a:t>
            </a:r>
          </a:p>
          <a:p>
            <a:r>
              <a:rPr lang="en-US" dirty="0" smtClean="0"/>
              <a:t>Yolo will use that frame to detect the object inside it using pre-trained weight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76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Object Detection</vt:lpstr>
      <vt:lpstr>Challenge 1 </vt:lpstr>
      <vt:lpstr>Yolo </vt:lpstr>
      <vt:lpstr>Yolo</vt:lpstr>
      <vt:lpstr>Yolo</vt:lpstr>
      <vt:lpstr>Idea </vt:lpstr>
      <vt:lpstr>Slide 7</vt:lpstr>
      <vt:lpstr>Slide 8</vt:lpstr>
      <vt:lpstr>Slide 9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User</dc:creator>
  <cp:lastModifiedBy>User</cp:lastModifiedBy>
  <cp:revision>2</cp:revision>
  <dcterms:created xsi:type="dcterms:W3CDTF">2019-05-22T17:24:49Z</dcterms:created>
  <dcterms:modified xsi:type="dcterms:W3CDTF">2019-05-22T17:42:20Z</dcterms:modified>
</cp:coreProperties>
</file>