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7594-B3EA-443E-A880-6376E0A2916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0036-CB58-4B99-B020-7F801714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2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7594-B3EA-443E-A880-6376E0A2916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0036-CB58-4B99-B020-7F801714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1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7594-B3EA-443E-A880-6376E0A2916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0036-CB58-4B99-B020-7F801714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7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7594-B3EA-443E-A880-6376E0A2916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0036-CB58-4B99-B020-7F801714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6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7594-B3EA-443E-A880-6376E0A2916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0036-CB58-4B99-B020-7F801714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9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7594-B3EA-443E-A880-6376E0A2916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0036-CB58-4B99-B020-7F801714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4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7594-B3EA-443E-A880-6376E0A2916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0036-CB58-4B99-B020-7F801714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7594-B3EA-443E-A880-6376E0A2916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0036-CB58-4B99-B020-7F801714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7594-B3EA-443E-A880-6376E0A2916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0036-CB58-4B99-B020-7F801714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1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7594-B3EA-443E-A880-6376E0A2916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0036-CB58-4B99-B020-7F801714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4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7594-B3EA-443E-A880-6376E0A2916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0036-CB58-4B99-B020-7F801714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9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B7594-B3EA-443E-A880-6376E0A2916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70036-CB58-4B99-B020-7F801714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9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adiustheme.com/demo/html/ranna/ranna/login.html" TargetMode="External"/><Relationship Id="rId2" Type="http://schemas.openxmlformats.org/officeDocument/2006/relationships/hyperlink" Target="https://radiustheme.com/demo/html/ranna/ranna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adiustheme.com/demo/html/ranna/ranna/contact.html" TargetMode="External"/><Relationship Id="rId5" Type="http://schemas.openxmlformats.org/officeDocument/2006/relationships/hyperlink" Target="https://radiustheme.com/demo/html/ranna/ranna/single-recipe1.html" TargetMode="External"/><Relationship Id="rId4" Type="http://schemas.openxmlformats.org/officeDocument/2006/relationships/hyperlink" Target="https://radiustheme.com/demo/html/ranna/ranna/recipe-without-sidebar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J2EE - Front -end template</a:t>
            </a:r>
          </a:p>
          <a:p>
            <a:pPr marL="0" indent="0">
              <a:buNone/>
            </a:pPr>
            <a:r>
              <a:rPr lang="en-US" b="1" dirty="0"/>
              <a:t>1. Homepage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radiustheme.com/demo/html/ranna/ranna/index.html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2. Login/ Signup (Sa)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://radiustheme.com/demo/html/ranna/ranna/login.html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3. Food List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radiustheme.com/demo/html/ranna/ranna/recipe-without-sidebar.html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4</a:t>
            </a:r>
            <a:r>
              <a:rPr lang="en-US" b="1" dirty="0"/>
              <a:t>. Food Detail (Sa)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radiustheme.com/demo/html/ranna/ranna/single-recipe1.html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5. Contact (Sa)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radiustheme.com/demo/html/ranna/ranna/contact.html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6</a:t>
            </a:r>
            <a:r>
              <a:rPr lang="en-US" b="1" dirty="0"/>
              <a:t>. </a:t>
            </a:r>
            <a:r>
              <a:rPr lang="en-US" b="1" dirty="0" err="1"/>
              <a:t>Thanh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(2 page)</a:t>
            </a:r>
          </a:p>
        </p:txBody>
      </p:sp>
    </p:spTree>
    <p:extLst>
      <p:ext uri="{BB962C8B-B14F-4D97-AF65-F5344CB8AC3E}">
        <p14:creationId xmlns:p14="http://schemas.microsoft.com/office/powerpoint/2010/main" val="233391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514" y="205946"/>
            <a:ext cx="1688757" cy="370702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#Food-Details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506" y="788343"/>
            <a:ext cx="5497084" cy="48155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73892" y="5768675"/>
            <a:ext cx="336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Button “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95503" y="3196130"/>
            <a:ext cx="290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Button “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3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29514" y="205946"/>
            <a:ext cx="1688757" cy="37070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smtClean="0">
                <a:solidFill>
                  <a:srgbClr val="FF0000"/>
                </a:solidFill>
              </a:rPr>
              <a:t>#Food-Details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514" y="1548714"/>
            <a:ext cx="3130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Cách</a:t>
            </a:r>
            <a:r>
              <a:rPr lang="en-US" dirty="0" smtClean="0"/>
              <a:t> dung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942" y="205946"/>
            <a:ext cx="4941526" cy="5814755"/>
          </a:xfrm>
          <a:prstGeom prst="rect">
            <a:avLst/>
          </a:prstGeom>
        </p:spPr>
      </p:pic>
      <p:cxnSp>
        <p:nvCxnSpPr>
          <p:cNvPr id="9" name="Curved Connector 8"/>
          <p:cNvCxnSpPr/>
          <p:nvPr/>
        </p:nvCxnSpPr>
        <p:spPr>
          <a:xfrm rot="10800000">
            <a:off x="2570205" y="1705232"/>
            <a:ext cx="3492844" cy="3459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>
            <a:off x="1622726" y="2197107"/>
            <a:ext cx="4563762" cy="1103871"/>
          </a:xfrm>
          <a:prstGeom prst="curvedConnector3">
            <a:avLst>
              <a:gd name="adj1" fmla="val 723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>
            <a:off x="1342768" y="2463114"/>
            <a:ext cx="4720281" cy="27102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1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29514" y="205946"/>
            <a:ext cx="1688757" cy="37070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</a:rPr>
              <a:t>#Food-Details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22" y="1364135"/>
            <a:ext cx="3648075" cy="3371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15282" y="1572732"/>
            <a:ext cx="4504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SIDEBAR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.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sidebar template </a:t>
            </a:r>
            <a:r>
              <a:rPr lang="en-US" dirty="0" err="1" smtClean="0"/>
              <a:t>bỏ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CATEGORIES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: </a:t>
            </a:r>
            <a:r>
              <a:rPr lang="en-US" dirty="0" err="1" smtClean="0"/>
              <a:t>Bánh</a:t>
            </a:r>
            <a:r>
              <a:rPr lang="en-US" dirty="0" smtClean="0"/>
              <a:t> </a:t>
            </a:r>
            <a:r>
              <a:rPr lang="en-US" dirty="0" err="1" smtClean="0"/>
              <a:t>tráng</a:t>
            </a:r>
            <a:r>
              <a:rPr lang="en-US" dirty="0" smtClean="0"/>
              <a:t>,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vặt,Gia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, </a:t>
            </a:r>
            <a:r>
              <a:rPr lang="en-US" dirty="0" err="1" smtClean="0"/>
              <a:t>dầu</a:t>
            </a:r>
            <a:r>
              <a:rPr lang="en-US" dirty="0" smtClean="0"/>
              <a:t> </a:t>
            </a:r>
            <a:r>
              <a:rPr lang="en-US" dirty="0" err="1" smtClean="0"/>
              <a:t>dừa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8052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985" y="205946"/>
            <a:ext cx="8731647" cy="4941115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29514" y="205946"/>
            <a:ext cx="1688757" cy="37070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</a:rPr>
              <a:t>#Contact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44910" y="6031684"/>
            <a:ext cx="8984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tạm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. Back end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/>
          </a:p>
        </p:txBody>
      </p:sp>
      <p:cxnSp>
        <p:nvCxnSpPr>
          <p:cNvPr id="6" name="Curved Connector 5"/>
          <p:cNvCxnSpPr/>
          <p:nvPr/>
        </p:nvCxnSpPr>
        <p:spPr>
          <a:xfrm rot="10800000" flipV="1">
            <a:off x="6585358" y="4907559"/>
            <a:ext cx="2122414" cy="989901"/>
          </a:xfrm>
          <a:prstGeom prst="curvedConnector3">
            <a:avLst>
              <a:gd name="adj1" fmla="val 3102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02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29514" y="205946"/>
            <a:ext cx="1688757" cy="37070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</a:rPr>
              <a:t>#Login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36" y="1128157"/>
            <a:ext cx="8895476" cy="485851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7306811" y="1904301"/>
            <a:ext cx="2659310" cy="38002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382312" y="1820411"/>
            <a:ext cx="2525086" cy="38421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51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115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LINK:</vt:lpstr>
      <vt:lpstr>#Food-Details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#Food-Details</dc:title>
  <dc:creator>Tiểu Phụng Phạm Trương</dc:creator>
  <cp:lastModifiedBy>Tiểu Phụng Phạm Trương</cp:lastModifiedBy>
  <cp:revision>6</cp:revision>
  <dcterms:created xsi:type="dcterms:W3CDTF">2019-04-24T03:34:40Z</dcterms:created>
  <dcterms:modified xsi:type="dcterms:W3CDTF">2019-04-25T04:56:06Z</dcterms:modified>
</cp:coreProperties>
</file>