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70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56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0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9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7ABA-7731-451C-BE67-FB981B7B128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8BB667-2876-4BA2-9CFF-D84555B0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4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667" y="1955380"/>
            <a:ext cx="10514604" cy="1646302"/>
          </a:xfrm>
        </p:spPr>
        <p:txBody>
          <a:bodyPr/>
          <a:lstStyle/>
          <a:p>
            <a:r>
              <a:rPr lang="en-US" altLang="ko-KR" b="1" u="sng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 ÁN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GAME MEMORY CARD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1205976" y="944537"/>
            <a:ext cx="9287986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MÔN HỌC: LẬP TRÌNH FRONT-END 2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5994801" y="3601682"/>
            <a:ext cx="6309258" cy="271612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lvl="2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GVHD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Nguyễn Huy Hoàng </a:t>
            </a:r>
          </a:p>
          <a:p>
            <a:pPr lvl="2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 viên:</a:t>
            </a:r>
          </a:p>
          <a:p>
            <a:pPr marL="1585913" lvl="4" indent="-214313"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Phan Tài Đức</a:t>
            </a:r>
          </a:p>
          <a:p>
            <a:pPr marL="1585913" lvl="4" indent="-214313"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 Quốc Phương</a:t>
            </a:r>
          </a:p>
          <a:p>
            <a:pPr marL="1585913" lvl="4" indent="-214313"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 Quốc Việt</a:t>
            </a:r>
          </a:p>
          <a:p>
            <a:pPr marL="1585913" lvl="4" indent="-214313"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 Thành Tuấn</a:t>
            </a:r>
          </a:p>
          <a:p>
            <a:pPr marL="1585913" lvl="4" indent="-214313"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Lê Thị Huỳnh Như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898</TotalTime>
  <Words>39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맑은 고딕</vt:lpstr>
      <vt:lpstr>Arial</vt:lpstr>
      <vt:lpstr>HY그래픽M</vt:lpstr>
      <vt:lpstr>Times New Roman</vt:lpstr>
      <vt:lpstr>Trebuchet MS</vt:lpstr>
      <vt:lpstr>Wingdings</vt:lpstr>
      <vt:lpstr>Wingdings 3</vt:lpstr>
      <vt:lpstr>Facet</vt:lpstr>
      <vt:lpstr>ĐỒ ÁN: GAME MEMORY CARD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ÁN: GAME MEMORY CARD </dc:title>
  <dc:creator>hi</dc:creator>
  <cp:lastModifiedBy>hi</cp:lastModifiedBy>
  <cp:revision>3</cp:revision>
  <dcterms:created xsi:type="dcterms:W3CDTF">2021-06-21T13:28:46Z</dcterms:created>
  <dcterms:modified xsi:type="dcterms:W3CDTF">2021-06-22T04:27:02Z</dcterms:modified>
</cp:coreProperties>
</file>