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57" r:id="rId5"/>
    <p:sldId id="295" r:id="rId6"/>
    <p:sldId id="297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08" r:id="rId20"/>
    <p:sldId id="294" r:id="rId21"/>
    <p:sldId id="29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61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1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46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0"/>
            <a:ext cx="5958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TP. HỒ CHÍ MINH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087722" y="1540920"/>
            <a:ext cx="50405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BÁO CÁO </a:t>
            </a:r>
          </a:p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KHÓA LUẬN TỐT NGHIỆP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9209" y="2498947"/>
            <a:ext cx="5757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VÀ ỨNG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 - SMART HOME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3265614"/>
            <a:ext cx="5931660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Trinh – 14127871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14026751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ĐHCNTT10B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43" y="594427"/>
            <a:ext cx="1878319" cy="8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Queue Telemetry Transport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THIẾT BỊ VÀ GIAO 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pic>
        <p:nvPicPr>
          <p:cNvPr id="14" name="Picture 13" descr="E:\IT\Project\smart-home\reports\images\mqt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7694"/>
            <a:ext cx="3600400" cy="23947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64447" y="1438568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publish/subscribe.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1923678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Arduino – ESP8266.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CÀI ĐẶT VÀ CẤU HÌNH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15" y="3651870"/>
            <a:ext cx="1439274" cy="9796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1439138"/>
            <a:ext cx="4931799" cy="2777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Evironment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ESP8266.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83" y="1439138"/>
            <a:ext cx="931739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Raspberry Pi.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CÀI ĐẶT VÀ CẤU HÌNH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7584" y="1376214"/>
            <a:ext cx="35958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SSH, Remote Desktop.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3.x: pip3.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Node.js,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Mosquitto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2" y="1411776"/>
            <a:ext cx="1872208" cy="93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72" y="1678025"/>
            <a:ext cx="1531499" cy="773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38" y="4071579"/>
            <a:ext cx="915251" cy="901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80" y="2552493"/>
            <a:ext cx="1060820" cy="1060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7" y="3702367"/>
            <a:ext cx="922112" cy="7384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63" y="3311731"/>
            <a:ext cx="1444704" cy="6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THIẾT KẾ VÀ XÂY DỰNG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pic>
        <p:nvPicPr>
          <p:cNvPr id="14" name="Picture 13" descr="E:\IT\Project\smart-home\reports\59435574_848793998846768_4338250623494389760_n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62866"/>
            <a:ext cx="3096344" cy="250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39" y="1936233"/>
            <a:ext cx="4603371" cy="1962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885" y="4459237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ESP8266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5496" y="4431019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ESP8266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Raspberry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THIẾT KẾ VÀ XÂY DỰNG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5788" y="4558867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4866" y="4558867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2" y="1565226"/>
            <a:ext cx="3631133" cy="2804629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38923" y="932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5" y="1376214"/>
            <a:ext cx="4090603" cy="31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THIẾT KẾ VÀ XÂY DỰNG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38923" y="932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0" y="1563638"/>
            <a:ext cx="8002860" cy="30963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76973" y="466274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THIẾT KẾ VÀ XÂY DỰNG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38923" y="932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07746"/>
            <a:ext cx="5534694" cy="3113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383" y="140731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7" y="1423298"/>
            <a:ext cx="7892645" cy="361712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ESP8266.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THIẾT KẾ VÀ XÂY DỰNG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38923" y="932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35696" y="120359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9383" y="1423804"/>
            <a:ext cx="381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ESP8266Wifi,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PubSubClient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Raspberry.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THIẾT KẾ VÀ XÂY DỰNG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38923" y="9320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5" y="1388646"/>
            <a:ext cx="7840270" cy="36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767" cy="584070"/>
          </a:xfrm>
          <a:prstGeom prst="rect">
            <a:avLst/>
          </a:prstGeom>
        </p:spPr>
      </p:pic>
      <p:sp>
        <p:nvSpPr>
          <p:cNvPr id="24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DEMO ỨNG DỤNG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0" y="675101"/>
            <a:ext cx="3086107" cy="2244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3322674"/>
            <a:ext cx="2376264" cy="13359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21053"/>
            <a:ext cx="2770244" cy="13578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5" y="3310970"/>
            <a:ext cx="2432996" cy="1367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17" y="1159622"/>
            <a:ext cx="4606036" cy="14250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8400" y="285981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182" y="2567434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4658670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2831" y="4678862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1277" y="46788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14777" y="195486"/>
            <a:ext cx="4257423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7756" y="909005"/>
            <a:ext cx="5794564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342113" y="1014952"/>
            <a:ext cx="2445911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29770" y="867562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052" y="955356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57756" y="1685005"/>
            <a:ext cx="5794564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342113" y="1781684"/>
            <a:ext cx="3454023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VÀ GIAO THỨC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23174" y="1638768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21901" y="1711227"/>
            <a:ext cx="5352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ko-KR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98101" y="2453186"/>
            <a:ext cx="5954219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342113" y="2571564"/>
            <a:ext cx="3382015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VÀ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HÌNH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223173" y="24036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9100" y="2484261"/>
            <a:ext cx="6468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ko-KR" altLang="en-US" sz="2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5090" y="3255408"/>
            <a:ext cx="59972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342113" y="3339745"/>
            <a:ext cx="3382015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XÂY DỰNG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23172" y="3199168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8508" y="3261767"/>
            <a:ext cx="6220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ko-KR" altLang="en-US" sz="28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6" y="128330"/>
            <a:ext cx="1338767" cy="58407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657756" y="4038687"/>
            <a:ext cx="5794564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08571" y="4004468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1052" y="4075975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ko-KR" alt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12"/>
          <p:cNvSpPr txBox="1"/>
          <p:nvPr/>
        </p:nvSpPr>
        <p:spPr bwMode="auto">
          <a:xfrm>
            <a:off x="2342113" y="4146591"/>
            <a:ext cx="3598039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8673" y="0"/>
            <a:ext cx="5958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TP. HỒ CHÍ MINH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8319" cy="819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0100" y="2067694"/>
            <a:ext cx="659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Xin trân trọng cảm ơn </a:t>
            </a:r>
            <a:r>
              <a:rPr lang="vi-VN" sz="24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quí </a:t>
            </a:r>
            <a:r>
              <a:rPr lang="vi-VN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thầy cô/các bạn/quý </a:t>
            </a:r>
            <a:r>
              <a:rPr lang="vi-VN" sz="24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vị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pPr algn="ctr"/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đã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theo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dõi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và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lắng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nghe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!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6458" y="1444564"/>
            <a:ext cx="6910924" cy="357683"/>
          </a:xfrm>
        </p:spPr>
        <p:txBody>
          <a:bodyPr/>
          <a:lstStyle/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QUAN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E:\IT\Project\smart-home\reports\images\I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981878"/>
            <a:ext cx="6120680" cy="3161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6458" y="1376214"/>
            <a:ext cx="7703934" cy="83549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một ngôi nhà thông minh, con người sẽ quan tâm tới các thông tin về thiết bị trong nhà như nhiệt độ, độ ẩm, thiết bị chiếu sáng, khí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QUAN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9" y="2427734"/>
            <a:ext cx="3299862" cy="25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1563638"/>
            <a:ext cx="5543694" cy="3096344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 từ các thiết bị cảm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trữ trong cơ sở dữ liệu.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thị thông tin cho người dùng thông qua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cảnh báo khi có dữ liệu bất thường qua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người dùng điểu khiển thiết bị.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QUAN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38" y="1899471"/>
            <a:ext cx="2945004" cy="22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TỔNG QUAN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1407314"/>
            <a:ext cx="77048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ngữ: Arduino, Python, Angular, HTML, CSS,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sở dữ liệu: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Mail.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thức: HTTP, MQTT, WebSocket.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Arduino IDE, Pycharm, Visual Studio Code.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bị: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ảm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biến nhiệt độ, độ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ảm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biến ánh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ảm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biến khí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 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điện.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THIẾT BỊ VÀ GIAO 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114904"/>
            <a:ext cx="5304478" cy="3428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383" y="156363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4587974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B+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THIẾT BỊ VÀ GIAO 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383" y="1563638"/>
            <a:ext cx="1729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50970"/>
            <a:ext cx="3599387" cy="3599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61328" y="448385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458" y="915566"/>
            <a:ext cx="7743039" cy="46064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THIẾT BỊ VÀ GIAO THỨC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8"/>
            <a:ext cx="1338767" cy="584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383" y="1563638"/>
            <a:ext cx="178766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98" y="2773438"/>
            <a:ext cx="1386649" cy="1386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18" y="1921339"/>
            <a:ext cx="1226459" cy="1328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65" y="2046536"/>
            <a:ext cx="1456189" cy="1711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9792" y="419657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1552" y="1262130"/>
            <a:ext cx="202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5552" y="397542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GAS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705</Words>
  <Application>Microsoft Office PowerPoint</Application>
  <PresentationFormat>On-screen Show (16:9)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Malgun Gothic</vt:lpstr>
      <vt:lpstr>Arial</vt:lpstr>
      <vt:lpstr>Calibri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I. TỔNG QUAN</vt:lpstr>
      <vt:lpstr>I. TỔNG QUAN</vt:lpstr>
      <vt:lpstr>I. TỔNG QUAN</vt:lpstr>
      <vt:lpstr>I. TỔNG QUAN</vt:lpstr>
      <vt:lpstr>II. THIẾT BỊ VÀ GIAO THỨC</vt:lpstr>
      <vt:lpstr>II. THIẾT BỊ VÀ GIAO THỨC</vt:lpstr>
      <vt:lpstr>II. THIẾT BỊ VÀ GIAO THỨC</vt:lpstr>
      <vt:lpstr>II. THIẾT BỊ VÀ GIAO THỨC</vt:lpstr>
      <vt:lpstr>III. CÀI ĐẶT VÀ CẤU HÌNH </vt:lpstr>
      <vt:lpstr>III. CÀI ĐẶT VÀ CẤU HÌNH </vt:lpstr>
      <vt:lpstr>IV. THIẾT KẾ VÀ XÂY DỰNG </vt:lpstr>
      <vt:lpstr>IV. THIẾT KẾ VÀ XÂY DỰNG </vt:lpstr>
      <vt:lpstr>IV. THIẾT KẾ VÀ XÂY DỰNG </vt:lpstr>
      <vt:lpstr>IV. THIẾT KẾ VÀ XÂY DỰNG </vt:lpstr>
      <vt:lpstr>IV. THIẾT KẾ VÀ XÂY DỰNG </vt:lpstr>
      <vt:lpstr>IV. THIẾT KẾ VÀ XÂY DỰNG 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Việtʚɞ ʚɞQuốc</cp:lastModifiedBy>
  <cp:revision>110</cp:revision>
  <dcterms:created xsi:type="dcterms:W3CDTF">2014-04-01T16:27:38Z</dcterms:created>
  <dcterms:modified xsi:type="dcterms:W3CDTF">2019-05-28T17:31:38Z</dcterms:modified>
</cp:coreProperties>
</file>