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59" r:id="rId6"/>
    <p:sldId id="270" r:id="rId7"/>
    <p:sldId id="274" r:id="rId8"/>
    <p:sldId id="276" r:id="rId9"/>
    <p:sldId id="279" r:id="rId10"/>
    <p:sldId id="278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1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354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39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5715" y="183154"/>
            <a:ext cx="5112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TRƯỜNG ĐẠI HỌC CÔNG NGHIỆP TP. HỒ CHÍ MINH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843808" y="1635646"/>
            <a:ext cx="36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BÁO CÁO KHÓA LUẬN TỐT NGHIỆP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486"/>
            <a:ext cx="2088232" cy="894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5715" y="285978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IOT VÀ ỨNG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DỤNG(SMART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3807057"/>
            <a:ext cx="5756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hiện:14127871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Phan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Trinh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14026751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ĐHCNTT10B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3.2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Raspberry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3: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endParaRPr lang="en-US" sz="2400" dirty="0"/>
          </a:p>
        </p:txBody>
      </p:sp>
      <p:sp>
        <p:nvSpPr>
          <p:cNvPr id="10" name="Right Arrow Callout 9"/>
          <p:cNvSpPr/>
          <p:nvPr/>
        </p:nvSpPr>
        <p:spPr>
          <a:xfrm>
            <a:off x="467544" y="1645734"/>
            <a:ext cx="2520280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1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Rasbian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Callout 8"/>
          <p:cNvSpPr/>
          <p:nvPr/>
        </p:nvSpPr>
        <p:spPr>
          <a:xfrm>
            <a:off x="2423733" y="1645734"/>
            <a:ext cx="2340347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2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Callout 7"/>
          <p:cNvSpPr/>
          <p:nvPr/>
        </p:nvSpPr>
        <p:spPr>
          <a:xfrm>
            <a:off x="4379922" y="1645735"/>
            <a:ext cx="2340347" cy="1074365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3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Callout 6"/>
          <p:cNvSpPr/>
          <p:nvPr/>
        </p:nvSpPr>
        <p:spPr>
          <a:xfrm>
            <a:off x="6336110" y="1645734"/>
            <a:ext cx="2340346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4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2373265" y="1721252"/>
            <a:ext cx="19672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trình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(Python, Angular)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667" y="1721252"/>
            <a:ext cx="16401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02375" y="1721252"/>
            <a:ext cx="1578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MQTT Server</a:t>
            </a:r>
          </a:p>
        </p:txBody>
      </p:sp>
    </p:spTree>
    <p:extLst>
      <p:ext uri="{BB962C8B-B14F-4D97-AF65-F5344CB8AC3E}">
        <p14:creationId xmlns:p14="http://schemas.microsoft.com/office/powerpoint/2010/main" val="123726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cảm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biến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ESP8266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pic>
        <p:nvPicPr>
          <p:cNvPr id="11" name="Picture 10" descr="E:\IT\Project\smart-home\reports\59435574_848793998846768_4338250623494389760_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68739"/>
            <a:ext cx="4608512" cy="3774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17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4.2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ESP8266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Raspberry 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pic>
        <p:nvPicPr>
          <p:cNvPr id="5" name="Picture 4" descr="E:\IT\Project\smart-home\reports\images\ESP8266-Raspber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72" y="1851670"/>
            <a:ext cx="5570855" cy="237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8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4.3 </a:t>
            </a:r>
            <a:r>
              <a:rPr lang="vi-VN" b="1" dirty="0" smtClean="0">
                <a:cs typeface="Arial" pitchFamily="34" charset="0"/>
              </a:rPr>
              <a:t>Cấu </a:t>
            </a:r>
            <a:r>
              <a:rPr lang="vi-VN" b="1" dirty="0">
                <a:cs typeface="Arial" pitchFamily="34" charset="0"/>
              </a:rPr>
              <a:t>trúc cơ sở dữ liệu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73404"/>
              </p:ext>
            </p:extLst>
          </p:nvPr>
        </p:nvGraphicFramePr>
        <p:xfrm>
          <a:off x="2411760" y="1376311"/>
          <a:ext cx="4452502" cy="3441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0077433" imgH="7791363" progId="Visio.Drawing.15">
                  <p:embed/>
                </p:oleObj>
              </mc:Choice>
              <mc:Fallback>
                <p:oleObj r:id="rId3" imgW="10077433" imgH="779136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376311"/>
                        <a:ext cx="4452502" cy="3441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3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4.4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Web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E:\IT\Project\smart-home\reports\images\Web Serv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3416"/>
            <a:ext cx="4608512" cy="355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17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4.5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quát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E:\IT\Project\smart-home\reports\images\Mo hinh tong qu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5578475" cy="2312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38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4.6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1563638"/>
            <a:ext cx="561662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:\IT\Project\smart-home\reports\ho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4" y="1640388"/>
            <a:ext cx="5571490" cy="2870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65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7705" y="1407314"/>
            <a:ext cx="583264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4.6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4: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512215"/>
            <a:ext cx="6382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E:\IT\Project\smart-home\reports\monit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13" y="1452820"/>
            <a:ext cx="5571490" cy="3221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6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39604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 CHÍNH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42036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TỔNG QUAN VÀ IOT VÀ KHÁI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SMART HOME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378793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BỊ VÀ GIAO THỨC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15550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CÀI ĐẶT VÀ KẾT NỐI CÁC THIẾT BỊ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52307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 DỰNG ỨNG DỤNG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Internet of thing(IOT)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14106" y="1421978"/>
            <a:ext cx="8579296" cy="2995737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Internet of Things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1: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IOT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Smart Home </a:t>
            </a:r>
            <a:endParaRPr lang="en-US" sz="2400" dirty="0"/>
          </a:p>
        </p:txBody>
      </p:sp>
      <p:pic>
        <p:nvPicPr>
          <p:cNvPr id="6" name="Picture 5" descr="E:\IT\Project\smart-home\reports\images\I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05032"/>
            <a:ext cx="4946303" cy="2359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Smart Home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7574"/>
            <a:ext cx="6876256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2.1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bị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2: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1560" y="1201606"/>
            <a:ext cx="8496944" cy="46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itchFamily="34" charset="0"/>
              </a:rPr>
              <a:t>2.1.1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54" y="1491630"/>
            <a:ext cx="6122955" cy="35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2.1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bị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2: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1560" y="1201606"/>
            <a:ext cx="8496944" cy="46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itchFamily="34" charset="0"/>
              </a:rPr>
              <a:t>2.1.2 Arduino</a:t>
            </a:r>
            <a:endParaRPr lang="en-US" b="1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59582"/>
            <a:ext cx="4968552" cy="39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2.1.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bị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2: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1560" y="1201606"/>
            <a:ext cx="8496944" cy="46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itchFamily="34" charset="0"/>
              </a:rPr>
              <a:t>2.1.3 </a:t>
            </a:r>
            <a:r>
              <a:rPr lang="en-US" b="1" dirty="0" err="1" smtClean="0">
                <a:latin typeface="Arial" panose="020B0604020202020204" pitchFamily="34" charset="0"/>
                <a:cs typeface="Arial" pitchFamily="34" charset="0"/>
              </a:rPr>
              <a:t>Cảm</a:t>
            </a:r>
            <a:r>
              <a:rPr lang="en-US" b="1" dirty="0" smtClean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itchFamily="34" charset="0"/>
              </a:rPr>
              <a:t>biến</a:t>
            </a:r>
            <a:endParaRPr lang="en-US" b="1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52" y="1567843"/>
            <a:ext cx="1923678" cy="19236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85" y="1510031"/>
            <a:ext cx="1861938" cy="2016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331281"/>
            <a:ext cx="1837603" cy="2160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536" y="3342652"/>
            <a:ext cx="1025690" cy="1634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042" y="3321468"/>
            <a:ext cx="942975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1106" y="3526255"/>
            <a:ext cx="876300" cy="1266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08328" y="13946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34172" y="1370188"/>
            <a:ext cx="1275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ẩm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3699" y="141604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 </a:t>
            </a:r>
            <a:r>
              <a:rPr lang="en-US" dirty="0" err="1" smtClean="0"/>
              <a:t>khí</a:t>
            </a:r>
            <a:r>
              <a:rPr lang="en-US" dirty="0" smtClean="0"/>
              <a:t> Gas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934" y="2207555"/>
            <a:ext cx="1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2934" y="3799574"/>
            <a:ext cx="189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endParaRPr lang="en-US" dirty="0" smtClean="0"/>
          </a:p>
          <a:p>
            <a:r>
              <a:rPr lang="en-US" dirty="0" err="1" smtClean="0"/>
              <a:t>rên</a:t>
            </a:r>
            <a:r>
              <a:rPr lang="en-US" dirty="0" smtClean="0"/>
              <a:t> 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5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2.2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Message Queue Telemetry Transport.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2: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76214"/>
            <a:ext cx="835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Message Queue Telemetry Transport (MQTT)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publish/subscribe (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),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 smtClean="0"/>
              <a:t>.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MQTT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Broker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Clients.</a:t>
            </a:r>
          </a:p>
          <a:p>
            <a:endParaRPr lang="en-US" dirty="0" smtClean="0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E:\IT\Project\smart-home\reports\images\mqt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49" y="2571750"/>
            <a:ext cx="4104456" cy="2475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89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3.1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Arduino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CHƯƠNG 3: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endParaRPr lang="en-US" sz="2400" dirty="0"/>
          </a:p>
        </p:txBody>
      </p:sp>
      <p:sp>
        <p:nvSpPr>
          <p:cNvPr id="10" name="Right Arrow Callout 9"/>
          <p:cNvSpPr/>
          <p:nvPr/>
        </p:nvSpPr>
        <p:spPr>
          <a:xfrm>
            <a:off x="467544" y="1645734"/>
            <a:ext cx="2340347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1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JRE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Callout 8"/>
          <p:cNvSpPr/>
          <p:nvPr/>
        </p:nvSpPr>
        <p:spPr>
          <a:xfrm>
            <a:off x="2423733" y="1645734"/>
            <a:ext cx="2340347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2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Callout 7"/>
          <p:cNvSpPr/>
          <p:nvPr/>
        </p:nvSpPr>
        <p:spPr>
          <a:xfrm>
            <a:off x="4379922" y="1645735"/>
            <a:ext cx="2340347" cy="1074365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3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Callout 6"/>
          <p:cNvSpPr/>
          <p:nvPr/>
        </p:nvSpPr>
        <p:spPr>
          <a:xfrm>
            <a:off x="6336110" y="1645734"/>
            <a:ext cx="2340346" cy="1074366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3909"/>
            </a:avLst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50800">
            <a:solidFill>
              <a:schemeClr val="accent4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555776" y="1859751"/>
            <a:ext cx="1479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đặt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Arduino 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2725" y="192367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Driver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5003" y="1721251"/>
            <a:ext cx="2073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Arduino IDE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ESP8266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2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494</Words>
  <Application>Microsoft Office PowerPoint</Application>
  <PresentationFormat>On-screen Show (16:9)</PresentationFormat>
  <Paragraphs>74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Office Theme</vt:lpstr>
      <vt:lpstr>Custom Design</vt:lpstr>
      <vt:lpstr>Visio.Drawing.15</vt:lpstr>
      <vt:lpstr>PowerPoint Presentation</vt:lpstr>
      <vt:lpstr>PowerPoint Presentation</vt:lpstr>
      <vt:lpstr>CHƯƠNG 1: Tổng quan về IOT và mô hình Smart Home </vt:lpstr>
      <vt:lpstr>Mô hình Smart Home</vt:lpstr>
      <vt:lpstr>CHƯƠNG 2: Thiết bị và giao thức</vt:lpstr>
      <vt:lpstr>CHƯƠNG 2: Thiết bị và giao thức</vt:lpstr>
      <vt:lpstr>CHƯƠNG 2: Thiết bị và giao thức</vt:lpstr>
      <vt:lpstr>CHƯƠNG 2: Thiết bị và giao thức</vt:lpstr>
      <vt:lpstr>CHƯƠNG 3: Cài đặt và kết nối các thiết bị</vt:lpstr>
      <vt:lpstr>CHƯƠNG 3: Cài đặt và kết nối các thiết bị</vt:lpstr>
      <vt:lpstr>CHƯƠNG 4: Xây dựng ứng dụng</vt:lpstr>
      <vt:lpstr>CHƯƠNG 4: Xây dựng ứng dụng</vt:lpstr>
      <vt:lpstr>CHƯƠNG 4: Xây dựng ứng dụng</vt:lpstr>
      <vt:lpstr>CHƯƠNG 4: Xây dựng ứng dụng</vt:lpstr>
      <vt:lpstr>CHƯƠNG 4: Xây dựng ứng dụng</vt:lpstr>
      <vt:lpstr>CHƯƠNG 4: Xây dựng ứng dụng</vt:lpstr>
      <vt:lpstr>CHƯƠNG 4: Xây dựng ứng dụng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Admin</cp:lastModifiedBy>
  <cp:revision>41</cp:revision>
  <dcterms:created xsi:type="dcterms:W3CDTF">2014-04-01T16:27:38Z</dcterms:created>
  <dcterms:modified xsi:type="dcterms:W3CDTF">2019-05-27T14:01:16Z</dcterms:modified>
</cp:coreProperties>
</file>