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72" r:id="rId4"/>
    <p:sldId id="256" r:id="rId5"/>
    <p:sldId id="257" r:id="rId6"/>
    <p:sldId id="267" r:id="rId7"/>
    <p:sldId id="259" r:id="rId8"/>
    <p:sldId id="268" r:id="rId9"/>
    <p:sldId id="269" r:id="rId10"/>
    <p:sldId id="270" r:id="rId11"/>
    <p:sldId id="273" r:id="rId12"/>
    <p:sldId id="261" r:id="rId13"/>
    <p:sldId id="263" r:id="rId14"/>
    <p:sldId id="262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6BA0-7D18-43BF-9D54-0CC84ECE2313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AFC3-8EC9-4950-89B0-D5AA576B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6BA0-7D18-43BF-9D54-0CC84ECE2313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AFC3-8EC9-4950-89B0-D5AA576B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7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6BA0-7D18-43BF-9D54-0CC84ECE2313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AFC3-8EC9-4950-89B0-D5AA576B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30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1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43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5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2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48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66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62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2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6BA0-7D18-43BF-9D54-0CC84ECE2313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AFC3-8EC9-4950-89B0-D5AA576B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697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111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51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62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62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12198351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87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16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19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523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01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6BA0-7D18-43BF-9D54-0CC84ECE2313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AFC3-8EC9-4950-89B0-D5AA576B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069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28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2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597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44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300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6BA0-7D18-43BF-9D54-0CC84ECE2313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AFC3-8EC9-4950-89B0-D5AA576B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4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6BA0-7D18-43BF-9D54-0CC84ECE2313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AFC3-8EC9-4950-89B0-D5AA576B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1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6BA0-7D18-43BF-9D54-0CC84ECE2313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AFC3-8EC9-4950-89B0-D5AA576B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6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6BA0-7D18-43BF-9D54-0CC84ECE2313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AFC3-8EC9-4950-89B0-D5AA576B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5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6BA0-7D18-43BF-9D54-0CC84ECE2313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AFC3-8EC9-4950-89B0-D5AA576B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9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6BA0-7D18-43BF-9D54-0CC84ECE2313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AFC3-8EC9-4950-89B0-D5AA576B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2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6BA0-7D18-43BF-9D54-0CC84ECE2313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AFC3-8EC9-4950-89B0-D5AA576B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2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8374-4A61-4A2E-9A56-F560ABC0F8E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A3EF-10A9-471C-A7B1-6830421EC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2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0"/>
            <a:ext cx="12198351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fld id="{E16B6BA0-7D18-43BF-9D54-0CC84ECE2313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872AFC3-8EC9-4950-89B0-D5AA576B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4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1" fontAlgn="t" latinLnBrk="1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t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t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t" latinLnBrk="1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t" latinLnBrk="1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t" latinLnBrk="1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t" latinLnBrk="1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t" latinLnBrk="1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t" latinLnBrk="1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22446" y="153908"/>
            <a:ext cx="9147107" cy="132253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68854" y="445743"/>
            <a:ext cx="8854289" cy="738868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University Management System </a:t>
            </a:r>
            <a:endParaRPr lang="ko-KR" altLang="en-US" sz="2200" dirty="0">
              <a:latin typeface="a가을운동회M" pitchFamily="18" charset="-127"/>
              <a:ea typeface="a가을운동회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6674" y="1723017"/>
            <a:ext cx="20913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Team #10</a:t>
            </a:r>
          </a:p>
          <a:p>
            <a:r>
              <a:rPr lang="en-US" altLang="ko-KR" dirty="0" smtClean="0"/>
              <a:t>20113334 </a:t>
            </a:r>
            <a:r>
              <a:rPr lang="ko-KR" altLang="en-US" dirty="0" smtClean="0"/>
              <a:t>신재훈</a:t>
            </a:r>
            <a:endParaRPr lang="en-US" altLang="ko-KR" dirty="0" smtClean="0"/>
          </a:p>
          <a:p>
            <a:r>
              <a:rPr lang="en-US" altLang="ko-KR" dirty="0" smtClean="0"/>
              <a:t>20111084 </a:t>
            </a:r>
            <a:r>
              <a:rPr lang="ko-KR" altLang="en-US" dirty="0" smtClean="0"/>
              <a:t>송민석</a:t>
            </a:r>
            <a:endParaRPr lang="en-US" altLang="ko-KR" dirty="0" smtClean="0"/>
          </a:p>
          <a:p>
            <a:r>
              <a:rPr lang="en-US" altLang="ko-KR" dirty="0" smtClean="0"/>
              <a:t>20111466 </a:t>
            </a:r>
            <a:r>
              <a:rPr lang="ko-KR" altLang="en-US" dirty="0" smtClean="0"/>
              <a:t>안재혁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7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9" t="30219" r="1001" b="14992"/>
          <a:stretch/>
        </p:blipFill>
        <p:spPr>
          <a:xfrm>
            <a:off x="6489718" y="2574028"/>
            <a:ext cx="4616970" cy="257830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setTimetable</a:t>
            </a:r>
            <a:r>
              <a:rPr lang="en-US" altLang="ko-KR" dirty="0" smtClean="0"/>
              <a:t>() [</a:t>
            </a:r>
            <a:r>
              <a:rPr lang="en-US" altLang="ko-KR" dirty="0" err="1" smtClean="0"/>
              <a:t>StudentDB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check </a:t>
            </a:r>
            <a:r>
              <a:rPr lang="en-US" altLang="ko-KR" dirty="0" err="1"/>
              <a:t>lectureDB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1524000" y="576000"/>
            <a:ext cx="9144000" cy="916161"/>
            <a:chOff x="0" y="0"/>
            <a:chExt cx="9144000" cy="916161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9161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734" y="80179"/>
              <a:ext cx="9018532" cy="777910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31776" y="179855"/>
              <a:ext cx="8680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2. How -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8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setRoom</a:t>
            </a:r>
            <a:r>
              <a:rPr lang="en-US" altLang="ko-KR" dirty="0" smtClean="0"/>
              <a:t>() [Server]</a:t>
            </a:r>
          </a:p>
          <a:p>
            <a:pPr marL="0" indent="0">
              <a:buNone/>
            </a:pPr>
            <a:r>
              <a:rPr lang="en-US" altLang="ko-KR" dirty="0" smtClean="0"/>
              <a:t>  -</a:t>
            </a:r>
            <a:r>
              <a:rPr lang="en-US" altLang="ko-KR" dirty="0"/>
              <a:t> </a:t>
            </a:r>
            <a:r>
              <a:rPr lang="en-US" altLang="ko-KR" dirty="0" err="1" smtClean="0"/>
              <a:t>student_Num</a:t>
            </a:r>
            <a:r>
              <a:rPr lang="en-US" altLang="ko-KR" dirty="0"/>
              <a:t>() [</a:t>
            </a:r>
            <a:r>
              <a:rPr lang="en-US" altLang="ko-KR" dirty="0" err="1" smtClean="0"/>
              <a:t>StudentDB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nowlectureID</a:t>
            </a:r>
            <a:r>
              <a:rPr lang="en-US" altLang="ko-KR" dirty="0" smtClean="0"/>
              <a:t>() [</a:t>
            </a:r>
            <a:r>
              <a:rPr lang="en-US" altLang="ko-KR" dirty="0" err="1" smtClean="0"/>
              <a:t>lectureDB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- </a:t>
            </a:r>
            <a:r>
              <a:rPr lang="en-US" altLang="ko-KR" dirty="0" err="1" smtClean="0"/>
              <a:t>today_StuNum</a:t>
            </a:r>
            <a:r>
              <a:rPr lang="en-US" altLang="ko-KR" dirty="0" smtClean="0"/>
              <a:t> [</a:t>
            </a:r>
            <a:r>
              <a:rPr lang="en-US" altLang="ko-KR" dirty="0" err="1"/>
              <a:t>StudentDB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en-US" altLang="ko-KR" sz="2400" dirty="0" err="1" smtClean="0"/>
              <a:t>goHome_StuNum</a:t>
            </a:r>
            <a:r>
              <a:rPr lang="en-US" altLang="ko-KR" dirty="0" smtClean="0"/>
              <a:t> [</a:t>
            </a:r>
            <a:r>
              <a:rPr lang="en-US" altLang="ko-KR" dirty="0" err="1"/>
              <a:t>StudentDB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1524000" y="576000"/>
            <a:ext cx="9144000" cy="916161"/>
            <a:chOff x="0" y="0"/>
            <a:chExt cx="9144000" cy="916161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9161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734" y="80179"/>
              <a:ext cx="9018532" cy="777910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31776" y="179855"/>
              <a:ext cx="8680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2. How - Implementation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15251" r="2097" b="14416"/>
          <a:stretch/>
        </p:blipFill>
        <p:spPr>
          <a:xfrm>
            <a:off x="6612365" y="2293495"/>
            <a:ext cx="4781862" cy="3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0" y="576000"/>
            <a:ext cx="9144000" cy="916161"/>
            <a:chOff x="0" y="0"/>
            <a:chExt cx="9144000" cy="916161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9161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734" y="80179"/>
              <a:ext cx="9018532" cy="777910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31776" y="179855"/>
              <a:ext cx="8680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3. 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3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59108" y="1497654"/>
            <a:ext cx="9613692" cy="3552668"/>
            <a:chOff x="0" y="0"/>
            <a:chExt cx="9144000" cy="916161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9161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734" y="80179"/>
              <a:ext cx="9018532" cy="777910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31776" y="179855"/>
              <a:ext cx="8680447" cy="571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ko-KR" sz="13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Thank </a:t>
              </a:r>
              <a:r>
                <a:rPr lang="en-US" altLang="ko-KR" sz="13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you!</a:t>
              </a:r>
              <a:endParaRPr lang="en-US" altLang="ko-KR" sz="13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8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5563" y="644237"/>
            <a:ext cx="9144000" cy="916161"/>
            <a:chOff x="0" y="0"/>
            <a:chExt cx="9144000" cy="916161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9161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734" y="80179"/>
              <a:ext cx="9018532" cy="777910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31776" y="179855"/>
              <a:ext cx="8680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Contents</a:t>
              </a:r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8" name="내용 개체 틀 2"/>
          <p:cNvSpPr txBox="1">
            <a:spLocks/>
          </p:cNvSpPr>
          <p:nvPr/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t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t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t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t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t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t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t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t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t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University Management System</a:t>
            </a:r>
          </a:p>
          <a:p>
            <a:pPr algn="just"/>
            <a:endParaRPr lang="en-US" altLang="ko-KR" kern="0" dirty="0" smtClean="0"/>
          </a:p>
          <a:p>
            <a:pPr algn="just"/>
            <a:r>
              <a:rPr lang="en-US" altLang="ko-KR" sz="3200" kern="0" dirty="0" smtClean="0"/>
              <a:t>1. What?</a:t>
            </a:r>
          </a:p>
          <a:p>
            <a:pPr algn="just"/>
            <a:endParaRPr lang="en-US" altLang="ko-KR" sz="3200" kern="0" dirty="0"/>
          </a:p>
          <a:p>
            <a:pPr algn="just"/>
            <a:r>
              <a:rPr lang="en-US" altLang="ko-KR" sz="3200" kern="0" dirty="0" smtClean="0"/>
              <a:t>2. How?</a:t>
            </a:r>
          </a:p>
          <a:p>
            <a:pPr algn="just"/>
            <a:endParaRPr lang="en-US" altLang="ko-KR" sz="3200" kern="0" dirty="0"/>
          </a:p>
          <a:p>
            <a:pPr algn="just"/>
            <a:r>
              <a:rPr lang="en-US" altLang="ko-KR" sz="3200" kern="0" dirty="0" smtClean="0"/>
              <a:t>3. Demo?</a:t>
            </a:r>
          </a:p>
          <a:p>
            <a:pPr algn="just"/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1654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is University Management System</a:t>
            </a:r>
          </a:p>
          <a:p>
            <a:endParaRPr lang="en-US" altLang="ko-KR" dirty="0"/>
          </a:p>
          <a:p>
            <a:r>
              <a:rPr lang="en-US" altLang="ko-KR" dirty="0" smtClean="0"/>
              <a:t>We use Java</a:t>
            </a:r>
          </a:p>
          <a:p>
            <a:pPr marL="0" indent="0">
              <a:buNone/>
            </a:pPr>
            <a:r>
              <a:rPr lang="en-US" altLang="ko-KR" dirty="0"/>
              <a:t>  -</a:t>
            </a:r>
            <a:r>
              <a:rPr lang="en-US" altLang="ko-KR" dirty="0" err="1" smtClean="0"/>
              <a:t>awt</a:t>
            </a:r>
            <a:r>
              <a:rPr lang="en-US" altLang="ko-KR" dirty="0" smtClean="0"/>
              <a:t>/swing</a:t>
            </a:r>
            <a:r>
              <a:rPr lang="en-US" altLang="ko-KR" dirty="0"/>
              <a:t>, File I/O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1512000" y="576000"/>
            <a:ext cx="9144000" cy="1262964"/>
            <a:chOff x="-12000" y="-5891"/>
            <a:chExt cx="9144000" cy="1262964"/>
          </a:xfrm>
        </p:grpSpPr>
        <p:sp>
          <p:nvSpPr>
            <p:cNvPr id="5" name="직사각형 4"/>
            <p:cNvSpPr/>
            <p:nvPr/>
          </p:nvSpPr>
          <p:spPr>
            <a:xfrm>
              <a:off x="-12000" y="-5891"/>
              <a:ext cx="9144000" cy="9161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734" y="80179"/>
              <a:ext cx="9018532" cy="777910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31776" y="179855"/>
              <a:ext cx="8680447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1. </a:t>
              </a:r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What </a:t>
              </a:r>
              <a:r>
                <a: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- Preview</a:t>
              </a:r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4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50" y="1572340"/>
            <a:ext cx="7256497" cy="5197311"/>
          </a:xfrm>
        </p:spPr>
      </p:pic>
      <p:grpSp>
        <p:nvGrpSpPr>
          <p:cNvPr id="4" name="그룹 3"/>
          <p:cNvGrpSpPr/>
          <p:nvPr/>
        </p:nvGrpSpPr>
        <p:grpSpPr>
          <a:xfrm>
            <a:off x="1524000" y="576000"/>
            <a:ext cx="9144000" cy="916161"/>
            <a:chOff x="0" y="0"/>
            <a:chExt cx="9144000" cy="916161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9161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734" y="80179"/>
              <a:ext cx="9018532" cy="777910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31776" y="179855"/>
              <a:ext cx="8680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2. How -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7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</a:p>
          <a:p>
            <a:r>
              <a:rPr lang="en-US" altLang="ko-KR" dirty="0" err="1" smtClean="0"/>
              <a:t>StudentDB</a:t>
            </a:r>
            <a:endParaRPr lang="en-US" altLang="ko-KR" dirty="0" smtClean="0"/>
          </a:p>
          <a:p>
            <a:r>
              <a:rPr lang="en-US" altLang="ko-KR" dirty="0" smtClean="0"/>
              <a:t>Student</a:t>
            </a:r>
          </a:p>
          <a:p>
            <a:r>
              <a:rPr lang="en-US" altLang="ko-KR" dirty="0" err="1" smtClean="0"/>
              <a:t>lectureDB</a:t>
            </a:r>
            <a:endParaRPr lang="en-US" altLang="ko-KR" dirty="0" smtClean="0"/>
          </a:p>
          <a:p>
            <a:r>
              <a:rPr lang="en-US" altLang="ko-KR" dirty="0" smtClean="0"/>
              <a:t>lecture</a:t>
            </a:r>
          </a:p>
          <a:p>
            <a:r>
              <a:rPr lang="en-US" altLang="ko-KR" dirty="0" smtClean="0"/>
              <a:t>Room - Cafeteria</a:t>
            </a:r>
          </a:p>
          <a:p>
            <a:pPr marL="914400" lvl="2" indent="0">
              <a:buNone/>
            </a:pPr>
            <a:r>
              <a:rPr lang="en-US" altLang="ko-KR" dirty="0" smtClean="0"/>
              <a:t>      </a:t>
            </a:r>
            <a:r>
              <a:rPr lang="en-US" altLang="ko-KR" sz="2800" dirty="0"/>
              <a:t>- Library</a:t>
            </a:r>
            <a:endParaRPr lang="ko-KR" altLang="en-US" sz="2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524000" y="576000"/>
            <a:ext cx="9144000" cy="916161"/>
            <a:chOff x="0" y="0"/>
            <a:chExt cx="9144000" cy="916161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9161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734" y="80179"/>
              <a:ext cx="9018532" cy="777910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31776" y="179855"/>
              <a:ext cx="8680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2. How - class</a:t>
              </a:r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</a:p>
          <a:p>
            <a:pPr marL="0" indent="0">
              <a:buNone/>
            </a:pPr>
            <a:r>
              <a:rPr lang="en-US" altLang="ko-KR" dirty="0" smtClean="0"/>
              <a:t>  - main class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- has </a:t>
            </a:r>
            <a:r>
              <a:rPr lang="en-US" altLang="ko-KR" dirty="0" err="1" smtClean="0"/>
              <a:t>StudentDB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lectureDB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and many Rooms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show map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524000" y="576000"/>
            <a:ext cx="9144000" cy="916161"/>
            <a:chOff x="0" y="0"/>
            <a:chExt cx="9144000" cy="916161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9161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734" y="80179"/>
              <a:ext cx="9018532" cy="777910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31776" y="179855"/>
              <a:ext cx="8680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2. How - class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8" y="1757285"/>
            <a:ext cx="4600575" cy="42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StudentDB</a:t>
            </a:r>
            <a:endParaRPr lang="en-US" altLang="ko-KR" dirty="0"/>
          </a:p>
          <a:p>
            <a:r>
              <a:rPr lang="en-US" altLang="ko-KR" dirty="0"/>
              <a:t>Student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-File I/O</a:t>
            </a:r>
          </a:p>
          <a:p>
            <a:pPr marL="0" indent="0">
              <a:buNone/>
            </a:pPr>
            <a:r>
              <a:rPr lang="en-US" altLang="ko-KR" dirty="0" smtClean="0"/>
              <a:t>  -</a:t>
            </a:r>
            <a:r>
              <a:rPr lang="en-US" altLang="ko-KR" dirty="0"/>
              <a:t>use </a:t>
            </a:r>
            <a:r>
              <a:rPr lang="en-US" altLang="ko-KR" dirty="0" err="1" smtClean="0"/>
              <a:t>lectureDB</a:t>
            </a:r>
            <a:r>
              <a:rPr lang="en-US" altLang="ko-KR" dirty="0" smtClean="0"/>
              <a:t>, lecture</a:t>
            </a:r>
          </a:p>
          <a:p>
            <a:pPr marL="0" indent="0">
              <a:buNone/>
            </a:pPr>
            <a:r>
              <a:rPr lang="en-US" altLang="ko-KR" dirty="0"/>
              <a:t>   make timetable</a:t>
            </a: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524000" y="576000"/>
            <a:ext cx="9144000" cy="916161"/>
            <a:chOff x="0" y="0"/>
            <a:chExt cx="9144000" cy="916161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9161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734" y="80179"/>
              <a:ext cx="9018532" cy="777910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31776" y="179855"/>
              <a:ext cx="8680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2. How - class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3" y="1716116"/>
            <a:ext cx="5268687" cy="42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lectureDB</a:t>
            </a:r>
            <a:endParaRPr lang="en-US" altLang="ko-KR" dirty="0"/>
          </a:p>
          <a:p>
            <a:r>
              <a:rPr lang="en-US" altLang="ko-KR" dirty="0" smtClean="0"/>
              <a:t>Lecture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-File I/O</a:t>
            </a: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524000" y="576000"/>
            <a:ext cx="9144000" cy="916161"/>
            <a:chOff x="0" y="0"/>
            <a:chExt cx="9144000" cy="916161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9161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734" y="80179"/>
              <a:ext cx="9018532" cy="777910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31776" y="179855"/>
              <a:ext cx="8680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2. How - class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67" y="2677319"/>
            <a:ext cx="52768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Room - Cafeteria</a:t>
            </a:r>
          </a:p>
          <a:p>
            <a:pPr marL="914400" lvl="2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  </a:t>
            </a:r>
            <a:r>
              <a:rPr lang="en-US" altLang="ko-KR" sz="2800" dirty="0" smtClean="0"/>
              <a:t>- </a:t>
            </a:r>
            <a:r>
              <a:rPr lang="en-US" altLang="ko-KR" sz="2800" dirty="0"/>
              <a:t>Library</a:t>
            </a:r>
            <a:endParaRPr lang="ko-KR" altLang="en-US" sz="2800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524000" y="576000"/>
            <a:ext cx="9144000" cy="916161"/>
            <a:chOff x="0" y="0"/>
            <a:chExt cx="9144000" cy="916161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9161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734" y="80179"/>
              <a:ext cx="9018532" cy="777910"/>
            </a:xfrm>
            <a:prstGeom prst="rect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31776" y="179855"/>
              <a:ext cx="8680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2. How - class</a:t>
              </a: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8" y="1757285"/>
            <a:ext cx="4600575" cy="42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테마1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18955A76-85DD-4AB4-AB83-7921C4D8556B}" vid="{8D309300-27CD-4224-AF7B-A4A8B52677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191</Words>
  <Application>Microsoft Office PowerPoint</Application>
  <PresentationFormat>와이드스크린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Adobe 고딕 Std B</vt:lpstr>
      <vt:lpstr>a가을운동회M</vt:lpstr>
      <vt:lpstr>굴림</vt:lpstr>
      <vt:lpstr>맑은 고딕</vt:lpstr>
      <vt:lpstr>Arial</vt:lpstr>
      <vt:lpstr>Arial Black</vt:lpstr>
      <vt:lpstr>Wingdings</vt:lpstr>
      <vt:lpstr>Office 테마</vt:lpstr>
      <vt:lpstr>디자인 사용자 지정</vt:lpstr>
      <vt:lpstr>테마1</vt:lpstr>
      <vt:lpstr>University Management System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caucse</dc:creator>
  <cp:lastModifiedBy>caucse</cp:lastModifiedBy>
  <cp:revision>20</cp:revision>
  <dcterms:created xsi:type="dcterms:W3CDTF">2014-12-08T09:43:51Z</dcterms:created>
  <dcterms:modified xsi:type="dcterms:W3CDTF">2014-12-08T13:11:02Z</dcterms:modified>
</cp:coreProperties>
</file>