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4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5BFB-4EB6-46A5-9AED-F54865EA93A1}" type="datetimeFigureOut">
              <a:rPr kumimoji="1" lang="ja-JP" altLang="en-US" smtClean="0"/>
              <a:pPr/>
              <a:t>2015/7/13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0E29-13A5-4C9D-A0B4-B3B31CB2C2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プロジェクト間の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smtClean="0"/>
              <a:t>依存関係</a:t>
            </a:r>
            <a:r>
              <a:rPr lang="ja-JP" altLang="en-US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依存関係（中間</a:t>
            </a:r>
            <a:r>
              <a:rPr kumimoji="1" lang="en-US" altLang="ja-JP" dirty="0" smtClean="0"/>
              <a:t>jar</a:t>
            </a:r>
            <a:r>
              <a:rPr kumimoji="1" lang="ja-JP" altLang="en-US" dirty="0" smtClean="0"/>
              <a:t>ファイル）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35896" y="3255367"/>
            <a:ext cx="1395847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SoCommon.jar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691680" y="4437112"/>
            <a:ext cx="1395847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StaticRouting.jar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490772" y="4437112"/>
            <a:ext cx="1684987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PacketFilterSetting.jar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587511" y="1988840"/>
            <a:ext cx="178469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AutoSettingCreator</a:t>
            </a:r>
            <a:r>
              <a:rPr lang="en-US" altLang="ja-JP" sz="1200" dirty="0" smtClean="0"/>
              <a:t> .jar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723020" y="4437112"/>
            <a:ext cx="178469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ConfigCreatorFile</a:t>
            </a:r>
            <a:r>
              <a:rPr lang="en-US" altLang="ja-JP" sz="1200" dirty="0" smtClean="0"/>
              <a:t> .jar</a:t>
            </a:r>
            <a:endParaRPr kumimoji="1" lang="ja-JP" altLang="en-US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635896" y="5661248"/>
            <a:ext cx="1395847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Common.jar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004048" y="249289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SoCommon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91880" y="375942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ConfigCreatorFile</a:t>
            </a:r>
            <a:r>
              <a:rPr lang="en-US" altLang="ja-JP" sz="1200" dirty="0" smtClean="0"/>
              <a:t> 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07607" y="494116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35399" y="498355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11052" y="494116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34" name="上下矢印 33"/>
          <p:cNvSpPr/>
          <p:nvPr/>
        </p:nvSpPr>
        <p:spPr>
          <a:xfrm>
            <a:off x="8676456" y="404664"/>
            <a:ext cx="432048" cy="604867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0769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chemeClr val="accent3"/>
                </a:solidFill>
              </a:rPr>
              <a:t>インポート優先順：</a:t>
            </a:r>
            <a:r>
              <a:rPr lang="ja-JP" altLang="en-US" b="1" u="sng" dirty="0" smtClean="0">
                <a:solidFill>
                  <a:schemeClr val="accent3"/>
                </a:solidFill>
              </a:rPr>
              <a:t>後</a:t>
            </a:r>
            <a:endParaRPr kumimoji="1" lang="ja-JP" altLang="en-US" b="1" u="sng" dirty="0">
              <a:solidFill>
                <a:schemeClr val="accent3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07696" y="64533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chemeClr val="accent3"/>
                </a:solidFill>
              </a:rPr>
              <a:t>インポート優先順：先</a:t>
            </a:r>
            <a:endParaRPr kumimoji="1" lang="ja-JP" altLang="en-US" b="1" u="sng" dirty="0">
              <a:solidFill>
                <a:schemeClr val="accent3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267744" y="1988840"/>
            <a:ext cx="178469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KaianCreator.jar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99792" y="249289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SoCommon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51720" y="1268760"/>
            <a:ext cx="48245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他の機能に引きこませるための</a:t>
            </a:r>
            <a:r>
              <a:rPr kumimoji="1" lang="en-US" altLang="ja-JP" sz="1200" dirty="0" smtClean="0"/>
              <a:t>jar</a:t>
            </a:r>
            <a:r>
              <a:rPr kumimoji="1" lang="ja-JP" altLang="en-US" sz="1200" dirty="0" smtClean="0"/>
              <a:t>ファイル。</a:t>
            </a:r>
            <a:r>
              <a:rPr lang="en-US" altLang="ja-JP" sz="1200" dirty="0" smtClean="0"/>
              <a:t>m</a:t>
            </a:r>
            <a:r>
              <a:rPr kumimoji="1" lang="en-US" altLang="ja-JP" sz="1200" dirty="0" smtClean="0"/>
              <a:t>ain</a:t>
            </a:r>
            <a:r>
              <a:rPr kumimoji="1" lang="ja-JP" altLang="en-US" sz="1200" dirty="0" smtClean="0"/>
              <a:t>関数は持たない</a:t>
            </a:r>
            <a:endParaRPr kumimoji="1" lang="en-US" altLang="ja-JP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依存関係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実行可能</a:t>
            </a:r>
            <a:r>
              <a:rPr kumimoji="1" lang="en-US" altLang="ja-JP" dirty="0" smtClean="0"/>
              <a:t>jar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98902" y="2060848"/>
            <a:ext cx="1395847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VMTransfer.jar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4716016" y="2060848"/>
            <a:ext cx="1395847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SoActivation.jar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300192" y="2060848"/>
            <a:ext cx="216024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SendResultConstruction.jar</a:t>
            </a:r>
            <a:endParaRPr kumimoji="1" lang="ja-JP" altLang="en-US" sz="1200" dirty="0"/>
          </a:p>
        </p:txBody>
      </p:sp>
      <p:sp>
        <p:nvSpPr>
          <p:cNvPr id="34" name="上下矢印 33"/>
          <p:cNvSpPr/>
          <p:nvPr/>
        </p:nvSpPr>
        <p:spPr>
          <a:xfrm>
            <a:off x="8676456" y="404664"/>
            <a:ext cx="432048" cy="604867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0769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chemeClr val="accent3"/>
                </a:solidFill>
              </a:rPr>
              <a:t>インポート優先順：</a:t>
            </a:r>
            <a:r>
              <a:rPr lang="ja-JP" altLang="en-US" b="1" u="sng" dirty="0" smtClean="0">
                <a:solidFill>
                  <a:schemeClr val="accent3"/>
                </a:solidFill>
              </a:rPr>
              <a:t>後</a:t>
            </a:r>
            <a:endParaRPr kumimoji="1" lang="ja-JP" altLang="en-US" b="1" u="sng" dirty="0">
              <a:solidFill>
                <a:schemeClr val="accent3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07696" y="64533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chemeClr val="accent3"/>
                </a:solidFill>
              </a:rPr>
              <a:t>インポート優先順：先</a:t>
            </a:r>
            <a:endParaRPr kumimoji="1" lang="ja-JP" altLang="en-US" b="1" u="sng" dirty="0">
              <a:solidFill>
                <a:schemeClr val="accent3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020272" y="263691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SoCommon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915816" y="2636912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AutoSettingCreator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PacketFilterSetting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StaticRouting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SoCommon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44008" y="2660719"/>
            <a:ext cx="1512168" cy="1200329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AutoSettingCreator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KaianCreator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PacketFilterSetting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StaticRouting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SoCommon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755576" y="2060848"/>
            <a:ext cx="165618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AllFileCreateBatch.jar</a:t>
            </a:r>
            <a:endParaRPr kumimoji="1" lang="ja-JP" altLang="en-US" sz="1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7584" y="256490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AutoSettingCreator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SoCommon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51720" y="1268760"/>
            <a:ext cx="48245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サーバ上に配置して</a:t>
            </a:r>
            <a:r>
              <a:rPr kumimoji="1" lang="en-US" altLang="ja-JP" sz="1200" dirty="0" err="1" smtClean="0"/>
              <a:t>cron</a:t>
            </a:r>
            <a:r>
              <a:rPr kumimoji="1" lang="ja-JP" altLang="en-US" sz="1200" dirty="0" smtClean="0"/>
              <a:t>（コマンド）で実行するための</a:t>
            </a:r>
            <a:r>
              <a:rPr kumimoji="1" lang="en-US" altLang="ja-JP" sz="1200" dirty="0" smtClean="0"/>
              <a:t>jar</a:t>
            </a:r>
            <a:r>
              <a:rPr kumimoji="1" lang="ja-JP" altLang="en-US" sz="1200" dirty="0" smtClean="0"/>
              <a:t>ファイル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　実行可能</a:t>
            </a:r>
            <a:r>
              <a:rPr lang="en-US" altLang="ja-JP" sz="1200" dirty="0" smtClean="0"/>
              <a:t>jar</a:t>
            </a:r>
            <a:r>
              <a:rPr lang="ja-JP" altLang="en-US" sz="1200" dirty="0" smtClean="0"/>
              <a:t>ファイルは、他のプロジェクトにインポートしないようにする。</a:t>
            </a:r>
            <a:endParaRPr kumimoji="1" lang="en-US" altLang="ja-JP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依存関係</a:t>
            </a:r>
            <a:r>
              <a:rPr kumimoji="1" lang="en-US" altLang="ja-JP" dirty="0" smtClean="0"/>
              <a:t>(war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20280" y="2492896"/>
            <a:ext cx="1475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SmartPBX</a:t>
            </a:r>
            <a:r>
              <a:rPr lang="en-US" altLang="ja-JP" sz="1200" dirty="0" err="1"/>
              <a:t>.</a:t>
            </a:r>
            <a:r>
              <a:rPr lang="en-US" altLang="ja-JP" sz="1200" dirty="0" err="1" smtClean="0"/>
              <a:t>war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4572000" y="249289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RestServices</a:t>
            </a:r>
            <a:r>
              <a:rPr lang="en-US" altLang="ja-JP" sz="1200" dirty="0" err="1" smtClean="0"/>
              <a:t>.war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512" y="6165304"/>
            <a:ext cx="3672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※Step2.0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で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Const.java/Util.java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を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Common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へ移動しようとした</a:t>
            </a:r>
            <a:r>
              <a:rPr kumimoji="1" lang="ja-JP" altLang="en-US" sz="1200" dirty="0" smtClean="0">
                <a:solidFill>
                  <a:srgbClr val="0000FF"/>
                </a:solidFill>
              </a:rPr>
              <a:t>→簡単にはできない</a:t>
            </a:r>
            <a:r>
              <a:rPr lang="en-US" altLang="ja-JP" sz="1200" dirty="0">
                <a:solidFill>
                  <a:srgbClr val="0000FF"/>
                </a:solidFill>
              </a:rPr>
              <a:t>#</a:t>
            </a:r>
            <a:r>
              <a:rPr lang="en-US" altLang="ja-JP" sz="1200" dirty="0" smtClean="0">
                <a:solidFill>
                  <a:srgbClr val="0000FF"/>
                </a:solidFill>
              </a:rPr>
              <a:t>1620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55776" y="3246075"/>
            <a:ext cx="1512168" cy="830997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AutoSettingCreator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KaianCreator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ConfigCreatorFile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860032" y="332737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SoCommon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Common</a:t>
            </a:r>
          </a:p>
        </p:txBody>
      </p:sp>
      <p:sp>
        <p:nvSpPr>
          <p:cNvPr id="34" name="上下矢印 33"/>
          <p:cNvSpPr/>
          <p:nvPr/>
        </p:nvSpPr>
        <p:spPr>
          <a:xfrm>
            <a:off x="8676456" y="404664"/>
            <a:ext cx="432048" cy="604867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0769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chemeClr val="accent3"/>
                </a:solidFill>
              </a:rPr>
              <a:t>インポート優先順：</a:t>
            </a:r>
            <a:r>
              <a:rPr lang="ja-JP" altLang="en-US" b="1" u="sng" dirty="0" smtClean="0">
                <a:solidFill>
                  <a:schemeClr val="accent3"/>
                </a:solidFill>
              </a:rPr>
              <a:t>後</a:t>
            </a:r>
            <a:endParaRPr kumimoji="1" lang="ja-JP" altLang="en-US" b="1" u="sng" dirty="0">
              <a:solidFill>
                <a:schemeClr val="accent3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07696" y="64533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chemeClr val="accent3"/>
                </a:solidFill>
              </a:rPr>
              <a:t>インポート優先順：先</a:t>
            </a:r>
            <a:endParaRPr kumimoji="1" lang="ja-JP" altLang="en-US" b="1" u="sng" dirty="0">
              <a:solidFill>
                <a:schemeClr val="accent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51720" y="1484784"/>
            <a:ext cx="48245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※Web</a:t>
            </a:r>
            <a:r>
              <a:rPr kumimoji="1" lang="ja-JP" altLang="en-US" sz="1200" dirty="0" smtClean="0"/>
              <a:t>サーバ（</a:t>
            </a:r>
            <a:r>
              <a:rPr kumimoji="1" lang="en-US" altLang="ja-JP" sz="1200" dirty="0" smtClean="0"/>
              <a:t>Tomcat</a:t>
            </a:r>
            <a:r>
              <a:rPr kumimoji="1" lang="ja-JP" altLang="en-US" sz="1200" dirty="0" smtClean="0"/>
              <a:t>）にデプロイして実行するファイル。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war</a:t>
            </a:r>
            <a:r>
              <a:rPr lang="ja-JP" altLang="en-US" sz="1200" dirty="0" smtClean="0"/>
              <a:t>ファイルは、他のプロジェクトにインポートしないようにする。</a:t>
            </a:r>
            <a:endParaRPr kumimoji="1" lang="en-US" altLang="ja-JP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階層の低いバイナリの優先度を高く設定する。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CDR</a:t>
            </a:r>
            <a:r>
              <a:rPr lang="ja-JP" altLang="en-US" dirty="0" smtClean="0"/>
              <a:t>／トラフィック収集は完全独立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AsteriskLogCollection_Cdr_TrafficReport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AsteriskLogCollectionCdr.jar</a:t>
            </a:r>
            <a:endParaRPr kumimoji="1" lang="en-US" altLang="ja-JP" dirty="0"/>
          </a:p>
          <a:p>
            <a:pPr lvl="2"/>
            <a:r>
              <a:rPr lang="en-US" altLang="ja-JP" dirty="0" smtClean="0"/>
              <a:t>AsteriskLogCollectionTrafficReportCollection.jar</a:t>
            </a:r>
            <a:endParaRPr kumimoji="1" lang="en-US" altLang="ja-JP" dirty="0" smtClean="0"/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184</Words>
  <Application>Microsoft Office PowerPoint</Application>
  <PresentationFormat>画面に合わせる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テーマ</vt:lpstr>
      <vt:lpstr>プロジェクト間の 依存関係について</vt:lpstr>
      <vt:lpstr>依存関係（中間jarファイル）</vt:lpstr>
      <vt:lpstr>依存関係(実行可能jarファイル)</vt:lpstr>
      <vt:lpstr>依存関係(warファイル)</vt:lpstr>
      <vt:lpstr>メモ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依存関係の整理</dc:title>
  <dc:creator>r-matsu</dc:creator>
  <cp:lastModifiedBy>松山　遼</cp:lastModifiedBy>
  <cp:revision>55</cp:revision>
  <dcterms:created xsi:type="dcterms:W3CDTF">2014-10-31T05:48:29Z</dcterms:created>
  <dcterms:modified xsi:type="dcterms:W3CDTF">2015-07-13T08:10:31Z</dcterms:modified>
</cp:coreProperties>
</file>