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1" r:id="rId7"/>
    <p:sldId id="260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96FF"/>
    <a:srgbClr val="66CCCC"/>
    <a:srgbClr val="FFCC33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12D-F81D-4110-B580-5A95470E4364}" type="datetimeFigureOut">
              <a:rPr lang="en-AU" smtClean="0"/>
              <a:t>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72-E908-4EB6-9A2C-4E35231DE6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87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12D-F81D-4110-B580-5A95470E4364}" type="datetimeFigureOut">
              <a:rPr lang="en-AU" smtClean="0"/>
              <a:t>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72-E908-4EB6-9A2C-4E35231DE6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53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12D-F81D-4110-B580-5A95470E4364}" type="datetimeFigureOut">
              <a:rPr lang="en-AU" smtClean="0"/>
              <a:t>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72-E908-4EB6-9A2C-4E35231DE6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47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12D-F81D-4110-B580-5A95470E4364}" type="datetimeFigureOut">
              <a:rPr lang="en-AU" smtClean="0"/>
              <a:t>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72-E908-4EB6-9A2C-4E35231DE6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79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12D-F81D-4110-B580-5A95470E4364}" type="datetimeFigureOut">
              <a:rPr lang="en-AU" smtClean="0"/>
              <a:t>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72-E908-4EB6-9A2C-4E35231DE6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08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12D-F81D-4110-B580-5A95470E4364}" type="datetimeFigureOut">
              <a:rPr lang="en-AU" smtClean="0"/>
              <a:t>4/02/2018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72-E908-4EB6-9A2C-4E35231DE6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21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12D-F81D-4110-B580-5A95470E4364}" type="datetimeFigureOut">
              <a:rPr lang="en-AU" smtClean="0"/>
              <a:t>4/02/2018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72-E908-4EB6-9A2C-4E35231DE6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272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12D-F81D-4110-B580-5A95470E4364}" type="datetimeFigureOut">
              <a:rPr lang="en-AU" smtClean="0"/>
              <a:t>4/02/2018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72-E908-4EB6-9A2C-4E35231DE6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860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12D-F81D-4110-B580-5A95470E4364}" type="datetimeFigureOut">
              <a:rPr lang="en-AU" smtClean="0"/>
              <a:t>4/02/2018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72-E908-4EB6-9A2C-4E35231DE6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59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12D-F81D-4110-B580-5A95470E4364}" type="datetimeFigureOut">
              <a:rPr lang="en-AU" smtClean="0"/>
              <a:t>4/02/2018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72-E908-4EB6-9A2C-4E35231DE6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01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12D-F81D-4110-B580-5A95470E4364}" type="datetimeFigureOut">
              <a:rPr lang="en-AU" smtClean="0"/>
              <a:t>4/02/2018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472-E908-4EB6-9A2C-4E35231DE6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87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12D-F81D-4110-B580-5A95470E4364}" type="datetimeFigureOut">
              <a:rPr lang="en-AU" smtClean="0"/>
              <a:t>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E472-E908-4EB6-9A2C-4E35231DE6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31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827480" y="2492870"/>
            <a:ext cx="2304000" cy="3080532"/>
            <a:chOff x="539660" y="773706"/>
            <a:chExt cx="2304000" cy="3080532"/>
          </a:xfrm>
        </p:grpSpPr>
        <p:sp>
          <p:nvSpPr>
            <p:cNvPr id="11" name="Oval 10"/>
            <p:cNvSpPr/>
            <p:nvPr/>
          </p:nvSpPr>
          <p:spPr>
            <a:xfrm>
              <a:off x="539660" y="1550238"/>
              <a:ext cx="2304000" cy="2304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/>
            <p:cNvSpPr/>
            <p:nvPr/>
          </p:nvSpPr>
          <p:spPr>
            <a:xfrm>
              <a:off x="1259660" y="2270238"/>
              <a:ext cx="864000" cy="864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/>
            <p:cNvSpPr/>
            <p:nvPr/>
          </p:nvSpPr>
          <p:spPr>
            <a:xfrm>
              <a:off x="1331660" y="2342238"/>
              <a:ext cx="720000" cy="72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1660" y="1550238"/>
              <a:ext cx="720000" cy="115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/>
            <p:cNvSpPr/>
            <p:nvPr/>
          </p:nvSpPr>
          <p:spPr>
            <a:xfrm>
              <a:off x="1331660" y="773706"/>
              <a:ext cx="720000" cy="72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/>
            <p:cNvSpPr/>
            <p:nvPr/>
          </p:nvSpPr>
          <p:spPr>
            <a:xfrm>
              <a:off x="2123660" y="2344795"/>
              <a:ext cx="720000" cy="72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23660" y="1552795"/>
              <a:ext cx="720000" cy="115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/>
            <p:cNvSpPr/>
            <p:nvPr/>
          </p:nvSpPr>
          <p:spPr>
            <a:xfrm>
              <a:off x="2123660" y="776263"/>
              <a:ext cx="720000" cy="72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91660" y="2702238"/>
              <a:ext cx="1152000" cy="115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/>
            <p:cNvSpPr/>
            <p:nvPr/>
          </p:nvSpPr>
          <p:spPr>
            <a:xfrm>
              <a:off x="1331660" y="3134238"/>
              <a:ext cx="720000" cy="72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139775" y="2492870"/>
            <a:ext cx="1512000" cy="3080532"/>
            <a:chOff x="3887850" y="773706"/>
            <a:chExt cx="1512000" cy="3080532"/>
          </a:xfrm>
        </p:grpSpPr>
        <p:sp>
          <p:nvSpPr>
            <p:cNvPr id="33" name="Oval 32"/>
            <p:cNvSpPr/>
            <p:nvPr/>
          </p:nvSpPr>
          <p:spPr>
            <a:xfrm>
              <a:off x="3887850" y="1550238"/>
              <a:ext cx="720000" cy="1512000"/>
            </a:xfrm>
            <a:custGeom>
              <a:avLst/>
              <a:gdLst/>
              <a:ahLst/>
              <a:cxnLst/>
              <a:rect l="l" t="t" r="r" b="b"/>
              <a:pathLst>
                <a:path w="720000" h="1512000">
                  <a:moveTo>
                    <a:pt x="0" y="0"/>
                  </a:moveTo>
                  <a:lnTo>
                    <a:pt x="720000" y="0"/>
                  </a:lnTo>
                  <a:lnTo>
                    <a:pt x="720000" y="1152000"/>
                  </a:lnTo>
                  <a:cubicBezTo>
                    <a:pt x="720000" y="1350823"/>
                    <a:pt x="558823" y="1512000"/>
                    <a:pt x="360000" y="1512000"/>
                  </a:cubicBezTo>
                  <a:cubicBezTo>
                    <a:pt x="161177" y="1512000"/>
                    <a:pt x="0" y="1350823"/>
                    <a:pt x="0" y="11520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/>
            <p:cNvSpPr/>
            <p:nvPr/>
          </p:nvSpPr>
          <p:spPr>
            <a:xfrm>
              <a:off x="3887850" y="773706"/>
              <a:ext cx="720000" cy="72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/>
            <p:cNvSpPr/>
            <p:nvPr/>
          </p:nvSpPr>
          <p:spPr>
            <a:xfrm>
              <a:off x="4679850" y="776263"/>
              <a:ext cx="720000" cy="72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/>
            <p:cNvSpPr/>
            <p:nvPr/>
          </p:nvSpPr>
          <p:spPr>
            <a:xfrm>
              <a:off x="3887850" y="1552795"/>
              <a:ext cx="1512000" cy="2301443"/>
            </a:xfrm>
            <a:custGeom>
              <a:avLst/>
              <a:gdLst/>
              <a:ahLst/>
              <a:cxnLst/>
              <a:rect l="l" t="t" r="r" b="b"/>
              <a:pathLst>
                <a:path w="1512000" h="2301443">
                  <a:moveTo>
                    <a:pt x="792000" y="0"/>
                  </a:moveTo>
                  <a:lnTo>
                    <a:pt x="1512000" y="0"/>
                  </a:lnTo>
                  <a:lnTo>
                    <a:pt x="1512000" y="1149443"/>
                  </a:lnTo>
                  <a:lnTo>
                    <a:pt x="1512000" y="1152000"/>
                  </a:lnTo>
                  <a:lnTo>
                    <a:pt x="1511742" y="1154566"/>
                  </a:lnTo>
                  <a:cubicBezTo>
                    <a:pt x="1509229" y="1788442"/>
                    <a:pt x="994523" y="2301443"/>
                    <a:pt x="360000" y="2301443"/>
                  </a:cubicBezTo>
                  <a:cubicBezTo>
                    <a:pt x="161177" y="2301443"/>
                    <a:pt x="0" y="2140266"/>
                    <a:pt x="0" y="1941443"/>
                  </a:cubicBezTo>
                  <a:cubicBezTo>
                    <a:pt x="0" y="1742620"/>
                    <a:pt x="161177" y="1581443"/>
                    <a:pt x="360000" y="1581443"/>
                  </a:cubicBezTo>
                  <a:cubicBezTo>
                    <a:pt x="598587" y="1581443"/>
                    <a:pt x="792000" y="1388030"/>
                    <a:pt x="792000" y="1149443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660070" y="2494148"/>
            <a:ext cx="1512000" cy="3080532"/>
            <a:chOff x="6372250" y="774984"/>
            <a:chExt cx="1512000" cy="3080532"/>
          </a:xfrm>
        </p:grpSpPr>
        <p:sp>
          <p:nvSpPr>
            <p:cNvPr id="41" name="Oval 32"/>
            <p:cNvSpPr/>
            <p:nvPr/>
          </p:nvSpPr>
          <p:spPr>
            <a:xfrm>
              <a:off x="6372250" y="774984"/>
              <a:ext cx="720000" cy="2288532"/>
            </a:xfrm>
            <a:custGeom>
              <a:avLst/>
              <a:gdLst/>
              <a:ahLst/>
              <a:cxnLst/>
              <a:rect l="l" t="t" r="r" b="b"/>
              <a:pathLst>
                <a:path w="720000" h="2288532">
                  <a:moveTo>
                    <a:pt x="0" y="776532"/>
                  </a:moveTo>
                  <a:lnTo>
                    <a:pt x="720000" y="776532"/>
                  </a:lnTo>
                  <a:lnTo>
                    <a:pt x="720000" y="1928532"/>
                  </a:lnTo>
                  <a:cubicBezTo>
                    <a:pt x="720000" y="2127355"/>
                    <a:pt x="558823" y="2288532"/>
                    <a:pt x="360000" y="2288532"/>
                  </a:cubicBezTo>
                  <a:cubicBezTo>
                    <a:pt x="161177" y="2288532"/>
                    <a:pt x="0" y="2127355"/>
                    <a:pt x="0" y="1928532"/>
                  </a:cubicBezTo>
                  <a:close/>
                  <a:moveTo>
                    <a:pt x="360000" y="0"/>
                  </a:moveTo>
                  <a:cubicBezTo>
                    <a:pt x="558823" y="0"/>
                    <a:pt x="720000" y="161177"/>
                    <a:pt x="720000" y="360000"/>
                  </a:cubicBezTo>
                  <a:cubicBezTo>
                    <a:pt x="720000" y="558823"/>
                    <a:pt x="558823" y="720000"/>
                    <a:pt x="360000" y="720000"/>
                  </a:cubicBez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solidFill>
              <a:srgbClr val="009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39"/>
            <p:cNvSpPr/>
            <p:nvPr/>
          </p:nvSpPr>
          <p:spPr>
            <a:xfrm>
              <a:off x="6372250" y="777541"/>
              <a:ext cx="1512000" cy="3077975"/>
            </a:xfrm>
            <a:custGeom>
              <a:avLst/>
              <a:gdLst/>
              <a:ahLst/>
              <a:cxnLst/>
              <a:rect l="l" t="t" r="r" b="b"/>
              <a:pathLst>
                <a:path w="1512000" h="3077975">
                  <a:moveTo>
                    <a:pt x="792000" y="776532"/>
                  </a:moveTo>
                  <a:lnTo>
                    <a:pt x="1512000" y="776532"/>
                  </a:lnTo>
                  <a:lnTo>
                    <a:pt x="1512000" y="1925975"/>
                  </a:lnTo>
                  <a:lnTo>
                    <a:pt x="1512000" y="1928532"/>
                  </a:lnTo>
                  <a:lnTo>
                    <a:pt x="1511742" y="1931098"/>
                  </a:lnTo>
                  <a:cubicBezTo>
                    <a:pt x="1509229" y="2564974"/>
                    <a:pt x="994523" y="3077975"/>
                    <a:pt x="360000" y="3077975"/>
                  </a:cubicBezTo>
                  <a:cubicBezTo>
                    <a:pt x="161177" y="3077975"/>
                    <a:pt x="0" y="2916798"/>
                    <a:pt x="0" y="2717975"/>
                  </a:cubicBezTo>
                  <a:cubicBezTo>
                    <a:pt x="0" y="2519152"/>
                    <a:pt x="161177" y="2357975"/>
                    <a:pt x="360000" y="2357975"/>
                  </a:cubicBezTo>
                  <a:cubicBezTo>
                    <a:pt x="598587" y="2357975"/>
                    <a:pt x="792000" y="2164562"/>
                    <a:pt x="792000" y="1925975"/>
                  </a:cubicBezTo>
                  <a:close/>
                  <a:moveTo>
                    <a:pt x="1152000" y="0"/>
                  </a:moveTo>
                  <a:cubicBezTo>
                    <a:pt x="1350823" y="0"/>
                    <a:pt x="1512000" y="161177"/>
                    <a:pt x="1512000" y="360000"/>
                  </a:cubicBezTo>
                  <a:cubicBezTo>
                    <a:pt x="1512000" y="558823"/>
                    <a:pt x="1350823" y="720000"/>
                    <a:pt x="1152000" y="720000"/>
                  </a:cubicBezTo>
                  <a:cubicBezTo>
                    <a:pt x="953177" y="720000"/>
                    <a:pt x="792000" y="558823"/>
                    <a:pt x="792000" y="360000"/>
                  </a:cubicBezTo>
                  <a:cubicBezTo>
                    <a:pt x="792000" y="161177"/>
                    <a:pt x="953177" y="0"/>
                    <a:pt x="1152000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71500" y="902543"/>
            <a:ext cx="7200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 smtClean="0"/>
              <a:t>How to draw … a new ImageJ Logo*!</a:t>
            </a:r>
            <a:endParaRPr lang="en-AU" sz="3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71500" y="5949350"/>
            <a:ext cx="7200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/>
              <a:t>*well, my submission for </a:t>
            </a:r>
            <a:r>
              <a:rPr lang="en-AU" sz="2400" b="1" dirty="0" smtClean="0"/>
              <a:t>a new </a:t>
            </a:r>
            <a:r>
              <a:rPr lang="en-AU" sz="2400" b="1" dirty="0" smtClean="0"/>
              <a:t>ImageJ logo…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11082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1514367" y="1880945"/>
            <a:ext cx="1543265" cy="3096110"/>
            <a:chOff x="1331550" y="3510190"/>
            <a:chExt cx="1543265" cy="3096110"/>
          </a:xfrm>
        </p:grpSpPr>
        <p:sp>
          <p:nvSpPr>
            <p:cNvPr id="7" name="Oval 14"/>
            <p:cNvSpPr/>
            <p:nvPr/>
          </p:nvSpPr>
          <p:spPr>
            <a:xfrm>
              <a:off x="1362815" y="3510190"/>
              <a:ext cx="720000" cy="2304110"/>
            </a:xfrm>
            <a:custGeom>
              <a:avLst/>
              <a:gdLst/>
              <a:ahLst/>
              <a:cxnLst/>
              <a:rect l="l" t="t" r="r" b="b"/>
              <a:pathLst>
                <a:path w="720000" h="2304110">
                  <a:moveTo>
                    <a:pt x="0" y="792110"/>
                  </a:moveTo>
                  <a:lnTo>
                    <a:pt x="720000" y="792110"/>
                  </a:lnTo>
                  <a:lnTo>
                    <a:pt x="720000" y="1944110"/>
                  </a:lnTo>
                  <a:cubicBezTo>
                    <a:pt x="720000" y="2142933"/>
                    <a:pt x="558823" y="2304110"/>
                    <a:pt x="360000" y="2304110"/>
                  </a:cubicBezTo>
                  <a:cubicBezTo>
                    <a:pt x="161177" y="2304110"/>
                    <a:pt x="0" y="2142933"/>
                    <a:pt x="0" y="1944110"/>
                  </a:cubicBezTo>
                  <a:close/>
                  <a:moveTo>
                    <a:pt x="360000" y="0"/>
                  </a:moveTo>
                  <a:cubicBezTo>
                    <a:pt x="558823" y="0"/>
                    <a:pt x="720000" y="161177"/>
                    <a:pt x="720000" y="360000"/>
                  </a:cubicBezTo>
                  <a:cubicBezTo>
                    <a:pt x="720000" y="558823"/>
                    <a:pt x="558823" y="720000"/>
                    <a:pt x="360000" y="720000"/>
                  </a:cubicBez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solidFill>
              <a:srgbClr val="0096FF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30"/>
            <p:cNvSpPr/>
            <p:nvPr/>
          </p:nvSpPr>
          <p:spPr>
            <a:xfrm>
              <a:off x="1331550" y="3510190"/>
              <a:ext cx="1543265" cy="3096110"/>
            </a:xfrm>
            <a:custGeom>
              <a:avLst/>
              <a:gdLst/>
              <a:ahLst/>
              <a:cxnLst/>
              <a:rect l="l" t="t" r="r" b="b"/>
              <a:pathLst>
                <a:path w="1543265" h="3096110">
                  <a:moveTo>
                    <a:pt x="823265" y="792110"/>
                  </a:moveTo>
                  <a:lnTo>
                    <a:pt x="1543265" y="792110"/>
                  </a:lnTo>
                  <a:lnTo>
                    <a:pt x="1543265" y="1944110"/>
                  </a:lnTo>
                  <a:cubicBezTo>
                    <a:pt x="1543265" y="2580342"/>
                    <a:pt x="1027497" y="3096110"/>
                    <a:pt x="391265" y="3096110"/>
                  </a:cubicBezTo>
                  <a:lnTo>
                    <a:pt x="391265" y="3092958"/>
                  </a:lnTo>
                  <a:cubicBezTo>
                    <a:pt x="381066" y="3095653"/>
                    <a:pt x="370587" y="3096110"/>
                    <a:pt x="360000" y="3096110"/>
                  </a:cubicBezTo>
                  <a:cubicBezTo>
                    <a:pt x="161177" y="3096110"/>
                    <a:pt x="0" y="2934933"/>
                    <a:pt x="0" y="2736110"/>
                  </a:cubicBezTo>
                  <a:cubicBezTo>
                    <a:pt x="0" y="2537287"/>
                    <a:pt x="161177" y="2376110"/>
                    <a:pt x="360000" y="2376110"/>
                  </a:cubicBezTo>
                  <a:lnTo>
                    <a:pt x="391265" y="2379262"/>
                  </a:lnTo>
                  <a:lnTo>
                    <a:pt x="391265" y="2376110"/>
                  </a:lnTo>
                  <a:cubicBezTo>
                    <a:pt x="629852" y="2376110"/>
                    <a:pt x="823265" y="2182697"/>
                    <a:pt x="823265" y="1944110"/>
                  </a:cubicBezTo>
                  <a:close/>
                  <a:moveTo>
                    <a:pt x="1183265" y="0"/>
                  </a:moveTo>
                  <a:cubicBezTo>
                    <a:pt x="1382088" y="0"/>
                    <a:pt x="1543265" y="161177"/>
                    <a:pt x="1543265" y="360000"/>
                  </a:cubicBezTo>
                  <a:cubicBezTo>
                    <a:pt x="1543265" y="558823"/>
                    <a:pt x="1382088" y="720000"/>
                    <a:pt x="1183265" y="720000"/>
                  </a:cubicBezTo>
                  <a:cubicBezTo>
                    <a:pt x="984442" y="720000"/>
                    <a:pt x="823265" y="558823"/>
                    <a:pt x="823265" y="360000"/>
                  </a:cubicBezTo>
                  <a:cubicBezTo>
                    <a:pt x="823265" y="161177"/>
                    <a:pt x="984442" y="0"/>
                    <a:pt x="1183265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86367" y="1880945"/>
            <a:ext cx="1543265" cy="3096110"/>
            <a:chOff x="1331550" y="3510190"/>
            <a:chExt cx="1543265" cy="3096110"/>
          </a:xfrm>
        </p:grpSpPr>
        <p:sp>
          <p:nvSpPr>
            <p:cNvPr id="10" name="Oval 14"/>
            <p:cNvSpPr/>
            <p:nvPr/>
          </p:nvSpPr>
          <p:spPr>
            <a:xfrm>
              <a:off x="1362815" y="3510190"/>
              <a:ext cx="720000" cy="2304110"/>
            </a:xfrm>
            <a:custGeom>
              <a:avLst/>
              <a:gdLst/>
              <a:ahLst/>
              <a:cxnLst/>
              <a:rect l="l" t="t" r="r" b="b"/>
              <a:pathLst>
                <a:path w="720000" h="2304110">
                  <a:moveTo>
                    <a:pt x="0" y="792110"/>
                  </a:moveTo>
                  <a:lnTo>
                    <a:pt x="720000" y="792110"/>
                  </a:lnTo>
                  <a:lnTo>
                    <a:pt x="720000" y="1944110"/>
                  </a:lnTo>
                  <a:cubicBezTo>
                    <a:pt x="720000" y="2142933"/>
                    <a:pt x="558823" y="2304110"/>
                    <a:pt x="360000" y="2304110"/>
                  </a:cubicBezTo>
                  <a:cubicBezTo>
                    <a:pt x="161177" y="2304110"/>
                    <a:pt x="0" y="2142933"/>
                    <a:pt x="0" y="1944110"/>
                  </a:cubicBezTo>
                  <a:close/>
                  <a:moveTo>
                    <a:pt x="360000" y="0"/>
                  </a:moveTo>
                  <a:cubicBezTo>
                    <a:pt x="558823" y="0"/>
                    <a:pt x="720000" y="161177"/>
                    <a:pt x="720000" y="360000"/>
                  </a:cubicBezTo>
                  <a:cubicBezTo>
                    <a:pt x="720000" y="558823"/>
                    <a:pt x="558823" y="720000"/>
                    <a:pt x="360000" y="720000"/>
                  </a:cubicBez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solidFill>
              <a:srgbClr val="0096FF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30"/>
            <p:cNvSpPr/>
            <p:nvPr/>
          </p:nvSpPr>
          <p:spPr>
            <a:xfrm>
              <a:off x="1331550" y="3510190"/>
              <a:ext cx="1543265" cy="3096110"/>
            </a:xfrm>
            <a:custGeom>
              <a:avLst/>
              <a:gdLst/>
              <a:ahLst/>
              <a:cxnLst/>
              <a:rect l="l" t="t" r="r" b="b"/>
              <a:pathLst>
                <a:path w="1543265" h="3096110">
                  <a:moveTo>
                    <a:pt x="823265" y="792110"/>
                  </a:moveTo>
                  <a:lnTo>
                    <a:pt x="1543265" y="792110"/>
                  </a:lnTo>
                  <a:lnTo>
                    <a:pt x="1543265" y="1944110"/>
                  </a:lnTo>
                  <a:cubicBezTo>
                    <a:pt x="1543265" y="2580342"/>
                    <a:pt x="1027497" y="3096110"/>
                    <a:pt x="391265" y="3096110"/>
                  </a:cubicBezTo>
                  <a:lnTo>
                    <a:pt x="391265" y="3092958"/>
                  </a:lnTo>
                  <a:cubicBezTo>
                    <a:pt x="381066" y="3095653"/>
                    <a:pt x="370587" y="3096110"/>
                    <a:pt x="360000" y="3096110"/>
                  </a:cubicBezTo>
                  <a:cubicBezTo>
                    <a:pt x="161177" y="3096110"/>
                    <a:pt x="0" y="2934933"/>
                    <a:pt x="0" y="2736110"/>
                  </a:cubicBezTo>
                  <a:cubicBezTo>
                    <a:pt x="0" y="2537287"/>
                    <a:pt x="161177" y="2376110"/>
                    <a:pt x="360000" y="2376110"/>
                  </a:cubicBezTo>
                  <a:lnTo>
                    <a:pt x="391265" y="2379262"/>
                  </a:lnTo>
                  <a:lnTo>
                    <a:pt x="391265" y="2376110"/>
                  </a:lnTo>
                  <a:cubicBezTo>
                    <a:pt x="629852" y="2376110"/>
                    <a:pt x="823265" y="2182697"/>
                    <a:pt x="823265" y="1944110"/>
                  </a:cubicBezTo>
                  <a:close/>
                  <a:moveTo>
                    <a:pt x="1183265" y="0"/>
                  </a:moveTo>
                  <a:cubicBezTo>
                    <a:pt x="1382088" y="0"/>
                    <a:pt x="1543265" y="161177"/>
                    <a:pt x="1543265" y="360000"/>
                  </a:cubicBezTo>
                  <a:cubicBezTo>
                    <a:pt x="1543265" y="558823"/>
                    <a:pt x="1382088" y="720000"/>
                    <a:pt x="1183265" y="720000"/>
                  </a:cubicBezTo>
                  <a:cubicBezTo>
                    <a:pt x="984442" y="720000"/>
                    <a:pt x="823265" y="558823"/>
                    <a:pt x="823265" y="360000"/>
                  </a:cubicBezTo>
                  <a:cubicBezTo>
                    <a:pt x="823265" y="161177"/>
                    <a:pt x="984442" y="0"/>
                    <a:pt x="1183265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5735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00" y="548600"/>
            <a:ext cx="8663026" cy="20162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3000" b="1" dirty="0" smtClean="0"/>
              <a:t>Setup – you will make your life easier if you…</a:t>
            </a:r>
            <a:endParaRPr lang="en-AU" sz="2000" dirty="0" smtClean="0"/>
          </a:p>
          <a:p>
            <a:r>
              <a:rPr lang="en-AU" sz="1900" dirty="0" smtClean="0"/>
              <a:t>Enable </a:t>
            </a:r>
            <a:r>
              <a:rPr lang="en-AU" sz="1900" dirty="0" smtClean="0"/>
              <a:t>(or learnt to find) the </a:t>
            </a:r>
            <a:r>
              <a:rPr lang="en-AU" sz="1900" dirty="0" smtClean="0"/>
              <a:t>Shape Combiner</a:t>
            </a:r>
            <a:r>
              <a:rPr lang="en-AU" sz="1900" dirty="0"/>
              <a:t> </a:t>
            </a:r>
            <a:r>
              <a:rPr lang="en-AU" sz="1900" dirty="0" smtClean="0"/>
              <a:t>tool.</a:t>
            </a:r>
          </a:p>
          <a:p>
            <a:pPr lvl="1"/>
            <a:r>
              <a:rPr lang="en-AU" sz="1500" dirty="0" smtClean="0"/>
              <a:t>Older versions of PowerPoint have this hidden away.</a:t>
            </a:r>
          </a:p>
          <a:p>
            <a:pPr lvl="1"/>
            <a:r>
              <a:rPr lang="en-AU" sz="1500" dirty="0" smtClean="0"/>
              <a:t>Newer versions of PowerPoint include this tool in the Shape Format tab.</a:t>
            </a:r>
          </a:p>
          <a:p>
            <a:pPr lvl="1"/>
            <a:endParaRPr lang="en-AU" sz="1500" dirty="0" smtClean="0"/>
          </a:p>
          <a:p>
            <a:r>
              <a:rPr lang="en-AU" sz="1900" b="1" dirty="0" smtClean="0"/>
              <a:t>PowerPoint 2010 &amp; 2013 </a:t>
            </a:r>
            <a:r>
              <a:rPr lang="en-AU" sz="1900" dirty="0" smtClean="0"/>
              <a:t>- add it to your </a:t>
            </a:r>
            <a:r>
              <a:rPr lang="en-AU" sz="1900" dirty="0" err="1" smtClean="0"/>
              <a:t>QuickAccess</a:t>
            </a:r>
            <a:r>
              <a:rPr lang="en-AU" sz="1900" dirty="0" smtClean="0"/>
              <a:t> toolbar</a:t>
            </a:r>
            <a:r>
              <a:rPr lang="en-AU" sz="1900" dirty="0" smtClean="0"/>
              <a:t>:</a:t>
            </a:r>
            <a:endParaRPr lang="en-AU" sz="1900" dirty="0" smtClean="0"/>
          </a:p>
          <a:p>
            <a:pPr lvl="1"/>
            <a:r>
              <a:rPr lang="en-AU" sz="1500" dirty="0" smtClean="0"/>
              <a:t>Open File </a:t>
            </a:r>
            <a:r>
              <a:rPr lang="en-AU" sz="1500" dirty="0" smtClean="0">
                <a:sym typeface="Wingdings" panose="05000000000000000000" pitchFamily="2" charset="2"/>
              </a:rPr>
              <a:t> Options  Quick Access Toolbar</a:t>
            </a:r>
          </a:p>
          <a:p>
            <a:pPr lvl="1"/>
            <a:r>
              <a:rPr lang="en-AU" sz="1500" dirty="0" smtClean="0">
                <a:sym typeface="Wingdings" panose="05000000000000000000" pitchFamily="2" charset="2"/>
              </a:rPr>
              <a:t>Change dropdown ‘Choose </a:t>
            </a:r>
            <a:r>
              <a:rPr lang="en-AU" sz="1500" dirty="0" smtClean="0">
                <a:sym typeface="Wingdings" panose="05000000000000000000" pitchFamily="2" charset="2"/>
              </a:rPr>
              <a:t>commands </a:t>
            </a:r>
            <a:r>
              <a:rPr lang="en-AU" sz="1500" dirty="0" smtClean="0">
                <a:sym typeface="Wingdings" panose="05000000000000000000" pitchFamily="2" charset="2"/>
              </a:rPr>
              <a:t>from:’ to be ‘All </a:t>
            </a:r>
            <a:r>
              <a:rPr lang="en-AU" sz="1500" dirty="0" smtClean="0">
                <a:sym typeface="Wingdings" panose="05000000000000000000" pitchFamily="2" charset="2"/>
              </a:rPr>
              <a:t>Commands’</a:t>
            </a:r>
          </a:p>
          <a:p>
            <a:pPr lvl="1"/>
            <a:r>
              <a:rPr lang="en-AU" sz="1500" dirty="0" smtClean="0">
                <a:sym typeface="Wingdings" panose="05000000000000000000" pitchFamily="2" charset="2"/>
              </a:rPr>
              <a:t>Scroll </a:t>
            </a:r>
            <a:r>
              <a:rPr lang="en-AU" sz="1500" dirty="0" smtClean="0">
                <a:sym typeface="Wingdings" panose="05000000000000000000" pitchFamily="2" charset="2"/>
              </a:rPr>
              <a:t>down and </a:t>
            </a:r>
            <a:r>
              <a:rPr lang="en-AU" sz="1500" dirty="0" smtClean="0">
                <a:sym typeface="Wingdings" panose="05000000000000000000" pitchFamily="2" charset="2"/>
              </a:rPr>
              <a:t>find ‘Combine Shapes’</a:t>
            </a:r>
          </a:p>
          <a:p>
            <a:pPr lvl="1"/>
            <a:r>
              <a:rPr lang="en-AU" sz="1500" dirty="0" smtClean="0">
                <a:sym typeface="Wingdings" panose="05000000000000000000" pitchFamily="2" charset="2"/>
              </a:rPr>
              <a:t>‘Add &gt;&gt;’ and then ‘OK</a:t>
            </a:r>
            <a:r>
              <a:rPr lang="en-AU" sz="1500" dirty="0" smtClean="0">
                <a:sym typeface="Wingdings" panose="05000000000000000000" pitchFamily="2" charset="2"/>
              </a:rPr>
              <a:t>’. You’ll have the tool in your Quick Access Toolbar.</a:t>
            </a:r>
            <a:endParaRPr lang="en-AU" sz="1500" dirty="0" smtClean="0">
              <a:sym typeface="Wingdings" panose="05000000000000000000" pitchFamily="2" charset="2"/>
            </a:endParaRPr>
          </a:p>
          <a:p>
            <a:pPr lvl="1"/>
            <a:endParaRPr lang="en-A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5300" y="2564879"/>
            <a:ext cx="5256619" cy="427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029654" y="4030538"/>
            <a:ext cx="2902226" cy="2691328"/>
            <a:chOff x="6012200" y="2617675"/>
            <a:chExt cx="2902226" cy="2691328"/>
          </a:xfrm>
        </p:grpSpPr>
        <p:grpSp>
          <p:nvGrpSpPr>
            <p:cNvPr id="11" name="Group 10"/>
            <p:cNvGrpSpPr/>
            <p:nvPr/>
          </p:nvGrpSpPr>
          <p:grpSpPr>
            <a:xfrm>
              <a:off x="6012200" y="4221110"/>
              <a:ext cx="2902226" cy="1087893"/>
              <a:chOff x="-1620860" y="3447861"/>
              <a:chExt cx="2902226" cy="1087893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-1620860" y="3536871"/>
                <a:ext cx="2902226" cy="998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Oval 7"/>
              <p:cNvSpPr/>
              <p:nvPr/>
            </p:nvSpPr>
            <p:spPr>
              <a:xfrm>
                <a:off x="-749147" y="3447861"/>
                <a:ext cx="432060" cy="38753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Down Arrow 11"/>
            <p:cNvSpPr/>
            <p:nvPr/>
          </p:nvSpPr>
          <p:spPr>
            <a:xfrm rot="1706228">
              <a:off x="7100484" y="3462925"/>
              <a:ext cx="432060" cy="7921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29888" y="2617675"/>
              <a:ext cx="27756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>
                  <a:solidFill>
                    <a:srgbClr val="FF0000"/>
                  </a:solidFill>
                </a:rPr>
                <a:t>PowerPoint 2010 &amp; 2013</a:t>
              </a:r>
              <a:br>
                <a:rPr lang="en-AU" sz="1600" dirty="0" smtClean="0">
                  <a:solidFill>
                    <a:srgbClr val="FF0000"/>
                  </a:solidFill>
                </a:rPr>
              </a:br>
              <a:r>
                <a:rPr lang="en-AU" sz="1600" dirty="0" smtClean="0">
                  <a:solidFill>
                    <a:srgbClr val="FF0000"/>
                  </a:solidFill>
                </a:rPr>
                <a:t>This </a:t>
              </a:r>
              <a:r>
                <a:rPr lang="en-AU" sz="1600" dirty="0" smtClean="0">
                  <a:solidFill>
                    <a:srgbClr val="FF0000"/>
                  </a:solidFill>
                </a:rPr>
                <a:t>will appear in your Quick Access Toolbar!</a:t>
              </a:r>
              <a:endParaRPr lang="en-A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28510" y="1488249"/>
            <a:ext cx="2516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b="1" dirty="0" smtClean="0"/>
              <a:t>PowerPoint 2016: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 smtClean="0"/>
              <a:t>Select </a:t>
            </a:r>
            <a:r>
              <a:rPr lang="en-AU" sz="1200" dirty="0"/>
              <a:t>the shapes to </a:t>
            </a:r>
            <a:r>
              <a:rPr lang="en-AU" sz="1200" dirty="0" smtClean="0"/>
              <a:t>merge.</a:t>
            </a:r>
            <a:br>
              <a:rPr lang="en-AU" sz="1200" dirty="0" smtClean="0"/>
            </a:br>
            <a:r>
              <a:rPr lang="en-AU" sz="1200" dirty="0" smtClean="0"/>
              <a:t>Press </a:t>
            </a:r>
            <a:r>
              <a:rPr lang="en-AU" sz="1200" dirty="0"/>
              <a:t>and hold Shift to select </a:t>
            </a:r>
            <a:r>
              <a:rPr lang="en-AU" sz="1200" dirty="0" smtClean="0"/>
              <a:t/>
            </a:r>
            <a:br>
              <a:rPr lang="en-AU" sz="1200" dirty="0" smtClean="0"/>
            </a:br>
            <a:r>
              <a:rPr lang="en-AU" sz="1200" dirty="0" smtClean="0"/>
              <a:t>multiple </a:t>
            </a:r>
            <a:r>
              <a:rPr lang="en-AU" sz="1200" dirty="0"/>
              <a:t>shapes.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/>
              <a:t>The </a:t>
            </a:r>
            <a:r>
              <a:rPr lang="en-AU" sz="1200" b="1" dirty="0"/>
              <a:t>Shape Format tab</a:t>
            </a:r>
            <a:r>
              <a:rPr lang="en-AU" sz="1200" dirty="0"/>
              <a:t> appears</a:t>
            </a:r>
            <a:r>
              <a:rPr lang="en-AU" sz="1200" dirty="0" smtClean="0"/>
              <a:t>.</a:t>
            </a:r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/>
              <a:t>On the </a:t>
            </a:r>
            <a:r>
              <a:rPr lang="en-AU" sz="1200" b="1" dirty="0"/>
              <a:t>Shape Format</a:t>
            </a:r>
            <a:r>
              <a:rPr lang="en-AU" sz="1200" dirty="0"/>
              <a:t> tab, </a:t>
            </a:r>
            <a:r>
              <a:rPr lang="en-AU" sz="1200" dirty="0" smtClean="0"/>
              <a:t>click</a:t>
            </a:r>
            <a:br>
              <a:rPr lang="en-AU" sz="1200" dirty="0" smtClean="0"/>
            </a:br>
            <a:r>
              <a:rPr lang="en-AU" sz="1200" dirty="0"/>
              <a:t> </a:t>
            </a:r>
            <a:r>
              <a:rPr lang="en-AU" sz="1200" b="1" dirty="0"/>
              <a:t>Merge Shapes</a:t>
            </a:r>
            <a:r>
              <a:rPr lang="en-AU" sz="1200" dirty="0"/>
              <a:t>, and then pick </a:t>
            </a:r>
            <a:r>
              <a:rPr lang="en-AU" sz="1200" dirty="0" smtClean="0"/>
              <a:t/>
            </a:r>
            <a:br>
              <a:rPr lang="en-AU" sz="1200" dirty="0" smtClean="0"/>
            </a:br>
            <a:r>
              <a:rPr lang="en-AU" sz="1200" dirty="0" smtClean="0"/>
              <a:t>the </a:t>
            </a:r>
            <a:r>
              <a:rPr lang="en-AU" sz="1200" dirty="0"/>
              <a:t>option you want.</a:t>
            </a:r>
          </a:p>
        </p:txBody>
      </p:sp>
      <p:pic>
        <p:nvPicPr>
          <p:cNvPr id="5" name="Picture 2" descr="Merge Shapes men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500" y="1772770"/>
            <a:ext cx="802318" cy="11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9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50424" y="3068950"/>
            <a:ext cx="5607632" cy="3418769"/>
            <a:chOff x="4933211" y="4503214"/>
            <a:chExt cx="3983758" cy="242875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933211" y="4503214"/>
              <a:ext cx="1290012" cy="170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879090" y="4963628"/>
              <a:ext cx="2037879" cy="196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251400" y="548600"/>
            <a:ext cx="8713210" cy="244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dirty="0" smtClean="0"/>
              <a:t>Setup</a:t>
            </a:r>
            <a:endParaRPr lang="en-AU" sz="2000" b="1" dirty="0" smtClean="0"/>
          </a:p>
          <a:p>
            <a:r>
              <a:rPr lang="en-AU" sz="1800" dirty="0" smtClean="0"/>
              <a:t>Enable the grid:</a:t>
            </a:r>
          </a:p>
          <a:p>
            <a:pPr lvl="1"/>
            <a:r>
              <a:rPr lang="en-AU" sz="1400" dirty="0" smtClean="0"/>
              <a:t>Right click on empty area of slide.</a:t>
            </a:r>
          </a:p>
          <a:p>
            <a:pPr lvl="1"/>
            <a:r>
              <a:rPr lang="en-AU" sz="1400" dirty="0" smtClean="0"/>
              <a:t>Select ‘Grid and guides…’</a:t>
            </a:r>
          </a:p>
          <a:p>
            <a:pPr lvl="1"/>
            <a:r>
              <a:rPr lang="en-AU" sz="1400" dirty="0" smtClean="0"/>
              <a:t>Check ‘Display grid on screen’ with 0.2 cm spacing (5 grids per cm).</a:t>
            </a:r>
          </a:p>
          <a:p>
            <a:pPr lvl="1"/>
            <a:r>
              <a:rPr lang="en-AU" sz="1400" dirty="0" smtClean="0"/>
              <a:t>Check ‘snap objects to grid’.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333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6366021" y="4509360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5580460" y="3717360"/>
            <a:ext cx="2304000" cy="23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6300460" y="443736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00" y="548600"/>
            <a:ext cx="4896680" cy="5904820"/>
          </a:xfrm>
        </p:spPr>
        <p:txBody>
          <a:bodyPr>
            <a:normAutofit/>
          </a:bodyPr>
          <a:lstStyle/>
          <a:p>
            <a:r>
              <a:rPr lang="en-AU" sz="1800" dirty="0" smtClean="0"/>
              <a:t>Draw a circle with 2 cm diameter, centred over a grid intersection.</a:t>
            </a:r>
          </a:p>
          <a:p>
            <a:pPr lvl="1"/>
            <a:r>
              <a:rPr lang="en-AU" sz="1400" dirty="0" smtClean="0"/>
              <a:t>Draw anything with the ‘oval’ tool, then right-click it and select ‘Size and position…’ then type in the exact values (2 cm for height and width) and click OK.</a:t>
            </a:r>
          </a:p>
          <a:p>
            <a:pPr lvl="1"/>
            <a:r>
              <a:rPr lang="en-AU" sz="1400" dirty="0" smtClean="0"/>
              <a:t>Drag the shape until it snaps into the position</a:t>
            </a:r>
            <a:r>
              <a:rPr lang="en-AU" sz="1400" dirty="0"/>
              <a:t> </a:t>
            </a:r>
            <a:r>
              <a:rPr lang="en-AU" sz="1400" dirty="0" smtClean="0"/>
              <a:t>at an intersection </a:t>
            </a:r>
            <a:r>
              <a:rPr lang="en-AU" sz="1400" dirty="0" smtClean="0"/>
              <a:t>of </a:t>
            </a:r>
            <a:r>
              <a:rPr lang="en-AU" sz="1400" dirty="0" smtClean="0"/>
              <a:t>the on-screen grid.</a:t>
            </a:r>
          </a:p>
          <a:p>
            <a:endParaRPr lang="en-AU" sz="1800" dirty="0" smtClean="0"/>
          </a:p>
          <a:p>
            <a:r>
              <a:rPr lang="en-AU" sz="1800" dirty="0" smtClean="0"/>
              <a:t>Draw two more circles, centred over the first circle. Draw in this order so the smaller circle is on top of the larger one:</a:t>
            </a:r>
          </a:p>
          <a:p>
            <a:pPr lvl="1"/>
            <a:r>
              <a:rPr lang="en-AU" sz="1400" dirty="0" smtClean="0"/>
              <a:t>6.4 cm, then</a:t>
            </a:r>
          </a:p>
          <a:p>
            <a:pPr lvl="1"/>
            <a:r>
              <a:rPr lang="en-AU" sz="1400" dirty="0" smtClean="0"/>
              <a:t>2.4 cm</a:t>
            </a:r>
          </a:p>
          <a:p>
            <a:r>
              <a:rPr lang="en-AU" sz="1800" dirty="0" smtClean="0"/>
              <a:t>Ctrl-click the two circles you just made to select them both.</a:t>
            </a:r>
          </a:p>
        </p:txBody>
      </p:sp>
      <p:sp>
        <p:nvSpPr>
          <p:cNvPr id="9" name="Oval 8"/>
          <p:cNvSpPr/>
          <p:nvPr/>
        </p:nvSpPr>
        <p:spPr>
          <a:xfrm>
            <a:off x="6372350" y="1628850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35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041607" y="4509360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539440" y="3717360"/>
            <a:ext cx="2304000" cy="23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1259440" y="443736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00" y="548600"/>
            <a:ext cx="6347110" cy="792110"/>
          </a:xfrm>
        </p:spPr>
        <p:txBody>
          <a:bodyPr>
            <a:normAutofit/>
          </a:bodyPr>
          <a:lstStyle/>
          <a:p>
            <a:r>
              <a:rPr lang="en-AU" sz="1800" dirty="0" smtClean="0"/>
              <a:t>Click the Shape Combiner and select ‘Shape Combine’.</a:t>
            </a:r>
          </a:p>
          <a:p>
            <a:pPr lvl="1"/>
            <a:r>
              <a:rPr lang="en-AU" sz="1400" dirty="0" smtClean="0"/>
              <a:t>The first circle you drew is now visible again through the hole.</a:t>
            </a:r>
          </a:p>
        </p:txBody>
      </p:sp>
      <p:sp>
        <p:nvSpPr>
          <p:cNvPr id="4" name="Oval 3"/>
          <p:cNvSpPr/>
          <p:nvPr/>
        </p:nvSpPr>
        <p:spPr>
          <a:xfrm>
            <a:off x="7092240" y="4509360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6"/>
          <p:cNvSpPr/>
          <p:nvPr/>
        </p:nvSpPr>
        <p:spPr>
          <a:xfrm>
            <a:off x="6300240" y="3717360"/>
            <a:ext cx="2304000" cy="2304000"/>
          </a:xfrm>
          <a:custGeom>
            <a:avLst/>
            <a:gdLst/>
            <a:ahLst/>
            <a:cxnLst/>
            <a:rect l="l" t="t" r="r" b="b"/>
            <a:pathLst>
              <a:path w="2304000" h="2304000">
                <a:moveTo>
                  <a:pt x="1152000" y="720000"/>
                </a:moveTo>
                <a:cubicBezTo>
                  <a:pt x="913413" y="720000"/>
                  <a:pt x="720000" y="913413"/>
                  <a:pt x="720000" y="1152000"/>
                </a:cubicBezTo>
                <a:cubicBezTo>
                  <a:pt x="720000" y="1390587"/>
                  <a:pt x="913413" y="1584000"/>
                  <a:pt x="1152000" y="1584000"/>
                </a:cubicBezTo>
                <a:cubicBezTo>
                  <a:pt x="1390587" y="1584000"/>
                  <a:pt x="1584000" y="1390587"/>
                  <a:pt x="1584000" y="1152000"/>
                </a:cubicBezTo>
                <a:cubicBezTo>
                  <a:pt x="1584000" y="913413"/>
                  <a:pt x="1390587" y="720000"/>
                  <a:pt x="1152000" y="720000"/>
                </a:cubicBezTo>
                <a:close/>
                <a:moveTo>
                  <a:pt x="1152000" y="0"/>
                </a:moveTo>
                <a:cubicBezTo>
                  <a:pt x="1788232" y="0"/>
                  <a:pt x="2304000" y="515768"/>
                  <a:pt x="2304000" y="1152000"/>
                </a:cubicBezTo>
                <a:cubicBezTo>
                  <a:pt x="2304000" y="1788232"/>
                  <a:pt x="1788232" y="2304000"/>
                  <a:pt x="1152000" y="2304000"/>
                </a:cubicBezTo>
                <a:cubicBezTo>
                  <a:pt x="515768" y="2304000"/>
                  <a:pt x="0" y="1788232"/>
                  <a:pt x="0" y="1152000"/>
                </a:cubicBezTo>
                <a:cubicBezTo>
                  <a:pt x="0" y="515768"/>
                  <a:pt x="515768" y="0"/>
                  <a:pt x="1152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47830" y="2407301"/>
            <a:ext cx="2452154" cy="155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triped Right Arrow 12"/>
          <p:cNvSpPr/>
          <p:nvPr/>
        </p:nvSpPr>
        <p:spPr>
          <a:xfrm>
            <a:off x="3241722" y="4173824"/>
            <a:ext cx="2808390" cy="1391072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Down Arrow 14"/>
          <p:cNvSpPr/>
          <p:nvPr/>
        </p:nvSpPr>
        <p:spPr>
          <a:xfrm rot="5400000">
            <a:off x="5688155" y="2573586"/>
            <a:ext cx="432060" cy="79211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95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52020" y="4509040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6"/>
          <p:cNvSpPr/>
          <p:nvPr/>
        </p:nvSpPr>
        <p:spPr>
          <a:xfrm>
            <a:off x="1260020" y="3717040"/>
            <a:ext cx="2304000" cy="2304000"/>
          </a:xfrm>
          <a:custGeom>
            <a:avLst/>
            <a:gdLst/>
            <a:ahLst/>
            <a:cxnLst/>
            <a:rect l="l" t="t" r="r" b="b"/>
            <a:pathLst>
              <a:path w="2304000" h="2304000">
                <a:moveTo>
                  <a:pt x="1152000" y="720000"/>
                </a:moveTo>
                <a:cubicBezTo>
                  <a:pt x="913413" y="720000"/>
                  <a:pt x="720000" y="913413"/>
                  <a:pt x="720000" y="1152000"/>
                </a:cubicBezTo>
                <a:cubicBezTo>
                  <a:pt x="720000" y="1390587"/>
                  <a:pt x="913413" y="1584000"/>
                  <a:pt x="1152000" y="1584000"/>
                </a:cubicBezTo>
                <a:cubicBezTo>
                  <a:pt x="1390587" y="1584000"/>
                  <a:pt x="1584000" y="1390587"/>
                  <a:pt x="1584000" y="1152000"/>
                </a:cubicBezTo>
                <a:cubicBezTo>
                  <a:pt x="1584000" y="913413"/>
                  <a:pt x="1390587" y="720000"/>
                  <a:pt x="1152000" y="720000"/>
                </a:cubicBezTo>
                <a:close/>
                <a:moveTo>
                  <a:pt x="1152000" y="0"/>
                </a:moveTo>
                <a:cubicBezTo>
                  <a:pt x="1788232" y="0"/>
                  <a:pt x="2304000" y="515768"/>
                  <a:pt x="2304000" y="1152000"/>
                </a:cubicBezTo>
                <a:cubicBezTo>
                  <a:pt x="2304000" y="1788232"/>
                  <a:pt x="1788232" y="2304000"/>
                  <a:pt x="1152000" y="2304000"/>
                </a:cubicBezTo>
                <a:cubicBezTo>
                  <a:pt x="515768" y="2304000"/>
                  <a:pt x="0" y="1788232"/>
                  <a:pt x="0" y="1152000"/>
                </a:cubicBezTo>
                <a:cubicBezTo>
                  <a:pt x="0" y="515768"/>
                  <a:pt x="515768" y="0"/>
                  <a:pt x="1152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2412020" y="4869040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6372460" y="4509040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6"/>
          <p:cNvSpPr/>
          <p:nvPr/>
        </p:nvSpPr>
        <p:spPr>
          <a:xfrm>
            <a:off x="6732460" y="4869040"/>
            <a:ext cx="1152000" cy="1152000"/>
          </a:xfrm>
          <a:custGeom>
            <a:avLst/>
            <a:gdLst/>
            <a:ahLst/>
            <a:cxnLst/>
            <a:rect l="l" t="t" r="r" b="b"/>
            <a:pathLst>
              <a:path w="1152000" h="1152000">
                <a:moveTo>
                  <a:pt x="432000" y="0"/>
                </a:moveTo>
                <a:lnTo>
                  <a:pt x="1152000" y="0"/>
                </a:lnTo>
                <a:cubicBezTo>
                  <a:pt x="1152000" y="636232"/>
                  <a:pt x="636232" y="1152000"/>
                  <a:pt x="0" y="1152000"/>
                </a:cubicBezTo>
                <a:lnTo>
                  <a:pt x="0" y="432000"/>
                </a:lnTo>
                <a:cubicBezTo>
                  <a:pt x="238587" y="432000"/>
                  <a:pt x="432000" y="238587"/>
                  <a:pt x="432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1400" y="548600"/>
            <a:ext cx="4320600" cy="2448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/>
              <a:t>D</a:t>
            </a:r>
            <a:r>
              <a:rPr lang="en-AU" sz="1800" dirty="0" smtClean="0"/>
              <a:t>raw a rectangle 4 cm by 4 cm</a:t>
            </a:r>
          </a:p>
          <a:p>
            <a:pPr lvl="1"/>
            <a:r>
              <a:rPr lang="en-AU" sz="1400" dirty="0" smtClean="0"/>
              <a:t>As before, draw an arbitrary shape with the rectangle tool then right click the shape, and select ‘Size and position…’. Type the dimensions in as above.</a:t>
            </a:r>
          </a:p>
          <a:p>
            <a:r>
              <a:rPr lang="en-AU" sz="1800" dirty="0" smtClean="0"/>
              <a:t>Drag this square so that the top-left corner is aligned with the centre of the first circle.</a:t>
            </a:r>
          </a:p>
          <a:p>
            <a:r>
              <a:rPr lang="en-AU" sz="1800" dirty="0" smtClean="0"/>
              <a:t>Ctrl-click the torus and the square.</a:t>
            </a:r>
          </a:p>
          <a:p>
            <a:pPr marL="0" indent="0">
              <a:buNone/>
            </a:pPr>
            <a:endParaRPr lang="en-AU" sz="1800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160" y="2728447"/>
            <a:ext cx="4320600" cy="1420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 smtClean="0"/>
              <a:t>Select ‘Shape Intersect’ from the Shape Combiner menu.</a:t>
            </a:r>
          </a:p>
          <a:p>
            <a:pPr lvl="1"/>
            <a:r>
              <a:rPr lang="en-AU" sz="1400" dirty="0" smtClean="0"/>
              <a:t>You’ll be left with an arc shape</a:t>
            </a:r>
          </a:p>
        </p:txBody>
      </p:sp>
    </p:spTree>
    <p:extLst>
      <p:ext uri="{BB962C8B-B14F-4D97-AF65-F5344CB8AC3E}">
        <p14:creationId xmlns:p14="http://schemas.microsoft.com/office/powerpoint/2010/main" val="11302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6372040" y="5235574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6"/>
          <p:cNvSpPr/>
          <p:nvPr/>
        </p:nvSpPr>
        <p:spPr>
          <a:xfrm>
            <a:off x="6732040" y="5595574"/>
            <a:ext cx="1152000" cy="1152000"/>
          </a:xfrm>
          <a:custGeom>
            <a:avLst/>
            <a:gdLst/>
            <a:ahLst/>
            <a:cxnLst/>
            <a:rect l="l" t="t" r="r" b="b"/>
            <a:pathLst>
              <a:path w="1152000" h="1152000">
                <a:moveTo>
                  <a:pt x="432000" y="0"/>
                </a:moveTo>
                <a:lnTo>
                  <a:pt x="1152000" y="0"/>
                </a:lnTo>
                <a:cubicBezTo>
                  <a:pt x="1152000" y="636232"/>
                  <a:pt x="636232" y="1152000"/>
                  <a:pt x="0" y="1152000"/>
                </a:cubicBezTo>
                <a:lnTo>
                  <a:pt x="0" y="432000"/>
                </a:lnTo>
                <a:cubicBezTo>
                  <a:pt x="238587" y="432000"/>
                  <a:pt x="432000" y="238587"/>
                  <a:pt x="432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1331600" y="5235574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6"/>
          <p:cNvSpPr/>
          <p:nvPr/>
        </p:nvSpPr>
        <p:spPr>
          <a:xfrm>
            <a:off x="1691600" y="5595574"/>
            <a:ext cx="1152000" cy="1152000"/>
          </a:xfrm>
          <a:custGeom>
            <a:avLst/>
            <a:gdLst/>
            <a:ahLst/>
            <a:cxnLst/>
            <a:rect l="l" t="t" r="r" b="b"/>
            <a:pathLst>
              <a:path w="1152000" h="1152000">
                <a:moveTo>
                  <a:pt x="432000" y="0"/>
                </a:moveTo>
                <a:lnTo>
                  <a:pt x="1152000" y="0"/>
                </a:lnTo>
                <a:cubicBezTo>
                  <a:pt x="1152000" y="636232"/>
                  <a:pt x="636232" y="1152000"/>
                  <a:pt x="0" y="1152000"/>
                </a:cubicBezTo>
                <a:lnTo>
                  <a:pt x="0" y="432000"/>
                </a:lnTo>
                <a:cubicBezTo>
                  <a:pt x="238587" y="432000"/>
                  <a:pt x="432000" y="238587"/>
                  <a:pt x="432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00" y="548920"/>
            <a:ext cx="4320600" cy="2376330"/>
          </a:xfrm>
        </p:spPr>
        <p:txBody>
          <a:bodyPr>
            <a:normAutofit/>
          </a:bodyPr>
          <a:lstStyle/>
          <a:p>
            <a:r>
              <a:rPr lang="en-AU" sz="1800" dirty="0" smtClean="0"/>
              <a:t>Draw a rectangle 2.0 cm by 3.2 cm.</a:t>
            </a:r>
          </a:p>
          <a:p>
            <a:r>
              <a:rPr lang="en-AU" sz="1800" dirty="0" smtClean="0"/>
              <a:t>Align the rectangle so that the bottom edge cuts through the centre of the first circle.</a:t>
            </a:r>
          </a:p>
          <a:p>
            <a:r>
              <a:rPr lang="en-AU" sz="1800" dirty="0" smtClean="0"/>
              <a:t>Duplicate the first circle (select it and type ctrl-D) and align the copy to one grid-space (0.2 cm) above the rectangle.</a:t>
            </a:r>
          </a:p>
          <a:p>
            <a:pPr marL="0" indent="0">
              <a:buNone/>
            </a:pPr>
            <a:endParaRPr lang="en-AU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331600" y="4443574"/>
            <a:ext cx="720000" cy="115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1331600" y="3651464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6372040" y="4443574"/>
            <a:ext cx="720000" cy="115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6372040" y="3651464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7164040" y="5235574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7164040" y="4443574"/>
            <a:ext cx="720000" cy="115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7164040" y="3651464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76070" y="546784"/>
            <a:ext cx="3826760" cy="244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 smtClean="0"/>
              <a:t>Ctrl-click the two circles and the rectangle. Duplicate them and drag them so they are right-aligned with the arc shape.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41977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562015"/>
            <a:ext cx="4320600" cy="2722965"/>
          </a:xfrm>
        </p:spPr>
        <p:txBody>
          <a:bodyPr>
            <a:noAutofit/>
          </a:bodyPr>
          <a:lstStyle/>
          <a:p>
            <a:r>
              <a:rPr lang="en-AU" sz="1800" dirty="0" smtClean="0"/>
              <a:t>Select the ‘</a:t>
            </a:r>
            <a:r>
              <a:rPr lang="en-AU" sz="1800" dirty="0" err="1" smtClean="0"/>
              <a:t>i</a:t>
            </a:r>
            <a:r>
              <a:rPr lang="en-AU" sz="1800" dirty="0" smtClean="0"/>
              <a:t>‘ and click the ‘Format’ tab.</a:t>
            </a:r>
          </a:p>
          <a:p>
            <a:r>
              <a:rPr lang="en-AU" sz="1800" dirty="0" smtClean="0"/>
              <a:t>Select ‘Shape Fill’ to ‘More Fill Colours…’ and ‘Custom’.</a:t>
            </a:r>
          </a:p>
          <a:p>
            <a:r>
              <a:rPr lang="en-AU" sz="1800" dirty="0" smtClean="0"/>
              <a:t>Enter RGB values: R: 0, G: 150, B: 255 and click OK.</a:t>
            </a:r>
          </a:p>
          <a:p>
            <a:r>
              <a:rPr lang="en-AU" sz="1800" dirty="0" smtClean="0"/>
              <a:t>Repeat for the ‘j’ using RGB values: R: 255, G: 204 , B: 0.</a:t>
            </a:r>
          </a:p>
          <a:p>
            <a:r>
              <a:rPr lang="en-AU" sz="1800" dirty="0" smtClean="0"/>
              <a:t>Select both shapes and change ‘Shape Outline’ to ‘None’.</a:t>
            </a:r>
          </a:p>
        </p:txBody>
      </p:sp>
      <p:sp>
        <p:nvSpPr>
          <p:cNvPr id="24" name="Oval 23"/>
          <p:cNvSpPr/>
          <p:nvPr/>
        </p:nvSpPr>
        <p:spPr>
          <a:xfrm>
            <a:off x="749819" y="5078926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6"/>
          <p:cNvSpPr/>
          <p:nvPr/>
        </p:nvSpPr>
        <p:spPr>
          <a:xfrm>
            <a:off x="1109819" y="5438926"/>
            <a:ext cx="1152000" cy="1152000"/>
          </a:xfrm>
          <a:custGeom>
            <a:avLst/>
            <a:gdLst/>
            <a:ahLst/>
            <a:cxnLst/>
            <a:rect l="l" t="t" r="r" b="b"/>
            <a:pathLst>
              <a:path w="1152000" h="1152000">
                <a:moveTo>
                  <a:pt x="432000" y="0"/>
                </a:moveTo>
                <a:lnTo>
                  <a:pt x="1152000" y="0"/>
                </a:lnTo>
                <a:cubicBezTo>
                  <a:pt x="1152000" y="636232"/>
                  <a:pt x="636232" y="1152000"/>
                  <a:pt x="0" y="1152000"/>
                </a:cubicBezTo>
                <a:lnTo>
                  <a:pt x="0" y="432000"/>
                </a:lnTo>
                <a:cubicBezTo>
                  <a:pt x="238587" y="432000"/>
                  <a:pt x="432000" y="238587"/>
                  <a:pt x="432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749819" y="4286926"/>
            <a:ext cx="720000" cy="115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749819" y="3494816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1541819" y="5078926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1541819" y="4286926"/>
            <a:ext cx="720000" cy="115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1541819" y="3494816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718554" y="5870926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14"/>
          <p:cNvSpPr/>
          <p:nvPr/>
        </p:nvSpPr>
        <p:spPr>
          <a:xfrm>
            <a:off x="6482526" y="3501010"/>
            <a:ext cx="720000" cy="2304110"/>
          </a:xfrm>
          <a:custGeom>
            <a:avLst/>
            <a:gdLst/>
            <a:ahLst/>
            <a:cxnLst/>
            <a:rect l="l" t="t" r="r" b="b"/>
            <a:pathLst>
              <a:path w="720000" h="2304110">
                <a:moveTo>
                  <a:pt x="0" y="792110"/>
                </a:moveTo>
                <a:lnTo>
                  <a:pt x="720000" y="792110"/>
                </a:lnTo>
                <a:lnTo>
                  <a:pt x="720000" y="1944110"/>
                </a:lnTo>
                <a:cubicBezTo>
                  <a:pt x="720000" y="2142933"/>
                  <a:pt x="558823" y="2304110"/>
                  <a:pt x="360000" y="2304110"/>
                </a:cubicBezTo>
                <a:cubicBezTo>
                  <a:pt x="161177" y="2304110"/>
                  <a:pt x="0" y="2142933"/>
                  <a:pt x="0" y="1944110"/>
                </a:cubicBezTo>
                <a:close/>
                <a:moveTo>
                  <a:pt x="360000" y="0"/>
                </a:moveTo>
                <a:cubicBezTo>
                  <a:pt x="558823" y="0"/>
                  <a:pt x="720000" y="161177"/>
                  <a:pt x="720000" y="360000"/>
                </a:cubicBezTo>
                <a:cubicBezTo>
                  <a:pt x="720000" y="558823"/>
                  <a:pt x="558823" y="720000"/>
                  <a:pt x="360000" y="720000"/>
                </a:cubicBezTo>
                <a:cubicBezTo>
                  <a:pt x="161177" y="720000"/>
                  <a:pt x="0" y="558823"/>
                  <a:pt x="0" y="360000"/>
                </a:cubicBezTo>
                <a:cubicBezTo>
                  <a:pt x="0" y="161177"/>
                  <a:pt x="161177" y="0"/>
                  <a:pt x="360000" y="0"/>
                </a:cubicBezTo>
                <a:close/>
              </a:path>
            </a:pathLst>
          </a:custGeom>
          <a:solidFill>
            <a:srgbClr val="0096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0"/>
          <p:cNvSpPr/>
          <p:nvPr/>
        </p:nvSpPr>
        <p:spPr>
          <a:xfrm>
            <a:off x="6451261" y="3501010"/>
            <a:ext cx="1543265" cy="3096110"/>
          </a:xfrm>
          <a:custGeom>
            <a:avLst/>
            <a:gdLst/>
            <a:ahLst/>
            <a:cxnLst/>
            <a:rect l="l" t="t" r="r" b="b"/>
            <a:pathLst>
              <a:path w="1543265" h="3096110">
                <a:moveTo>
                  <a:pt x="823265" y="792110"/>
                </a:moveTo>
                <a:lnTo>
                  <a:pt x="1543265" y="792110"/>
                </a:lnTo>
                <a:lnTo>
                  <a:pt x="1543265" y="1944110"/>
                </a:lnTo>
                <a:cubicBezTo>
                  <a:pt x="1543265" y="2580342"/>
                  <a:pt x="1027497" y="3096110"/>
                  <a:pt x="391265" y="3096110"/>
                </a:cubicBezTo>
                <a:lnTo>
                  <a:pt x="391265" y="3092958"/>
                </a:lnTo>
                <a:cubicBezTo>
                  <a:pt x="381066" y="3095653"/>
                  <a:pt x="370587" y="3096110"/>
                  <a:pt x="360000" y="3096110"/>
                </a:cubicBezTo>
                <a:cubicBezTo>
                  <a:pt x="161177" y="3096110"/>
                  <a:pt x="0" y="2934933"/>
                  <a:pt x="0" y="2736110"/>
                </a:cubicBezTo>
                <a:cubicBezTo>
                  <a:pt x="0" y="2537287"/>
                  <a:pt x="161177" y="2376110"/>
                  <a:pt x="360000" y="2376110"/>
                </a:cubicBezTo>
                <a:lnTo>
                  <a:pt x="391265" y="2379262"/>
                </a:lnTo>
                <a:lnTo>
                  <a:pt x="391265" y="2376110"/>
                </a:lnTo>
                <a:cubicBezTo>
                  <a:pt x="629852" y="2376110"/>
                  <a:pt x="823265" y="2182697"/>
                  <a:pt x="823265" y="1944110"/>
                </a:cubicBezTo>
                <a:close/>
                <a:moveTo>
                  <a:pt x="1183265" y="0"/>
                </a:moveTo>
                <a:cubicBezTo>
                  <a:pt x="1382088" y="0"/>
                  <a:pt x="1543265" y="161177"/>
                  <a:pt x="1543265" y="360000"/>
                </a:cubicBezTo>
                <a:cubicBezTo>
                  <a:pt x="1543265" y="558823"/>
                  <a:pt x="1382088" y="720000"/>
                  <a:pt x="1183265" y="720000"/>
                </a:cubicBezTo>
                <a:cubicBezTo>
                  <a:pt x="984442" y="720000"/>
                  <a:pt x="823265" y="558823"/>
                  <a:pt x="823265" y="360000"/>
                </a:cubicBezTo>
                <a:cubicBezTo>
                  <a:pt x="823265" y="161177"/>
                  <a:pt x="984442" y="0"/>
                  <a:pt x="1183265" y="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51400" y="562015"/>
            <a:ext cx="4276228" cy="2578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 smtClean="0"/>
              <a:t>Duplicate the first circle again and align it with the bottom of the arc shape.</a:t>
            </a:r>
          </a:p>
          <a:p>
            <a:r>
              <a:rPr lang="en-AU" sz="1800" dirty="0" smtClean="0"/>
              <a:t>Select all the shapes comprising the ‘</a:t>
            </a:r>
            <a:r>
              <a:rPr lang="en-AU" sz="1800" dirty="0" err="1" smtClean="0"/>
              <a:t>i</a:t>
            </a:r>
            <a:r>
              <a:rPr lang="en-AU" sz="1800" dirty="0" smtClean="0"/>
              <a:t>’ character (including the top circle).</a:t>
            </a:r>
          </a:p>
          <a:p>
            <a:r>
              <a:rPr lang="en-AU" sz="1800" dirty="0" smtClean="0"/>
              <a:t>From Shape Combine, select ‘Shape Union’.</a:t>
            </a:r>
          </a:p>
          <a:p>
            <a:r>
              <a:rPr lang="en-AU" sz="1800" dirty="0" smtClean="0"/>
              <a:t>Repeat for all parts of the ‘j’ character.</a:t>
            </a:r>
            <a:endParaRPr lang="en-AU" sz="1800" dirty="0"/>
          </a:p>
        </p:txBody>
      </p:sp>
      <p:sp>
        <p:nvSpPr>
          <p:cNvPr id="15" name="Oval 14"/>
          <p:cNvSpPr/>
          <p:nvPr/>
        </p:nvSpPr>
        <p:spPr>
          <a:xfrm>
            <a:off x="3787261" y="3494816"/>
            <a:ext cx="720000" cy="2304110"/>
          </a:xfrm>
          <a:custGeom>
            <a:avLst/>
            <a:gdLst/>
            <a:ahLst/>
            <a:cxnLst/>
            <a:rect l="l" t="t" r="r" b="b"/>
            <a:pathLst>
              <a:path w="720000" h="2304110">
                <a:moveTo>
                  <a:pt x="0" y="792110"/>
                </a:moveTo>
                <a:lnTo>
                  <a:pt x="720000" y="792110"/>
                </a:lnTo>
                <a:lnTo>
                  <a:pt x="720000" y="1944110"/>
                </a:lnTo>
                <a:cubicBezTo>
                  <a:pt x="720000" y="2142933"/>
                  <a:pt x="558823" y="2304110"/>
                  <a:pt x="360000" y="2304110"/>
                </a:cubicBezTo>
                <a:cubicBezTo>
                  <a:pt x="161177" y="2304110"/>
                  <a:pt x="0" y="2142933"/>
                  <a:pt x="0" y="1944110"/>
                </a:cubicBezTo>
                <a:close/>
                <a:moveTo>
                  <a:pt x="360000" y="0"/>
                </a:moveTo>
                <a:cubicBezTo>
                  <a:pt x="558823" y="0"/>
                  <a:pt x="720000" y="161177"/>
                  <a:pt x="720000" y="360000"/>
                </a:cubicBezTo>
                <a:cubicBezTo>
                  <a:pt x="720000" y="558823"/>
                  <a:pt x="558823" y="720000"/>
                  <a:pt x="360000" y="720000"/>
                </a:cubicBezTo>
                <a:cubicBezTo>
                  <a:pt x="161177" y="720000"/>
                  <a:pt x="0" y="558823"/>
                  <a:pt x="0" y="360000"/>
                </a:cubicBezTo>
                <a:cubicBezTo>
                  <a:pt x="0" y="161177"/>
                  <a:pt x="161177" y="0"/>
                  <a:pt x="360000" y="0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/>
          <p:cNvSpPr/>
          <p:nvPr/>
        </p:nvSpPr>
        <p:spPr>
          <a:xfrm>
            <a:off x="3755996" y="3494816"/>
            <a:ext cx="1543265" cy="3096110"/>
          </a:xfrm>
          <a:custGeom>
            <a:avLst/>
            <a:gdLst/>
            <a:ahLst/>
            <a:cxnLst/>
            <a:rect l="l" t="t" r="r" b="b"/>
            <a:pathLst>
              <a:path w="1543265" h="3096110">
                <a:moveTo>
                  <a:pt x="823265" y="792110"/>
                </a:moveTo>
                <a:lnTo>
                  <a:pt x="1543265" y="792110"/>
                </a:lnTo>
                <a:lnTo>
                  <a:pt x="1543265" y="1944110"/>
                </a:lnTo>
                <a:cubicBezTo>
                  <a:pt x="1543265" y="2580342"/>
                  <a:pt x="1027497" y="3096110"/>
                  <a:pt x="391265" y="3096110"/>
                </a:cubicBezTo>
                <a:lnTo>
                  <a:pt x="391265" y="3092958"/>
                </a:lnTo>
                <a:cubicBezTo>
                  <a:pt x="381066" y="3095653"/>
                  <a:pt x="370587" y="3096110"/>
                  <a:pt x="360000" y="3096110"/>
                </a:cubicBezTo>
                <a:cubicBezTo>
                  <a:pt x="161177" y="3096110"/>
                  <a:pt x="0" y="2934933"/>
                  <a:pt x="0" y="2736110"/>
                </a:cubicBezTo>
                <a:cubicBezTo>
                  <a:pt x="0" y="2537287"/>
                  <a:pt x="161177" y="2376110"/>
                  <a:pt x="360000" y="2376110"/>
                </a:cubicBezTo>
                <a:lnTo>
                  <a:pt x="391265" y="2379262"/>
                </a:lnTo>
                <a:lnTo>
                  <a:pt x="391265" y="2376110"/>
                </a:lnTo>
                <a:cubicBezTo>
                  <a:pt x="629852" y="2376110"/>
                  <a:pt x="823265" y="2182697"/>
                  <a:pt x="823265" y="1944110"/>
                </a:cubicBezTo>
                <a:close/>
                <a:moveTo>
                  <a:pt x="1183265" y="0"/>
                </a:moveTo>
                <a:cubicBezTo>
                  <a:pt x="1382088" y="0"/>
                  <a:pt x="1543265" y="161177"/>
                  <a:pt x="1543265" y="360000"/>
                </a:cubicBezTo>
                <a:cubicBezTo>
                  <a:pt x="1543265" y="558823"/>
                  <a:pt x="1382088" y="720000"/>
                  <a:pt x="1183265" y="720000"/>
                </a:cubicBezTo>
                <a:cubicBezTo>
                  <a:pt x="984442" y="720000"/>
                  <a:pt x="823265" y="558823"/>
                  <a:pt x="823265" y="360000"/>
                </a:cubicBezTo>
                <a:cubicBezTo>
                  <a:pt x="823265" y="161177"/>
                  <a:pt x="984442" y="0"/>
                  <a:pt x="1183265" y="0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36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562015"/>
            <a:ext cx="4320600" cy="2722965"/>
          </a:xfrm>
        </p:spPr>
        <p:txBody>
          <a:bodyPr>
            <a:noAutofit/>
          </a:bodyPr>
          <a:lstStyle/>
          <a:p>
            <a:r>
              <a:rPr lang="en-AU" sz="1800" dirty="0" smtClean="0"/>
              <a:t>For a monochromatic logo, select the grouped shape and change the ‘Fill Colour’ – both shapes will become the same colour.</a:t>
            </a:r>
          </a:p>
          <a:p>
            <a:r>
              <a:rPr lang="en-AU" sz="1800" dirty="0" smtClean="0"/>
              <a:t>When resizing the logo, be sure to check ‘Lock Aspect Ration’ in the Size properties.</a:t>
            </a:r>
          </a:p>
          <a:p>
            <a:pPr lvl="1"/>
            <a:r>
              <a:rPr lang="en-AU" sz="1400" dirty="0" smtClean="0"/>
              <a:t>You can also hold down the shift key when doing a free-resize using the mouse to preserve the aspect ratio.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31550" y="3510190"/>
            <a:ext cx="1543265" cy="3096110"/>
            <a:chOff x="1331550" y="3510190"/>
            <a:chExt cx="1543265" cy="3096110"/>
          </a:xfrm>
        </p:grpSpPr>
        <p:sp>
          <p:nvSpPr>
            <p:cNvPr id="32" name="Oval 14"/>
            <p:cNvSpPr/>
            <p:nvPr/>
          </p:nvSpPr>
          <p:spPr>
            <a:xfrm>
              <a:off x="1362815" y="3510190"/>
              <a:ext cx="720000" cy="2304110"/>
            </a:xfrm>
            <a:custGeom>
              <a:avLst/>
              <a:gdLst/>
              <a:ahLst/>
              <a:cxnLst/>
              <a:rect l="l" t="t" r="r" b="b"/>
              <a:pathLst>
                <a:path w="720000" h="2304110">
                  <a:moveTo>
                    <a:pt x="0" y="792110"/>
                  </a:moveTo>
                  <a:lnTo>
                    <a:pt x="720000" y="792110"/>
                  </a:lnTo>
                  <a:lnTo>
                    <a:pt x="720000" y="1944110"/>
                  </a:lnTo>
                  <a:cubicBezTo>
                    <a:pt x="720000" y="2142933"/>
                    <a:pt x="558823" y="2304110"/>
                    <a:pt x="360000" y="2304110"/>
                  </a:cubicBezTo>
                  <a:cubicBezTo>
                    <a:pt x="161177" y="2304110"/>
                    <a:pt x="0" y="2142933"/>
                    <a:pt x="0" y="1944110"/>
                  </a:cubicBezTo>
                  <a:close/>
                  <a:moveTo>
                    <a:pt x="360000" y="0"/>
                  </a:moveTo>
                  <a:cubicBezTo>
                    <a:pt x="558823" y="0"/>
                    <a:pt x="720000" y="161177"/>
                    <a:pt x="720000" y="360000"/>
                  </a:cubicBezTo>
                  <a:cubicBezTo>
                    <a:pt x="720000" y="558823"/>
                    <a:pt x="558823" y="720000"/>
                    <a:pt x="360000" y="720000"/>
                  </a:cubicBez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solidFill>
              <a:srgbClr val="0096FF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0"/>
            <p:cNvSpPr/>
            <p:nvPr/>
          </p:nvSpPr>
          <p:spPr>
            <a:xfrm>
              <a:off x="1331550" y="3510190"/>
              <a:ext cx="1543265" cy="3096110"/>
            </a:xfrm>
            <a:custGeom>
              <a:avLst/>
              <a:gdLst/>
              <a:ahLst/>
              <a:cxnLst/>
              <a:rect l="l" t="t" r="r" b="b"/>
              <a:pathLst>
                <a:path w="1543265" h="3096110">
                  <a:moveTo>
                    <a:pt x="823265" y="792110"/>
                  </a:moveTo>
                  <a:lnTo>
                    <a:pt x="1543265" y="792110"/>
                  </a:lnTo>
                  <a:lnTo>
                    <a:pt x="1543265" y="1944110"/>
                  </a:lnTo>
                  <a:cubicBezTo>
                    <a:pt x="1543265" y="2580342"/>
                    <a:pt x="1027497" y="3096110"/>
                    <a:pt x="391265" y="3096110"/>
                  </a:cubicBezTo>
                  <a:lnTo>
                    <a:pt x="391265" y="3092958"/>
                  </a:lnTo>
                  <a:cubicBezTo>
                    <a:pt x="381066" y="3095653"/>
                    <a:pt x="370587" y="3096110"/>
                    <a:pt x="360000" y="3096110"/>
                  </a:cubicBezTo>
                  <a:cubicBezTo>
                    <a:pt x="161177" y="3096110"/>
                    <a:pt x="0" y="2934933"/>
                    <a:pt x="0" y="2736110"/>
                  </a:cubicBezTo>
                  <a:cubicBezTo>
                    <a:pt x="0" y="2537287"/>
                    <a:pt x="161177" y="2376110"/>
                    <a:pt x="360000" y="2376110"/>
                  </a:cubicBezTo>
                  <a:lnTo>
                    <a:pt x="391265" y="2379262"/>
                  </a:lnTo>
                  <a:lnTo>
                    <a:pt x="391265" y="2376110"/>
                  </a:lnTo>
                  <a:cubicBezTo>
                    <a:pt x="629852" y="2376110"/>
                    <a:pt x="823265" y="2182697"/>
                    <a:pt x="823265" y="1944110"/>
                  </a:cubicBezTo>
                  <a:close/>
                  <a:moveTo>
                    <a:pt x="1183265" y="0"/>
                  </a:moveTo>
                  <a:cubicBezTo>
                    <a:pt x="1382088" y="0"/>
                    <a:pt x="1543265" y="161177"/>
                    <a:pt x="1543265" y="360000"/>
                  </a:cubicBezTo>
                  <a:cubicBezTo>
                    <a:pt x="1543265" y="558823"/>
                    <a:pt x="1382088" y="720000"/>
                    <a:pt x="1183265" y="720000"/>
                  </a:cubicBezTo>
                  <a:cubicBezTo>
                    <a:pt x="984442" y="720000"/>
                    <a:pt x="823265" y="558823"/>
                    <a:pt x="823265" y="360000"/>
                  </a:cubicBezTo>
                  <a:cubicBezTo>
                    <a:pt x="823265" y="161177"/>
                    <a:pt x="984442" y="0"/>
                    <a:pt x="1183265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251400" y="562015"/>
            <a:ext cx="4276228" cy="2578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 smtClean="0"/>
              <a:t>For ease-of-use, select both shapes and group them (right click and select ‘Group’ and then ‘Group’).</a:t>
            </a:r>
            <a:endParaRPr lang="en-AU" sz="1800" dirty="0"/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5436120" y="3510190"/>
            <a:ext cx="1543265" cy="3096110"/>
            <a:chOff x="1331550" y="3510190"/>
            <a:chExt cx="1543265" cy="3096110"/>
          </a:xfrm>
          <a:solidFill>
            <a:schemeClr val="tx1"/>
          </a:solidFill>
        </p:grpSpPr>
        <p:sp>
          <p:nvSpPr>
            <p:cNvPr id="29" name="Oval 14"/>
            <p:cNvSpPr/>
            <p:nvPr/>
          </p:nvSpPr>
          <p:spPr>
            <a:xfrm>
              <a:off x="1362815" y="3510190"/>
              <a:ext cx="720000" cy="2304110"/>
            </a:xfrm>
            <a:custGeom>
              <a:avLst/>
              <a:gdLst/>
              <a:ahLst/>
              <a:cxnLst/>
              <a:rect l="l" t="t" r="r" b="b"/>
              <a:pathLst>
                <a:path w="720000" h="2304110">
                  <a:moveTo>
                    <a:pt x="0" y="792110"/>
                  </a:moveTo>
                  <a:lnTo>
                    <a:pt x="720000" y="792110"/>
                  </a:lnTo>
                  <a:lnTo>
                    <a:pt x="720000" y="1944110"/>
                  </a:lnTo>
                  <a:cubicBezTo>
                    <a:pt x="720000" y="2142933"/>
                    <a:pt x="558823" y="2304110"/>
                    <a:pt x="360000" y="2304110"/>
                  </a:cubicBezTo>
                  <a:cubicBezTo>
                    <a:pt x="161177" y="2304110"/>
                    <a:pt x="0" y="2142933"/>
                    <a:pt x="0" y="1944110"/>
                  </a:cubicBezTo>
                  <a:close/>
                  <a:moveTo>
                    <a:pt x="360000" y="0"/>
                  </a:moveTo>
                  <a:cubicBezTo>
                    <a:pt x="558823" y="0"/>
                    <a:pt x="720000" y="161177"/>
                    <a:pt x="720000" y="360000"/>
                  </a:cubicBezTo>
                  <a:cubicBezTo>
                    <a:pt x="720000" y="558823"/>
                    <a:pt x="558823" y="720000"/>
                    <a:pt x="360000" y="720000"/>
                  </a:cubicBez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30"/>
            <p:cNvSpPr/>
            <p:nvPr/>
          </p:nvSpPr>
          <p:spPr>
            <a:xfrm>
              <a:off x="1331550" y="3510190"/>
              <a:ext cx="1543265" cy="3096110"/>
            </a:xfrm>
            <a:custGeom>
              <a:avLst/>
              <a:gdLst/>
              <a:ahLst/>
              <a:cxnLst/>
              <a:rect l="l" t="t" r="r" b="b"/>
              <a:pathLst>
                <a:path w="1543265" h="3096110">
                  <a:moveTo>
                    <a:pt x="823265" y="792110"/>
                  </a:moveTo>
                  <a:lnTo>
                    <a:pt x="1543265" y="792110"/>
                  </a:lnTo>
                  <a:lnTo>
                    <a:pt x="1543265" y="1944110"/>
                  </a:lnTo>
                  <a:cubicBezTo>
                    <a:pt x="1543265" y="2580342"/>
                    <a:pt x="1027497" y="3096110"/>
                    <a:pt x="391265" y="3096110"/>
                  </a:cubicBezTo>
                  <a:lnTo>
                    <a:pt x="391265" y="3092958"/>
                  </a:lnTo>
                  <a:cubicBezTo>
                    <a:pt x="381066" y="3095653"/>
                    <a:pt x="370587" y="3096110"/>
                    <a:pt x="360000" y="3096110"/>
                  </a:cubicBezTo>
                  <a:cubicBezTo>
                    <a:pt x="161177" y="3096110"/>
                    <a:pt x="0" y="2934933"/>
                    <a:pt x="0" y="2736110"/>
                  </a:cubicBezTo>
                  <a:cubicBezTo>
                    <a:pt x="0" y="2537287"/>
                    <a:pt x="161177" y="2376110"/>
                    <a:pt x="360000" y="2376110"/>
                  </a:cubicBezTo>
                  <a:lnTo>
                    <a:pt x="391265" y="2379262"/>
                  </a:lnTo>
                  <a:lnTo>
                    <a:pt x="391265" y="2376110"/>
                  </a:lnTo>
                  <a:cubicBezTo>
                    <a:pt x="629852" y="2376110"/>
                    <a:pt x="823265" y="2182697"/>
                    <a:pt x="823265" y="1944110"/>
                  </a:cubicBezTo>
                  <a:close/>
                  <a:moveTo>
                    <a:pt x="1183265" y="0"/>
                  </a:moveTo>
                  <a:cubicBezTo>
                    <a:pt x="1382088" y="0"/>
                    <a:pt x="1543265" y="161177"/>
                    <a:pt x="1543265" y="360000"/>
                  </a:cubicBezTo>
                  <a:cubicBezTo>
                    <a:pt x="1543265" y="558823"/>
                    <a:pt x="1382088" y="720000"/>
                    <a:pt x="1183265" y="720000"/>
                  </a:cubicBezTo>
                  <a:cubicBezTo>
                    <a:pt x="984442" y="720000"/>
                    <a:pt x="823265" y="558823"/>
                    <a:pt x="823265" y="360000"/>
                  </a:cubicBezTo>
                  <a:cubicBezTo>
                    <a:pt x="823265" y="161177"/>
                    <a:pt x="984442" y="0"/>
                    <a:pt x="118326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7833644" y="4293120"/>
            <a:ext cx="582891" cy="1169400"/>
            <a:chOff x="1331550" y="3510190"/>
            <a:chExt cx="1543265" cy="3096110"/>
          </a:xfrm>
          <a:solidFill>
            <a:schemeClr val="tx1"/>
          </a:solidFill>
        </p:grpSpPr>
        <p:sp>
          <p:nvSpPr>
            <p:cNvPr id="36" name="Oval 14"/>
            <p:cNvSpPr/>
            <p:nvPr/>
          </p:nvSpPr>
          <p:spPr>
            <a:xfrm>
              <a:off x="1362815" y="3510190"/>
              <a:ext cx="720000" cy="2304110"/>
            </a:xfrm>
            <a:custGeom>
              <a:avLst/>
              <a:gdLst/>
              <a:ahLst/>
              <a:cxnLst/>
              <a:rect l="l" t="t" r="r" b="b"/>
              <a:pathLst>
                <a:path w="720000" h="2304110">
                  <a:moveTo>
                    <a:pt x="0" y="792110"/>
                  </a:moveTo>
                  <a:lnTo>
                    <a:pt x="720000" y="792110"/>
                  </a:lnTo>
                  <a:lnTo>
                    <a:pt x="720000" y="1944110"/>
                  </a:lnTo>
                  <a:cubicBezTo>
                    <a:pt x="720000" y="2142933"/>
                    <a:pt x="558823" y="2304110"/>
                    <a:pt x="360000" y="2304110"/>
                  </a:cubicBezTo>
                  <a:cubicBezTo>
                    <a:pt x="161177" y="2304110"/>
                    <a:pt x="0" y="2142933"/>
                    <a:pt x="0" y="1944110"/>
                  </a:cubicBezTo>
                  <a:close/>
                  <a:moveTo>
                    <a:pt x="360000" y="0"/>
                  </a:moveTo>
                  <a:cubicBezTo>
                    <a:pt x="558823" y="0"/>
                    <a:pt x="720000" y="161177"/>
                    <a:pt x="720000" y="360000"/>
                  </a:cubicBezTo>
                  <a:cubicBezTo>
                    <a:pt x="720000" y="558823"/>
                    <a:pt x="558823" y="720000"/>
                    <a:pt x="360000" y="720000"/>
                  </a:cubicBez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0"/>
            <p:cNvSpPr/>
            <p:nvPr/>
          </p:nvSpPr>
          <p:spPr>
            <a:xfrm>
              <a:off x="1331550" y="3510190"/>
              <a:ext cx="1543265" cy="3096110"/>
            </a:xfrm>
            <a:custGeom>
              <a:avLst/>
              <a:gdLst/>
              <a:ahLst/>
              <a:cxnLst/>
              <a:rect l="l" t="t" r="r" b="b"/>
              <a:pathLst>
                <a:path w="1543265" h="3096110">
                  <a:moveTo>
                    <a:pt x="823265" y="792110"/>
                  </a:moveTo>
                  <a:lnTo>
                    <a:pt x="1543265" y="792110"/>
                  </a:lnTo>
                  <a:lnTo>
                    <a:pt x="1543265" y="1944110"/>
                  </a:lnTo>
                  <a:cubicBezTo>
                    <a:pt x="1543265" y="2580342"/>
                    <a:pt x="1027497" y="3096110"/>
                    <a:pt x="391265" y="3096110"/>
                  </a:cubicBezTo>
                  <a:lnTo>
                    <a:pt x="391265" y="3092958"/>
                  </a:lnTo>
                  <a:cubicBezTo>
                    <a:pt x="381066" y="3095653"/>
                    <a:pt x="370587" y="3096110"/>
                    <a:pt x="360000" y="3096110"/>
                  </a:cubicBezTo>
                  <a:cubicBezTo>
                    <a:pt x="161177" y="3096110"/>
                    <a:pt x="0" y="2934933"/>
                    <a:pt x="0" y="2736110"/>
                  </a:cubicBezTo>
                  <a:cubicBezTo>
                    <a:pt x="0" y="2537287"/>
                    <a:pt x="161177" y="2376110"/>
                    <a:pt x="360000" y="2376110"/>
                  </a:cubicBezTo>
                  <a:lnTo>
                    <a:pt x="391265" y="2379262"/>
                  </a:lnTo>
                  <a:lnTo>
                    <a:pt x="391265" y="2376110"/>
                  </a:lnTo>
                  <a:cubicBezTo>
                    <a:pt x="629852" y="2376110"/>
                    <a:pt x="823265" y="2182697"/>
                    <a:pt x="823265" y="1944110"/>
                  </a:cubicBezTo>
                  <a:close/>
                  <a:moveTo>
                    <a:pt x="1183265" y="0"/>
                  </a:moveTo>
                  <a:cubicBezTo>
                    <a:pt x="1382088" y="0"/>
                    <a:pt x="1543265" y="161177"/>
                    <a:pt x="1543265" y="360000"/>
                  </a:cubicBezTo>
                  <a:cubicBezTo>
                    <a:pt x="1543265" y="558823"/>
                    <a:pt x="1382088" y="720000"/>
                    <a:pt x="1183265" y="720000"/>
                  </a:cubicBezTo>
                  <a:cubicBezTo>
                    <a:pt x="984442" y="720000"/>
                    <a:pt x="823265" y="558823"/>
                    <a:pt x="823265" y="360000"/>
                  </a:cubicBezTo>
                  <a:cubicBezTo>
                    <a:pt x="823265" y="161177"/>
                    <a:pt x="984442" y="0"/>
                    <a:pt x="118326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8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693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Dave</cp:lastModifiedBy>
  <cp:revision>25</cp:revision>
  <dcterms:created xsi:type="dcterms:W3CDTF">2018-01-13T19:50:25Z</dcterms:created>
  <dcterms:modified xsi:type="dcterms:W3CDTF">2018-02-04T19:04:04Z</dcterms:modified>
</cp:coreProperties>
</file>