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0" r:id="rId3"/>
    <p:sldId id="261" r:id="rId4"/>
    <p:sldId id="264" r:id="rId5"/>
    <p:sldId id="266" r:id="rId6"/>
    <p:sldId id="267" r:id="rId7"/>
    <p:sldId id="268" r:id="rId8"/>
    <p:sldId id="263" r:id="rId9"/>
    <p:sldId id="269" r:id="rId10"/>
    <p:sldId id="270" r:id="rId11"/>
  </p:sldIdLst>
  <p:sldSz cx="12192000" cy="6858000"/>
  <p:notesSz cx="6858000" cy="9144000"/>
  <p:embeddedFontLst>
    <p:embeddedFont>
      <p:font typeface="Adventure" panose="02000500000000000000" pitchFamily="2" charset="0"/>
      <p:regular r:id="rId12"/>
    </p:embeddedFont>
    <p:embeddedFont>
      <p:font typeface="Adventure Subtitles" panose="02000500000000000000" pitchFamily="2" charset="0"/>
      <p:regular r:id="rId13"/>
      <p:bold r:id="rId14"/>
      <p:italic r:id="rId15"/>
      <p:boldItalic r:id="rId16"/>
    </p:embeddedFont>
    <p:embeddedFont>
      <p:font typeface="Comic Sans MS" panose="030F0702030302020204" pitchFamily="66" charset="0"/>
      <p:regular r:id="rId17"/>
      <p:bold r:id="rId18"/>
      <p:italic r:id="rId19"/>
      <p:boldItalic r:id="rId20"/>
    </p:embeddedFont>
    <p:embeddedFont>
      <p:font typeface="나눔스퀘어라운드 Regular" panose="020B060000010101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C3"/>
    <a:srgbClr val="F15A23"/>
    <a:srgbClr val="6174F9"/>
    <a:srgbClr val="5C9EFF"/>
    <a:srgbClr val="FFE10C"/>
    <a:srgbClr val="FBA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5B43F-1854-406A-A112-B0D7A1F4B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F47BD0-5E40-4AF9-8F5C-252339DF8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10B1C-37ED-4F8D-BB6A-D58E064F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51-5E6A-4738-9035-E23A97F7504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F785E-3723-4239-97F1-6EE71C1C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CB620-E661-4197-9BDE-68503C6C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C2F-D9D6-448D-88C8-4BC854D46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9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F75C9-2AC4-4ECF-ABCF-8761C870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8880CB-3DF9-402A-BC94-C3C259253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EE1B1-87F3-49FD-BA4F-61480F56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51-5E6A-4738-9035-E23A97F7504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F9056-7E0C-4034-BDD1-C2D29DEF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50F1A-C86F-49D2-BE29-B909C89F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C2F-D9D6-448D-88C8-4BC854D46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7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A72166-21BE-46E3-B402-8FBEB98D7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1283DD-0E45-4D86-9FBA-78BE5178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599E1-6564-4F1A-8040-459CABAB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51-5E6A-4738-9035-E23A97F7504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4FAF1-0A36-4062-8A89-0CD1DC20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743ED-E080-423D-A099-E89CD1A8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C2F-D9D6-448D-88C8-4BC854D46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6248F-FC52-4091-83B7-D30C8A6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FCB2F-36D2-49E5-9B56-F07DC792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6EA42-898B-4800-A619-A00E4A6C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51-5E6A-4738-9035-E23A97F7504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ABE11-61D3-4BA2-BCC0-26F1527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841A3-472E-41A7-83E9-B73CE5F3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C2F-D9D6-448D-88C8-4BC854D46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6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2B1AD-6B35-4A42-A440-61017059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3EB83-4AD8-4654-8EEB-EA981DD6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6A6DA-7D94-4987-8150-2C9B82C0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51-5E6A-4738-9035-E23A97F7504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A4249-B524-442F-BE06-870B7394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48C00-8198-4456-81C4-32AF79D4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C2F-D9D6-448D-88C8-4BC854D46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0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77583-3AB5-4D6F-89AB-A0510145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C99CF-A426-46FC-A5E7-4E69AFA0A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861C82-469D-4EA7-87EC-A3E1F4065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39781-CCD7-4635-98BC-11380296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51-5E6A-4738-9035-E23A97F7504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CCB6F-C2A8-4EA8-A2DC-5FDEA628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261B6-A693-471C-A2E9-89FA619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C2F-D9D6-448D-88C8-4BC854D46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C7F33-127A-4BBE-B347-D0B77BEA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1CEC35-D983-4773-B32A-269A87869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1BABA2-BFE2-40C6-91C4-D0B668FDE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C913E7-7C05-4739-B828-CFC05DFB7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6110B0-3B2A-438F-84CE-50BB4F5FE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ED749-6842-43AF-88DD-B594C3DD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51-5E6A-4738-9035-E23A97F7504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9B1440-8D3C-4CCF-A0B5-4AC78820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498E92-48CA-444E-81E9-05FFC2E4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C2F-D9D6-448D-88C8-4BC854D46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7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B70F5-137E-41AD-859E-FD644F09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1CF2D1-13FE-45B0-90F4-32C32033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51-5E6A-4738-9035-E23A97F7504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06D76-3FE3-47BD-9098-2D67EC19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F31BE0-BEA2-4980-9C7F-3CDC3908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C2F-D9D6-448D-88C8-4BC854D46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4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64AAD-E381-44C7-90D5-4D7BB248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51-5E6A-4738-9035-E23A97F7504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6E990C-C108-4782-A02B-58BCA019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70B968-6DF0-4219-A240-6EFB89CB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C2F-D9D6-448D-88C8-4BC854D46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1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E0CD2-4DE2-4C6D-9651-4D176302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F5D3A-5569-488F-8EE6-B34B5C6F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90E0-50A3-452A-BBDF-BA6C184D0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6A24E-0288-44F8-AF5C-438F8F97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51-5E6A-4738-9035-E23A97F7504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0EF70-9909-4E0B-B0AB-778E19D4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E66DE-1DB1-47FC-804A-C6D44E7D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C2F-D9D6-448D-88C8-4BC854D46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8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40BE8-3B59-40A4-ADFC-1375DAB0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D3B834-1596-43F5-805A-AE012C270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25B38C-4E4F-4161-A034-4AA547AB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729DD-04F2-4D1B-82D0-03FFCCD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51-5E6A-4738-9035-E23A97F7504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3BD66-DFDE-4612-8D89-EB88B2A2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D0AC-9719-4274-91C0-3FBB6A19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C2F-D9D6-448D-88C8-4BC854D46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19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B28A8B-AF15-4BEC-8E0B-226A0898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F4D0E-4FD5-4610-B474-760564469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F7B0F-A518-4C05-AD1D-8A0131463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6651-5E6A-4738-9035-E23A97F75046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3BD25-C2DB-4EE3-9490-8C903C3FF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0DA39-07EE-468B-A384-52FD493C4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1C2F-D9D6-448D-88C8-4BC854D46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3AB9A5-4CC7-4B06-9A1C-FAADAAA3C1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C3A7461-AABC-4271-AEDB-F7C6E58CF75A}"/>
              </a:ext>
            </a:extLst>
          </p:cNvPr>
          <p:cNvGrpSpPr/>
          <p:nvPr/>
        </p:nvGrpSpPr>
        <p:grpSpPr>
          <a:xfrm>
            <a:off x="716760" y="1029168"/>
            <a:ext cx="12192000" cy="3420635"/>
            <a:chOff x="640560" y="1133943"/>
            <a:chExt cx="12192000" cy="342063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AE9D129-8A43-4138-99EB-E0F060C65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560" y="1133943"/>
              <a:ext cx="12192000" cy="306083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BA79EA-D1D5-4D32-B0F5-BA53D0797544}"/>
                </a:ext>
              </a:extLst>
            </p:cNvPr>
            <p:cNvSpPr txBox="1"/>
            <p:nvPr/>
          </p:nvSpPr>
          <p:spPr>
            <a:xfrm>
              <a:off x="4977441" y="3631248"/>
              <a:ext cx="63404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i="1" dirty="0">
                  <a:ln w="12700"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Adventure Subtitles" panose="02000500000000000000" pitchFamily="2" charset="0"/>
                </a:rPr>
                <a:t>The Magical Books</a:t>
              </a:r>
              <a:endParaRPr lang="ko-KR" altLang="en-US" sz="5400" i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Adventure Subtitles" panose="02000500000000000000" pitchFamily="2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934D4BC-E4BD-4203-A78A-5C7AB4517DDD}"/>
                </a:ext>
              </a:extLst>
            </p:cNvPr>
            <p:cNvSpPr/>
            <p:nvPr/>
          </p:nvSpPr>
          <p:spPr>
            <a:xfrm>
              <a:off x="5856576" y="3198167"/>
              <a:ext cx="16284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i="1" dirty="0">
                  <a:ln w="12700"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Adventure Subtitles" panose="02000500000000000000" pitchFamily="2" charset="0"/>
                </a:rPr>
                <a:t>and the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2AE021A-E80E-4288-8204-FF6EE25E7DA8}"/>
              </a:ext>
            </a:extLst>
          </p:cNvPr>
          <p:cNvGrpSpPr/>
          <p:nvPr/>
        </p:nvGrpSpPr>
        <p:grpSpPr>
          <a:xfrm>
            <a:off x="2137346" y="3591130"/>
            <a:ext cx="3688313" cy="2779066"/>
            <a:chOff x="2137346" y="3591130"/>
            <a:chExt cx="3688313" cy="2779066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59D8885-DBBE-4EEE-9AE1-609C4B7488B3}"/>
                </a:ext>
              </a:extLst>
            </p:cNvPr>
            <p:cNvSpPr/>
            <p:nvPr/>
          </p:nvSpPr>
          <p:spPr>
            <a:xfrm rot="574665">
              <a:off x="2137346" y="4773624"/>
              <a:ext cx="3688313" cy="1596572"/>
            </a:xfrm>
            <a:custGeom>
              <a:avLst/>
              <a:gdLst>
                <a:gd name="connsiteX0" fmla="*/ 1844156 w 3688313"/>
                <a:gd name="connsiteY0" fmla="*/ 0 h 1885429"/>
                <a:gd name="connsiteX1" fmla="*/ 3667531 w 3688313"/>
                <a:gd name="connsiteY1" fmla="*/ 910585 h 1885429"/>
                <a:gd name="connsiteX2" fmla="*/ 3688313 w 3688313"/>
                <a:gd name="connsiteY2" fmla="*/ 942715 h 1885429"/>
                <a:gd name="connsiteX3" fmla="*/ 3667531 w 3688313"/>
                <a:gd name="connsiteY3" fmla="*/ 974844 h 1885429"/>
                <a:gd name="connsiteX4" fmla="*/ 1844156 w 3688313"/>
                <a:gd name="connsiteY4" fmla="*/ 1885429 h 1885429"/>
                <a:gd name="connsiteX5" fmla="*/ 20781 w 3688313"/>
                <a:gd name="connsiteY5" fmla="*/ 974844 h 1885429"/>
                <a:gd name="connsiteX6" fmla="*/ 0 w 3688313"/>
                <a:gd name="connsiteY6" fmla="*/ 942715 h 1885429"/>
                <a:gd name="connsiteX7" fmla="*/ 20781 w 3688313"/>
                <a:gd name="connsiteY7" fmla="*/ 910585 h 1885429"/>
                <a:gd name="connsiteX8" fmla="*/ 1844156 w 3688313"/>
                <a:gd name="connsiteY8" fmla="*/ 0 h 188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8313" h="1885429">
                  <a:moveTo>
                    <a:pt x="1844156" y="0"/>
                  </a:moveTo>
                  <a:cubicBezTo>
                    <a:pt x="2603173" y="0"/>
                    <a:pt x="3272370" y="361203"/>
                    <a:pt x="3667531" y="910585"/>
                  </a:cubicBezTo>
                  <a:lnTo>
                    <a:pt x="3688313" y="942715"/>
                  </a:lnTo>
                  <a:lnTo>
                    <a:pt x="3667531" y="974844"/>
                  </a:lnTo>
                  <a:cubicBezTo>
                    <a:pt x="3272370" y="1524226"/>
                    <a:pt x="2603173" y="1885429"/>
                    <a:pt x="1844156" y="1885429"/>
                  </a:cubicBezTo>
                  <a:cubicBezTo>
                    <a:pt x="1085139" y="1885429"/>
                    <a:pt x="415942" y="1524226"/>
                    <a:pt x="20781" y="974844"/>
                  </a:cubicBezTo>
                  <a:lnTo>
                    <a:pt x="0" y="942715"/>
                  </a:lnTo>
                  <a:lnTo>
                    <a:pt x="20781" y="910585"/>
                  </a:lnTo>
                  <a:cubicBezTo>
                    <a:pt x="415942" y="361203"/>
                    <a:pt x="1085139" y="0"/>
                    <a:pt x="18441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C9EFF"/>
                </a:gs>
                <a:gs pos="100000">
                  <a:srgbClr val="6174F9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0834FE-BD47-48E6-AB3F-9E7600469EC2}"/>
                </a:ext>
              </a:extLst>
            </p:cNvPr>
            <p:cNvSpPr/>
            <p:nvPr/>
          </p:nvSpPr>
          <p:spPr>
            <a:xfrm>
              <a:off x="3035310" y="4948636"/>
              <a:ext cx="582773" cy="5827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B169DFE-561D-4EB7-B38F-545FDD93B86E}"/>
                </a:ext>
              </a:extLst>
            </p:cNvPr>
            <p:cNvSpPr/>
            <p:nvPr/>
          </p:nvSpPr>
          <p:spPr>
            <a:xfrm>
              <a:off x="4146904" y="5182613"/>
              <a:ext cx="582773" cy="5827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4" descr="ê´ë ¨ ì´ë¯¸ì§">
              <a:extLst>
                <a:ext uri="{FF2B5EF4-FFF2-40B4-BE49-F238E27FC236}">
                  <a16:creationId xmlns:a16="http://schemas.microsoft.com/office/drawing/2014/main" id="{C2EC6692-05B2-4133-A2EA-83E999B8F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0429">
              <a:off x="2716813" y="3591130"/>
              <a:ext cx="3048000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20636A8-253C-400B-AF3B-D8E36216FCBF}"/>
                </a:ext>
              </a:extLst>
            </p:cNvPr>
            <p:cNvSpPr/>
            <p:nvPr/>
          </p:nvSpPr>
          <p:spPr>
            <a:xfrm>
              <a:off x="3129219" y="5039430"/>
              <a:ext cx="291447" cy="2914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45C5D1C-BC65-4220-AE46-96438BC38076}"/>
                </a:ext>
              </a:extLst>
            </p:cNvPr>
            <p:cNvSpPr/>
            <p:nvPr/>
          </p:nvSpPr>
          <p:spPr>
            <a:xfrm>
              <a:off x="4240813" y="5273407"/>
              <a:ext cx="291447" cy="2914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248674D-197E-4CCE-BA3E-B79596FBF74B}"/>
                </a:ext>
              </a:extLst>
            </p:cNvPr>
            <p:cNvSpPr/>
            <p:nvPr/>
          </p:nvSpPr>
          <p:spPr>
            <a:xfrm>
              <a:off x="3167459" y="5056884"/>
              <a:ext cx="136246" cy="1362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C75B2B0-76ED-49B1-8AB2-BB0996FFB727}"/>
                </a:ext>
              </a:extLst>
            </p:cNvPr>
            <p:cNvSpPr/>
            <p:nvPr/>
          </p:nvSpPr>
          <p:spPr>
            <a:xfrm>
              <a:off x="4279053" y="5290861"/>
              <a:ext cx="136246" cy="1362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Picture 4" descr="ê´ë ¨ ì´ë¯¸ì§">
              <a:extLst>
                <a:ext uri="{FF2B5EF4-FFF2-40B4-BE49-F238E27FC236}">
                  <a16:creationId xmlns:a16="http://schemas.microsoft.com/office/drawing/2014/main" id="{42058A81-48CD-40BD-997A-AEC366327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0429">
              <a:off x="2709931" y="3616885"/>
              <a:ext cx="3048000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C0E81F-4CA7-44D9-BDBF-1C92EAFE4C86}"/>
              </a:ext>
            </a:extLst>
          </p:cNvPr>
          <p:cNvSpPr txBox="1"/>
          <p:nvPr/>
        </p:nvSpPr>
        <p:spPr>
          <a:xfrm>
            <a:off x="6431485" y="5861835"/>
            <a:ext cx="550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i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Adventure Subtitles" panose="02000500000000000000" pitchFamily="2" charset="0"/>
              </a:rPr>
              <a:t>Idea by </a:t>
            </a:r>
            <a:r>
              <a:rPr lang="en-US" altLang="ko-KR" sz="3200" i="1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Adventure Subtitles" panose="02000500000000000000" pitchFamily="2" charset="0"/>
              </a:rPr>
              <a:t>InYong</a:t>
            </a:r>
            <a:r>
              <a:rPr lang="en-US" altLang="ko-KR" sz="3200" i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Adventure Subtitles" panose="02000500000000000000" pitchFamily="2" charset="0"/>
              </a:rPr>
              <a:t> Koo</a:t>
            </a:r>
            <a:endParaRPr lang="ko-KR" altLang="en-US" sz="3200" i="1" dirty="0">
              <a:ln w="12700">
                <a:solidFill>
                  <a:schemeClr val="tx1"/>
                </a:solidFill>
              </a:ln>
              <a:solidFill>
                <a:schemeClr val="bg2"/>
              </a:solidFill>
              <a:latin typeface="Adventure Subtitle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0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2EA6C0D-56A3-4AE3-95BB-A268A2AC346E}"/>
              </a:ext>
            </a:extLst>
          </p:cNvPr>
          <p:cNvSpPr txBox="1"/>
          <p:nvPr/>
        </p:nvSpPr>
        <p:spPr>
          <a:xfrm>
            <a:off x="504824" y="257132"/>
            <a:ext cx="5946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System Design</a:t>
            </a:r>
            <a:endParaRPr lang="ko-KR" altLang="en-US" sz="6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1A0BCB-F59E-45D3-8F9E-80C12420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4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2EA6C0D-56A3-4AE3-95BB-A268A2AC346E}"/>
              </a:ext>
            </a:extLst>
          </p:cNvPr>
          <p:cNvSpPr txBox="1"/>
          <p:nvPr/>
        </p:nvSpPr>
        <p:spPr>
          <a:xfrm>
            <a:off x="504825" y="257132"/>
            <a:ext cx="5143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STORY</a:t>
            </a:r>
            <a:endParaRPr lang="ko-KR" altLang="en-US" sz="6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F961D-36BC-429F-858C-1864E420D279}"/>
              </a:ext>
            </a:extLst>
          </p:cNvPr>
          <p:cNvSpPr txBox="1"/>
          <p:nvPr/>
        </p:nvSpPr>
        <p:spPr>
          <a:xfrm>
            <a:off x="504825" y="1720840"/>
            <a:ext cx="11541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mic Sans MS" panose="030F0702030302020204" pitchFamily="66" charset="0"/>
              </a:rPr>
              <a:t>Knowledge is Power, especially in KAIST. Treasure hunter  </a:t>
            </a:r>
          </a:p>
          <a:p>
            <a:endParaRPr lang="en-US" altLang="ko-KR" sz="2400" dirty="0">
              <a:latin typeface="Comic Sans MS" panose="030F0702030302020204" pitchFamily="66" charset="0"/>
            </a:endParaRPr>
          </a:p>
          <a:p>
            <a:r>
              <a:rPr lang="en-US" altLang="ko-KR" sz="2400" dirty="0">
                <a:latin typeface="Comic Sans MS" panose="030F0702030302020204" pitchFamily="66" charset="0"/>
              </a:rPr>
              <a:t>finds out that there are magical books at library that gives you special ability… </a:t>
            </a:r>
          </a:p>
          <a:p>
            <a:endParaRPr lang="en-US" altLang="ko-KR" sz="2400" dirty="0">
              <a:latin typeface="Comic Sans MS" panose="030F0702030302020204" pitchFamily="66" charset="0"/>
            </a:endParaRPr>
          </a:p>
          <a:p>
            <a:r>
              <a:rPr lang="en-US" altLang="ko-KR" sz="2400" b="1" dirty="0">
                <a:latin typeface="Comic Sans MS" panose="030F0702030302020204" pitchFamily="66" charset="0"/>
              </a:rPr>
              <a:t>Survive </a:t>
            </a:r>
            <a:r>
              <a:rPr lang="en-US" altLang="ko-KR" sz="2400" dirty="0">
                <a:latin typeface="Comic Sans MS" panose="030F0702030302020204" pitchFamily="66" charset="0"/>
              </a:rPr>
              <a:t>the task and collect pages and artifacts !!</a:t>
            </a:r>
          </a:p>
          <a:p>
            <a:endParaRPr lang="en-US" altLang="ko-KR" sz="2400" dirty="0">
              <a:latin typeface="Comic Sans MS" panose="030F0702030302020204" pitchFamily="66" charset="0"/>
            </a:endParaRPr>
          </a:p>
          <a:p>
            <a:r>
              <a:rPr lang="en-US" altLang="ko-KR" sz="2400" b="1" dirty="0">
                <a:latin typeface="Comic Sans MS" panose="030F0702030302020204" pitchFamily="66" charset="0"/>
              </a:rPr>
              <a:t>Explore </a:t>
            </a:r>
            <a:r>
              <a:rPr lang="en-US" altLang="ko-KR" sz="2400" dirty="0">
                <a:latin typeface="Comic Sans MS" panose="030F0702030302020204" pitchFamily="66" charset="0"/>
              </a:rPr>
              <a:t>the library! </a:t>
            </a:r>
            <a:r>
              <a:rPr lang="en-US" altLang="ko-KR" sz="2400" b="1" dirty="0">
                <a:latin typeface="Comic Sans MS" panose="030F0702030302020204" pitchFamily="66" charset="0"/>
              </a:rPr>
              <a:t>Find</a:t>
            </a:r>
            <a:r>
              <a:rPr lang="en-US" altLang="ko-KR" sz="2400" dirty="0">
                <a:latin typeface="Comic Sans MS" panose="030F0702030302020204" pitchFamily="66" charset="0"/>
              </a:rPr>
              <a:t> the magical books!!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216AF1D-26A1-4A7D-9468-AB99BE8F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610" y="1610019"/>
            <a:ext cx="2721765" cy="6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2EA6C0D-56A3-4AE3-95BB-A268A2AC346E}"/>
              </a:ext>
            </a:extLst>
          </p:cNvPr>
          <p:cNvSpPr txBox="1"/>
          <p:nvPr/>
        </p:nvSpPr>
        <p:spPr>
          <a:xfrm>
            <a:off x="504824" y="257132"/>
            <a:ext cx="5946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User Interface</a:t>
            </a:r>
            <a:endParaRPr lang="ko-KR" altLang="en-US" sz="6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D1C8B4-2959-4676-86A9-A811FF5D040C}"/>
              </a:ext>
            </a:extLst>
          </p:cNvPr>
          <p:cNvSpPr/>
          <p:nvPr/>
        </p:nvSpPr>
        <p:spPr>
          <a:xfrm rot="5400000">
            <a:off x="1885950" y="182752"/>
            <a:ext cx="2828925" cy="5591175"/>
          </a:xfrm>
          <a:prstGeom prst="roundRect">
            <a:avLst>
              <a:gd name="adj" fmla="val 5556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362437-21B3-4E59-91C6-8794DCC0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78339"/>
            <a:ext cx="1435012" cy="124962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D6985DE-194C-46D0-80A7-BA2953C59692}"/>
              </a:ext>
            </a:extLst>
          </p:cNvPr>
          <p:cNvSpPr/>
          <p:nvPr/>
        </p:nvSpPr>
        <p:spPr>
          <a:xfrm>
            <a:off x="2524125" y="3368675"/>
            <a:ext cx="1435012" cy="3143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Play</a:t>
            </a:r>
            <a:endParaRPr lang="ko-KR" altLang="en-US" sz="16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891B585-512A-4A56-AD38-0D170E7D4106}"/>
              </a:ext>
            </a:extLst>
          </p:cNvPr>
          <p:cNvSpPr/>
          <p:nvPr/>
        </p:nvSpPr>
        <p:spPr>
          <a:xfrm>
            <a:off x="4248150" y="3368675"/>
            <a:ext cx="1435012" cy="3143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Achievements</a:t>
            </a:r>
            <a:endParaRPr lang="ko-KR" altLang="en-US" sz="14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D623B2B-D645-4750-A164-E8F8A2AE684B}"/>
              </a:ext>
            </a:extLst>
          </p:cNvPr>
          <p:cNvSpPr/>
          <p:nvPr/>
        </p:nvSpPr>
        <p:spPr>
          <a:xfrm>
            <a:off x="2524125" y="3787395"/>
            <a:ext cx="1435012" cy="3143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Abilities</a:t>
            </a:r>
            <a:endParaRPr lang="ko-KR" altLang="en-US" sz="16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16EDFF-50EF-43FF-8507-5C1827953864}"/>
              </a:ext>
            </a:extLst>
          </p:cNvPr>
          <p:cNvSpPr/>
          <p:nvPr/>
        </p:nvSpPr>
        <p:spPr>
          <a:xfrm>
            <a:off x="4248150" y="3787395"/>
            <a:ext cx="1435012" cy="3143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Help</a:t>
            </a:r>
            <a:endParaRPr lang="ko-KR" altLang="en-US" sz="1600" b="1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35BA795-9865-42D5-9335-5630B22D3F61}"/>
              </a:ext>
            </a:extLst>
          </p:cNvPr>
          <p:cNvGrpSpPr/>
          <p:nvPr/>
        </p:nvGrpSpPr>
        <p:grpSpPr>
          <a:xfrm>
            <a:off x="7054792" y="1562510"/>
            <a:ext cx="4178397" cy="2006684"/>
            <a:chOff x="7054792" y="1562509"/>
            <a:chExt cx="4415370" cy="212049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42605F1-DC47-4CF0-B6F2-8F9CF9D26F3C}"/>
                </a:ext>
              </a:extLst>
            </p:cNvPr>
            <p:cNvGrpSpPr/>
            <p:nvPr/>
          </p:nvGrpSpPr>
          <p:grpSpPr>
            <a:xfrm>
              <a:off x="7054792" y="1562509"/>
              <a:ext cx="4415370" cy="2120491"/>
              <a:chOff x="7128932" y="1161803"/>
              <a:chExt cx="4415370" cy="212049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4056202B-B851-44A6-91FE-AD9F38EC5FC6}"/>
                  </a:ext>
                </a:extLst>
              </p:cNvPr>
              <p:cNvSpPr/>
              <p:nvPr/>
            </p:nvSpPr>
            <p:spPr>
              <a:xfrm rot="5400000">
                <a:off x="8164187" y="126549"/>
                <a:ext cx="2120490" cy="4190999"/>
              </a:xfrm>
              <a:prstGeom prst="roundRect">
                <a:avLst>
                  <a:gd name="adj" fmla="val 5556"/>
                </a:avLst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4993E1-7641-4F12-A1CF-1405566935D0}"/>
                  </a:ext>
                </a:extLst>
              </p:cNvPr>
              <p:cNvSpPr txBox="1"/>
              <p:nvPr/>
            </p:nvSpPr>
            <p:spPr>
              <a:xfrm>
                <a:off x="7128932" y="1161803"/>
                <a:ext cx="2647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Achievements</a:t>
                </a:r>
                <a:endParaRPr lang="ko-KR" altLang="en-US" sz="24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579CBC40-CEE3-4225-8849-3015785599B0}"/>
                  </a:ext>
                </a:extLst>
              </p:cNvPr>
              <p:cNvSpPr/>
              <p:nvPr/>
            </p:nvSpPr>
            <p:spPr>
              <a:xfrm>
                <a:off x="7250196" y="2690265"/>
                <a:ext cx="3948472" cy="4616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/>
                  <a:t>Description</a:t>
                </a:r>
                <a:endParaRPr lang="ko-KR" altLang="en-US" sz="1600" b="1" dirty="0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28AECA28-8974-4D44-9384-D83327109F75}"/>
                  </a:ext>
                </a:extLst>
              </p:cNvPr>
              <p:cNvSpPr/>
              <p:nvPr/>
            </p:nvSpPr>
            <p:spPr>
              <a:xfrm>
                <a:off x="8581417" y="1649518"/>
                <a:ext cx="1286030" cy="9673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Artifact</a:t>
                </a:r>
                <a:endParaRPr lang="ko-KR" altLang="en-US" sz="1400" b="1" dirty="0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2404FDCF-3BFB-4FF6-A407-1B14251C9B47}"/>
                  </a:ext>
                </a:extLst>
              </p:cNvPr>
              <p:cNvSpPr/>
              <p:nvPr/>
            </p:nvSpPr>
            <p:spPr>
              <a:xfrm>
                <a:off x="9933518" y="2062394"/>
                <a:ext cx="704843" cy="5301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8B55493B-25C2-4926-BA2B-D2BAFDBE91CB}"/>
                  </a:ext>
                </a:extLst>
              </p:cNvPr>
              <p:cNvSpPr/>
              <p:nvPr/>
            </p:nvSpPr>
            <p:spPr>
              <a:xfrm>
                <a:off x="10703368" y="2222049"/>
                <a:ext cx="479413" cy="3606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6718264-98FF-461D-8440-A64237D33065}"/>
                  </a:ext>
                </a:extLst>
              </p:cNvPr>
              <p:cNvSpPr/>
              <p:nvPr/>
            </p:nvSpPr>
            <p:spPr>
              <a:xfrm>
                <a:off x="7810503" y="2062394"/>
                <a:ext cx="704843" cy="5301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53B8562B-6C6C-4BF4-9A1C-624D8AC8FC43}"/>
                  </a:ext>
                </a:extLst>
              </p:cNvPr>
              <p:cNvSpPr/>
              <p:nvPr/>
            </p:nvSpPr>
            <p:spPr>
              <a:xfrm>
                <a:off x="7265019" y="2222049"/>
                <a:ext cx="479413" cy="3606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78D72F-0B8B-4BB2-B76D-80DB409AD0F6}"/>
                  </a:ext>
                </a:extLst>
              </p:cNvPr>
              <p:cNvSpPr txBox="1"/>
              <p:nvPr/>
            </p:nvSpPr>
            <p:spPr>
              <a:xfrm>
                <a:off x="9538756" y="1696864"/>
                <a:ext cx="20055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Swipe to move</a:t>
                </a:r>
                <a:endParaRPr lang="ko-KR" altLang="en-US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pic>
          <p:nvPicPr>
            <p:cNvPr id="57" name="Picture 2" descr="return iconì ëí ì´ë¯¸ì§ ê²ìê²°ê³¼">
              <a:extLst>
                <a:ext uri="{FF2B5EF4-FFF2-40B4-BE49-F238E27FC236}">
                  <a16:creationId xmlns:a16="http://schemas.microsoft.com/office/drawing/2014/main" id="{D937CAA5-7EA3-49F7-9FC7-92F1664FF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8934" y="1663782"/>
              <a:ext cx="303425" cy="30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AE3D66A-EFB8-47FE-B501-0697250024D2}"/>
              </a:ext>
            </a:extLst>
          </p:cNvPr>
          <p:cNvGrpSpPr/>
          <p:nvPr/>
        </p:nvGrpSpPr>
        <p:grpSpPr>
          <a:xfrm>
            <a:off x="1270342" y="4681079"/>
            <a:ext cx="3933628" cy="2006683"/>
            <a:chOff x="1468983" y="4546906"/>
            <a:chExt cx="4156720" cy="2120490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28429C42-A351-47D0-B486-46654A19FDB0}"/>
                </a:ext>
              </a:extLst>
            </p:cNvPr>
            <p:cNvGrpSpPr/>
            <p:nvPr/>
          </p:nvGrpSpPr>
          <p:grpSpPr>
            <a:xfrm>
              <a:off x="1468983" y="4546906"/>
              <a:ext cx="4156720" cy="2120490"/>
              <a:chOff x="1204912" y="4438361"/>
              <a:chExt cx="4190999" cy="2120490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F314D12F-1B95-4783-9121-B3CA4847869A}"/>
                  </a:ext>
                </a:extLst>
              </p:cNvPr>
              <p:cNvGrpSpPr/>
              <p:nvPr/>
            </p:nvGrpSpPr>
            <p:grpSpPr>
              <a:xfrm>
                <a:off x="1204912" y="4438361"/>
                <a:ext cx="4190999" cy="2120490"/>
                <a:chOff x="6172200" y="1563877"/>
                <a:chExt cx="5591175" cy="282892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B5B39C78-D20F-45A4-926A-24904F6D2E68}"/>
                    </a:ext>
                  </a:extLst>
                </p:cNvPr>
                <p:cNvSpPr/>
                <p:nvPr/>
              </p:nvSpPr>
              <p:spPr>
                <a:xfrm rot="5400000">
                  <a:off x="7553325" y="182752"/>
                  <a:ext cx="2828925" cy="5591175"/>
                </a:xfrm>
                <a:prstGeom prst="roundRect">
                  <a:avLst>
                    <a:gd name="adj" fmla="val 5556"/>
                  </a:avLst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3" name="Picture 4" descr="Grunge Brushing Added to Texture">
                  <a:extLst>
                    <a:ext uri="{FF2B5EF4-FFF2-40B4-BE49-F238E27FC236}">
                      <a16:creationId xmlns:a16="http://schemas.microsoft.com/office/drawing/2014/main" id="{E702160A-6567-47AD-A5DC-FE34C7C055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clrChange>
                    <a:clrFrom>
                      <a:srgbClr val="FCFBF9"/>
                    </a:clrFrom>
                    <a:clrTo>
                      <a:srgbClr val="FCFBF9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36743" y="1826437"/>
                  <a:ext cx="4462088" cy="23379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074" name="Picture 2" descr="return iconì ëí ì´ë¯¸ì§ ê²ìê²°ê³¼">
                <a:extLst>
                  <a:ext uri="{FF2B5EF4-FFF2-40B4-BE49-F238E27FC236}">
                    <a16:creationId xmlns:a16="http://schemas.microsoft.com/office/drawing/2014/main" id="{051AD55D-A02B-408E-8678-DE97BCCEBE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7657" y="4548765"/>
                <a:ext cx="303425" cy="303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615C0BBF-5471-456F-918C-D4763B5F0E2F}"/>
                </a:ext>
              </a:extLst>
            </p:cNvPr>
            <p:cNvSpPr/>
            <p:nvPr/>
          </p:nvSpPr>
          <p:spPr>
            <a:xfrm>
              <a:off x="2164784" y="4906890"/>
              <a:ext cx="448030" cy="43324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B2FD015C-C6C8-4E80-9CA3-25C1D21604DC}"/>
                </a:ext>
              </a:extLst>
            </p:cNvPr>
            <p:cNvSpPr/>
            <p:nvPr/>
          </p:nvSpPr>
          <p:spPr>
            <a:xfrm>
              <a:off x="2672841" y="4906890"/>
              <a:ext cx="448030" cy="4332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BA0F0932-E82C-48F7-8BF1-75AE29058646}"/>
                </a:ext>
              </a:extLst>
            </p:cNvPr>
            <p:cNvSpPr/>
            <p:nvPr/>
          </p:nvSpPr>
          <p:spPr>
            <a:xfrm>
              <a:off x="3203147" y="4906890"/>
              <a:ext cx="448030" cy="43324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B0ADF582-7AFB-4B95-9AB7-9F48FB75ECCB}"/>
                </a:ext>
              </a:extLst>
            </p:cNvPr>
            <p:cNvSpPr/>
            <p:nvPr/>
          </p:nvSpPr>
          <p:spPr>
            <a:xfrm>
              <a:off x="3715404" y="4906890"/>
              <a:ext cx="448030" cy="43324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65DA781-4062-48AF-A3EA-C57C79A8485B}"/>
                </a:ext>
              </a:extLst>
            </p:cNvPr>
            <p:cNvSpPr/>
            <p:nvPr/>
          </p:nvSpPr>
          <p:spPr>
            <a:xfrm>
              <a:off x="2889365" y="5417928"/>
              <a:ext cx="448030" cy="43324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8998180-82B7-4043-A220-25FB3EE9DFAA}"/>
                </a:ext>
              </a:extLst>
            </p:cNvPr>
            <p:cNvSpPr/>
            <p:nvPr/>
          </p:nvSpPr>
          <p:spPr>
            <a:xfrm>
              <a:off x="3397423" y="5417928"/>
              <a:ext cx="448030" cy="43324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6A09C9C2-A6E9-4D5C-8896-2FCB59724F3F}"/>
                </a:ext>
              </a:extLst>
            </p:cNvPr>
            <p:cNvSpPr/>
            <p:nvPr/>
          </p:nvSpPr>
          <p:spPr>
            <a:xfrm>
              <a:off x="3927728" y="5417928"/>
              <a:ext cx="448030" cy="4332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B3E9FF82-DD85-4542-A94D-A66154013247}"/>
                </a:ext>
              </a:extLst>
            </p:cNvPr>
            <p:cNvSpPr/>
            <p:nvPr/>
          </p:nvSpPr>
          <p:spPr>
            <a:xfrm>
              <a:off x="4439985" y="5417928"/>
              <a:ext cx="448030" cy="43324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12A10C7-D1F5-4A37-9AC9-A7B868DDDED9}"/>
              </a:ext>
            </a:extLst>
          </p:cNvPr>
          <p:cNvGrpSpPr/>
          <p:nvPr/>
        </p:nvGrpSpPr>
        <p:grpSpPr>
          <a:xfrm>
            <a:off x="7054794" y="4661353"/>
            <a:ext cx="3966067" cy="2006683"/>
            <a:chOff x="7083157" y="4267117"/>
            <a:chExt cx="4190999" cy="2120490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BA50230-2BA1-4E00-8CC7-0C1141CB6639}"/>
                </a:ext>
              </a:extLst>
            </p:cNvPr>
            <p:cNvGrpSpPr/>
            <p:nvPr/>
          </p:nvGrpSpPr>
          <p:grpSpPr>
            <a:xfrm>
              <a:off x="7083157" y="4267117"/>
              <a:ext cx="4190999" cy="2120490"/>
              <a:chOff x="7083157" y="4267117"/>
              <a:chExt cx="4190999" cy="2120490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4045B37-078A-4BC4-B276-BE0EA002EF40}"/>
                  </a:ext>
                </a:extLst>
              </p:cNvPr>
              <p:cNvGrpSpPr/>
              <p:nvPr/>
            </p:nvGrpSpPr>
            <p:grpSpPr>
              <a:xfrm>
                <a:off x="7083157" y="4267117"/>
                <a:ext cx="4190999" cy="2120490"/>
                <a:chOff x="6172200" y="1563877"/>
                <a:chExt cx="5591175" cy="2828925"/>
              </a:xfrm>
            </p:grpSpPr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C241095A-B32F-429E-A88E-F679F54304A0}"/>
                    </a:ext>
                  </a:extLst>
                </p:cNvPr>
                <p:cNvSpPr/>
                <p:nvPr/>
              </p:nvSpPr>
              <p:spPr>
                <a:xfrm rot="5400000">
                  <a:off x="7553325" y="182752"/>
                  <a:ext cx="2828925" cy="5591175"/>
                </a:xfrm>
                <a:prstGeom prst="roundRect">
                  <a:avLst>
                    <a:gd name="adj" fmla="val 5556"/>
                  </a:avLst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3" name="Picture 4" descr="Grunge Brushing Added to Texture">
                  <a:extLst>
                    <a:ext uri="{FF2B5EF4-FFF2-40B4-BE49-F238E27FC236}">
                      <a16:creationId xmlns:a16="http://schemas.microsoft.com/office/drawing/2014/main" id="{18EE04CE-A8EA-4A5E-8D62-00D1F09D8F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clrChange>
                    <a:clrFrom>
                      <a:srgbClr val="FCFBF9"/>
                    </a:clrFrom>
                    <a:clrTo>
                      <a:srgbClr val="FCFBF9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36743" y="1826437"/>
                  <a:ext cx="4462088" cy="23379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64" name="Picture 2" descr="return iconì ëí ì´ë¯¸ì§ ê²ìê²°ê³¼">
                <a:extLst>
                  <a:ext uri="{FF2B5EF4-FFF2-40B4-BE49-F238E27FC236}">
                    <a16:creationId xmlns:a16="http://schemas.microsoft.com/office/drawing/2014/main" id="{F2B556D2-33C3-48FF-BF83-8FEA7595A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65902" y="4377521"/>
                <a:ext cx="303425" cy="303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B60E3316-BC72-4EA7-BE90-0319158CA993}"/>
                </a:ext>
              </a:extLst>
            </p:cNvPr>
            <p:cNvSpPr/>
            <p:nvPr/>
          </p:nvSpPr>
          <p:spPr>
            <a:xfrm>
              <a:off x="7781034" y="4614318"/>
              <a:ext cx="1238525" cy="10721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Story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BCCAF55-1FE4-4B63-9D6F-2F2A7D2EA2FB}"/>
                </a:ext>
              </a:extLst>
            </p:cNvPr>
            <p:cNvSpPr/>
            <p:nvPr/>
          </p:nvSpPr>
          <p:spPr>
            <a:xfrm>
              <a:off x="9240115" y="4614318"/>
              <a:ext cx="1238525" cy="14260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How to play</a:t>
              </a:r>
              <a:endParaRPr lang="ko-KR" altLang="en-US" sz="1600" b="1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778D2EE-0444-43E4-A67C-F5E2829AAD92}"/>
              </a:ext>
            </a:extLst>
          </p:cNvPr>
          <p:cNvSpPr txBox="1"/>
          <p:nvPr/>
        </p:nvSpPr>
        <p:spPr>
          <a:xfrm>
            <a:off x="504824" y="1275600"/>
            <a:ext cx="1659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①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Main Screen</a:t>
            </a:r>
            <a:endParaRPr lang="ko-KR" altLang="en-US" sz="1400" b="1" dirty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64DD59-73FC-46B5-ACC6-3CC90D142BC7}"/>
              </a:ext>
            </a:extLst>
          </p:cNvPr>
          <p:cNvSpPr txBox="1"/>
          <p:nvPr/>
        </p:nvSpPr>
        <p:spPr>
          <a:xfrm>
            <a:off x="7054792" y="1275600"/>
            <a:ext cx="1659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②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Achievements</a:t>
            </a:r>
            <a:endParaRPr lang="ko-KR" altLang="en-US" sz="1400" b="1" dirty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A7A88F-2132-4F7A-8E10-4C45F807C2BA}"/>
              </a:ext>
            </a:extLst>
          </p:cNvPr>
          <p:cNvSpPr txBox="1"/>
          <p:nvPr/>
        </p:nvSpPr>
        <p:spPr>
          <a:xfrm>
            <a:off x="7054792" y="4349399"/>
            <a:ext cx="1659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④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Help</a:t>
            </a:r>
            <a:endParaRPr lang="ko-KR" altLang="en-US" sz="1400" b="1" dirty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2F36AD-9A6B-4EF6-87D1-BA856E7B1BB9}"/>
              </a:ext>
            </a:extLst>
          </p:cNvPr>
          <p:cNvSpPr txBox="1"/>
          <p:nvPr/>
        </p:nvSpPr>
        <p:spPr>
          <a:xfrm>
            <a:off x="1270342" y="4425159"/>
            <a:ext cx="1659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③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Abilities</a:t>
            </a:r>
            <a:endParaRPr lang="ko-KR" altLang="en-US" sz="1400" b="1" dirty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7876EC-5A2B-46F8-9D7C-7F5063802F75}"/>
              </a:ext>
            </a:extLst>
          </p:cNvPr>
          <p:cNvCxnSpPr>
            <a:cxnSpLocks/>
          </p:cNvCxnSpPr>
          <p:nvPr/>
        </p:nvCxnSpPr>
        <p:spPr>
          <a:xfrm flipH="1">
            <a:off x="2790825" y="4101720"/>
            <a:ext cx="247651" cy="5793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49379F3-2B57-4F30-8EAF-D516F5301F3B}"/>
              </a:ext>
            </a:extLst>
          </p:cNvPr>
          <p:cNvCxnSpPr>
            <a:cxnSpLocks/>
          </p:cNvCxnSpPr>
          <p:nvPr/>
        </p:nvCxnSpPr>
        <p:spPr>
          <a:xfrm>
            <a:off x="5683163" y="3938286"/>
            <a:ext cx="1371629" cy="9908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6E37783-EED4-4907-BBFB-43F7EC8FBCFA}"/>
              </a:ext>
            </a:extLst>
          </p:cNvPr>
          <p:cNvCxnSpPr>
            <a:cxnSpLocks/>
          </p:cNvCxnSpPr>
          <p:nvPr/>
        </p:nvCxnSpPr>
        <p:spPr>
          <a:xfrm flipV="1">
            <a:off x="5692804" y="2222326"/>
            <a:ext cx="1360981" cy="13171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7D56366D-56FF-4478-9061-10A18E3C1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1724894"/>
            <a:ext cx="5273177" cy="1479126"/>
          </a:xfrm>
          <a:prstGeom prst="rect">
            <a:avLst/>
          </a:prstGeom>
        </p:spPr>
      </p:pic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94A2B66-6F79-44EA-A27F-3099985C88BF}"/>
              </a:ext>
            </a:extLst>
          </p:cNvPr>
          <p:cNvSpPr/>
          <p:nvPr/>
        </p:nvSpPr>
        <p:spPr>
          <a:xfrm>
            <a:off x="7707499" y="6042014"/>
            <a:ext cx="1187486" cy="2974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Reset</a:t>
            </a:r>
            <a:endParaRPr lang="ko-KR" altLang="en-US" sz="1600" b="1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A746684-A686-47D6-8D63-9B0F231027D4}"/>
              </a:ext>
            </a:extLst>
          </p:cNvPr>
          <p:cNvSpPr/>
          <p:nvPr/>
        </p:nvSpPr>
        <p:spPr>
          <a:xfrm>
            <a:off x="1888192" y="6004487"/>
            <a:ext cx="2641280" cy="349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Description</a:t>
            </a:r>
            <a:endParaRPr lang="ko-KR" altLang="en-US" sz="1600" b="1" dirty="0"/>
          </a:p>
        </p:txBody>
      </p:sp>
      <p:pic>
        <p:nvPicPr>
          <p:cNvPr id="96" name="Picture 34" descr="scroll iconì ëí ì´ë¯¸ì§ ê²ìê²°ê³¼">
            <a:extLst>
              <a:ext uri="{FF2B5EF4-FFF2-40B4-BE49-F238E27FC236}">
                <a16:creationId xmlns:a16="http://schemas.microsoft.com/office/drawing/2014/main" id="{A1BD760E-0F3E-49B8-9BF7-2D112149B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10" y="4967400"/>
            <a:ext cx="379623" cy="40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2B87171D-6FC2-48E1-9957-8851E3FC138E}"/>
              </a:ext>
            </a:extLst>
          </p:cNvPr>
          <p:cNvSpPr txBox="1"/>
          <p:nvPr/>
        </p:nvSpPr>
        <p:spPr>
          <a:xfrm>
            <a:off x="4235781" y="5003119"/>
            <a:ext cx="601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Adventure" panose="02000500000000000000" pitchFamily="2" charset="0"/>
              </a:rPr>
              <a:t>132</a:t>
            </a:r>
            <a:endParaRPr lang="ko-KR" altLang="en-US" sz="1600" b="1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2EA6C0D-56A3-4AE3-95BB-A268A2AC346E}"/>
              </a:ext>
            </a:extLst>
          </p:cNvPr>
          <p:cNvSpPr txBox="1"/>
          <p:nvPr/>
        </p:nvSpPr>
        <p:spPr>
          <a:xfrm>
            <a:off x="504824" y="257132"/>
            <a:ext cx="5946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User Interface</a:t>
            </a:r>
            <a:endParaRPr lang="ko-KR" altLang="en-US" sz="6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D1C8B4-2959-4676-86A9-A811FF5D040C}"/>
              </a:ext>
            </a:extLst>
          </p:cNvPr>
          <p:cNvSpPr/>
          <p:nvPr/>
        </p:nvSpPr>
        <p:spPr>
          <a:xfrm rot="5400000">
            <a:off x="3631188" y="-732508"/>
            <a:ext cx="4703630" cy="9296400"/>
          </a:xfrm>
          <a:prstGeom prst="roundRect">
            <a:avLst>
              <a:gd name="adj" fmla="val 5556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94CAFF-9170-4EBE-BD80-6B3F7E94DC05}"/>
              </a:ext>
            </a:extLst>
          </p:cNvPr>
          <p:cNvSpPr txBox="1"/>
          <p:nvPr/>
        </p:nvSpPr>
        <p:spPr>
          <a:xfrm>
            <a:off x="1334803" y="1275600"/>
            <a:ext cx="358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⑤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Game Screen</a:t>
            </a:r>
            <a:endParaRPr lang="ko-KR" altLang="en-US" sz="1400" b="1" dirty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98" name="Picture 4" descr="boulder iconì ëí ì´ë¯¸ì§ ê²ìê²°ê³¼">
            <a:extLst>
              <a:ext uri="{FF2B5EF4-FFF2-40B4-BE49-F238E27FC236}">
                <a16:creationId xmlns:a16="http://schemas.microsoft.com/office/drawing/2014/main" id="{A6771EF9-6B9B-48F4-A3F6-951221E2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4681">
            <a:off x="2335615" y="2731434"/>
            <a:ext cx="1395133" cy="139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7828FFEE-133C-4A63-A232-1C1779D38551}"/>
              </a:ext>
            </a:extLst>
          </p:cNvPr>
          <p:cNvSpPr/>
          <p:nvPr/>
        </p:nvSpPr>
        <p:spPr>
          <a:xfrm rot="5400000">
            <a:off x="4763403" y="2373552"/>
            <a:ext cx="4703630" cy="3084281"/>
          </a:xfrm>
          <a:custGeom>
            <a:avLst/>
            <a:gdLst>
              <a:gd name="connsiteX0" fmla="*/ 0 w 4703630"/>
              <a:gd name="connsiteY0" fmla="*/ 3084281 h 3084281"/>
              <a:gd name="connsiteX1" fmla="*/ 0 w 4703630"/>
              <a:gd name="connsiteY1" fmla="*/ 2793242 h 3084281"/>
              <a:gd name="connsiteX2" fmla="*/ 4703630 w 4703630"/>
              <a:gd name="connsiteY2" fmla="*/ 0 h 3084281"/>
              <a:gd name="connsiteX3" fmla="*/ 4703630 w 4703630"/>
              <a:gd name="connsiteY3" fmla="*/ 291039 h 30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30" h="3084281">
                <a:moveTo>
                  <a:pt x="0" y="3084281"/>
                </a:moveTo>
                <a:lnTo>
                  <a:pt x="0" y="2793242"/>
                </a:lnTo>
                <a:lnTo>
                  <a:pt x="4703630" y="0"/>
                </a:lnTo>
                <a:lnTo>
                  <a:pt x="4703630" y="291039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0" name="Picture 18" descr="red puddleì ëí ì´ë¯¸ì§ ê²ìê²°ê³¼">
            <a:extLst>
              <a:ext uri="{FF2B5EF4-FFF2-40B4-BE49-F238E27FC236}">
                <a16:creationId xmlns:a16="http://schemas.microsoft.com/office/drawing/2014/main" id="{77C1E221-EC97-42BB-9A7A-69016EC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81" y="2071206"/>
            <a:ext cx="1946141" cy="209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0" descr="dart iconì ëí ì´ë¯¸ì§ ê²ìê²°ê³¼">
            <a:extLst>
              <a:ext uri="{FF2B5EF4-FFF2-40B4-BE49-F238E27FC236}">
                <a16:creationId xmlns:a16="http://schemas.microsoft.com/office/drawing/2014/main" id="{4422010D-2628-48CC-8C9A-47DCBB75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36" b="95117" l="4883" r="92383">
                        <a14:foregroundMark x1="57617" y1="21875" x2="66211" y2="16797"/>
                        <a14:foregroundMark x1="80078" y1="37695" x2="85742" y2="27930"/>
                        <a14:foregroundMark x1="67383" y1="6836" x2="67383" y2="6836"/>
                        <a14:foregroundMark x1="92773" y1="32031" x2="92773" y2="32031"/>
                        <a14:foregroundMark x1="28320" y1="70313" x2="24805" y2="74414"/>
                        <a14:foregroundMark x1="13086" y1="87109" x2="10352" y2="88672"/>
                        <a14:foregroundMark x1="6836" y1="93164" x2="6836" y2="93164"/>
                        <a14:foregroundMark x1="4883" y1="95117" x2="4883" y2="95117"/>
                        <a14:foregroundMark x1="26172" y1="79492" x2="30078" y2="69922"/>
                        <a14:foregroundMark x1="30078" y1="69922" x2="30859" y2="69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00000">
            <a:off x="7235329" y="4417878"/>
            <a:ext cx="787726" cy="78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6B755F3-5017-4DAE-8BB5-B12434ED1C3F}"/>
              </a:ext>
            </a:extLst>
          </p:cNvPr>
          <p:cNvSpPr/>
          <p:nvPr/>
        </p:nvSpPr>
        <p:spPr>
          <a:xfrm>
            <a:off x="1532627" y="1702764"/>
            <a:ext cx="594707" cy="59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11735C2-0554-4E37-AADB-B647560A5999}"/>
              </a:ext>
            </a:extLst>
          </p:cNvPr>
          <p:cNvSpPr/>
          <p:nvPr/>
        </p:nvSpPr>
        <p:spPr>
          <a:xfrm>
            <a:off x="2233007" y="1702763"/>
            <a:ext cx="594707" cy="59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b="1" dirty="0">
                <a:solidFill>
                  <a:prstClr val="white"/>
                </a:solidFill>
              </a:rPr>
              <a:t>2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D0038D-7DB1-4F3F-B371-51B734BE5327}"/>
              </a:ext>
            </a:extLst>
          </p:cNvPr>
          <p:cNvSpPr txBox="1"/>
          <p:nvPr/>
        </p:nvSpPr>
        <p:spPr>
          <a:xfrm>
            <a:off x="5199921" y="1610810"/>
            <a:ext cx="131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1:37</a:t>
            </a:r>
            <a:endParaRPr lang="ko-KR" altLang="en-US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24DA603-153F-41DC-8362-9F6C18F0BAE5}"/>
              </a:ext>
            </a:extLst>
          </p:cNvPr>
          <p:cNvGrpSpPr/>
          <p:nvPr/>
        </p:nvGrpSpPr>
        <p:grpSpPr>
          <a:xfrm>
            <a:off x="4512248" y="3328781"/>
            <a:ext cx="1583752" cy="1193322"/>
            <a:chOff x="2137346" y="3591130"/>
            <a:chExt cx="3688313" cy="2779066"/>
          </a:xfrm>
        </p:grpSpPr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82950A87-9CFB-4787-9F45-821652CF9E9C}"/>
                </a:ext>
              </a:extLst>
            </p:cNvPr>
            <p:cNvSpPr/>
            <p:nvPr/>
          </p:nvSpPr>
          <p:spPr>
            <a:xfrm rot="574665">
              <a:off x="2137346" y="4773624"/>
              <a:ext cx="3688313" cy="1596572"/>
            </a:xfrm>
            <a:custGeom>
              <a:avLst/>
              <a:gdLst>
                <a:gd name="connsiteX0" fmla="*/ 1844156 w 3688313"/>
                <a:gd name="connsiteY0" fmla="*/ 0 h 1885429"/>
                <a:gd name="connsiteX1" fmla="*/ 3667531 w 3688313"/>
                <a:gd name="connsiteY1" fmla="*/ 910585 h 1885429"/>
                <a:gd name="connsiteX2" fmla="*/ 3688313 w 3688313"/>
                <a:gd name="connsiteY2" fmla="*/ 942715 h 1885429"/>
                <a:gd name="connsiteX3" fmla="*/ 3667531 w 3688313"/>
                <a:gd name="connsiteY3" fmla="*/ 974844 h 1885429"/>
                <a:gd name="connsiteX4" fmla="*/ 1844156 w 3688313"/>
                <a:gd name="connsiteY4" fmla="*/ 1885429 h 1885429"/>
                <a:gd name="connsiteX5" fmla="*/ 20781 w 3688313"/>
                <a:gd name="connsiteY5" fmla="*/ 974844 h 1885429"/>
                <a:gd name="connsiteX6" fmla="*/ 0 w 3688313"/>
                <a:gd name="connsiteY6" fmla="*/ 942715 h 1885429"/>
                <a:gd name="connsiteX7" fmla="*/ 20781 w 3688313"/>
                <a:gd name="connsiteY7" fmla="*/ 910585 h 1885429"/>
                <a:gd name="connsiteX8" fmla="*/ 1844156 w 3688313"/>
                <a:gd name="connsiteY8" fmla="*/ 0 h 188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8313" h="1885429">
                  <a:moveTo>
                    <a:pt x="1844156" y="0"/>
                  </a:moveTo>
                  <a:cubicBezTo>
                    <a:pt x="2603173" y="0"/>
                    <a:pt x="3272370" y="361203"/>
                    <a:pt x="3667531" y="910585"/>
                  </a:cubicBezTo>
                  <a:lnTo>
                    <a:pt x="3688313" y="942715"/>
                  </a:lnTo>
                  <a:lnTo>
                    <a:pt x="3667531" y="974844"/>
                  </a:lnTo>
                  <a:cubicBezTo>
                    <a:pt x="3272370" y="1524226"/>
                    <a:pt x="2603173" y="1885429"/>
                    <a:pt x="1844156" y="1885429"/>
                  </a:cubicBezTo>
                  <a:cubicBezTo>
                    <a:pt x="1085139" y="1885429"/>
                    <a:pt x="415942" y="1524226"/>
                    <a:pt x="20781" y="974844"/>
                  </a:cubicBezTo>
                  <a:lnTo>
                    <a:pt x="0" y="942715"/>
                  </a:lnTo>
                  <a:lnTo>
                    <a:pt x="20781" y="910585"/>
                  </a:lnTo>
                  <a:cubicBezTo>
                    <a:pt x="415942" y="361203"/>
                    <a:pt x="1085139" y="0"/>
                    <a:pt x="18441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C9EFF"/>
                </a:gs>
                <a:gs pos="100000">
                  <a:srgbClr val="6174F9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447E301-355F-4813-AE95-57D21AC31D17}"/>
                </a:ext>
              </a:extLst>
            </p:cNvPr>
            <p:cNvSpPr/>
            <p:nvPr/>
          </p:nvSpPr>
          <p:spPr>
            <a:xfrm>
              <a:off x="3035310" y="4948636"/>
              <a:ext cx="582773" cy="5827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7279E3EA-F88C-4912-A529-420AAA66F858}"/>
                </a:ext>
              </a:extLst>
            </p:cNvPr>
            <p:cNvSpPr/>
            <p:nvPr/>
          </p:nvSpPr>
          <p:spPr>
            <a:xfrm>
              <a:off x="4146904" y="5182613"/>
              <a:ext cx="582773" cy="5827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4" descr="ê´ë ¨ ì´ë¯¸ì§">
              <a:extLst>
                <a:ext uri="{FF2B5EF4-FFF2-40B4-BE49-F238E27FC236}">
                  <a16:creationId xmlns:a16="http://schemas.microsoft.com/office/drawing/2014/main" id="{48F206C5-59C6-42A5-999B-7477FB526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0429">
              <a:off x="2716813" y="3591130"/>
              <a:ext cx="3048000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7F183B5-C2BE-42D5-A760-C4085EF049FE}"/>
                </a:ext>
              </a:extLst>
            </p:cNvPr>
            <p:cNvSpPr/>
            <p:nvPr/>
          </p:nvSpPr>
          <p:spPr>
            <a:xfrm>
              <a:off x="3129219" y="5039430"/>
              <a:ext cx="291447" cy="2914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739AF3A6-8DE2-4DB7-A6AF-5B0BDD6D3A26}"/>
                </a:ext>
              </a:extLst>
            </p:cNvPr>
            <p:cNvSpPr/>
            <p:nvPr/>
          </p:nvSpPr>
          <p:spPr>
            <a:xfrm>
              <a:off x="4240813" y="5273407"/>
              <a:ext cx="291447" cy="2914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30113307-8844-426A-BB10-E66ED4A3CB2A}"/>
                </a:ext>
              </a:extLst>
            </p:cNvPr>
            <p:cNvSpPr/>
            <p:nvPr/>
          </p:nvSpPr>
          <p:spPr>
            <a:xfrm>
              <a:off x="3167459" y="5056884"/>
              <a:ext cx="136246" cy="1362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4BB89938-9767-41F3-B564-4AC895C48F35}"/>
                </a:ext>
              </a:extLst>
            </p:cNvPr>
            <p:cNvSpPr/>
            <p:nvPr/>
          </p:nvSpPr>
          <p:spPr>
            <a:xfrm>
              <a:off x="4279053" y="5290861"/>
              <a:ext cx="136246" cy="1362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Picture 4" descr="ê´ë ¨ ì´ë¯¸ì§">
              <a:extLst>
                <a:ext uri="{FF2B5EF4-FFF2-40B4-BE49-F238E27FC236}">
                  <a16:creationId xmlns:a16="http://schemas.microsoft.com/office/drawing/2014/main" id="{2FCA15D2-D5D2-4143-8A0F-043FE0FBEE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0429">
              <a:off x="2709931" y="3616885"/>
              <a:ext cx="3048000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9" name="Picture 34" descr="scroll iconì ëí ì´ë¯¸ì§ ê²ìê²°ê³¼">
            <a:extLst>
              <a:ext uri="{FF2B5EF4-FFF2-40B4-BE49-F238E27FC236}">
                <a16:creationId xmlns:a16="http://schemas.microsoft.com/office/drawing/2014/main" id="{92B92FEF-BFF3-4AE7-AC3A-EADF7219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81" y="1489256"/>
            <a:ext cx="864863" cy="93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22C64933-D9BA-4AEB-9904-E94E93E80AA4}"/>
              </a:ext>
            </a:extLst>
          </p:cNvPr>
          <p:cNvSpPr txBox="1"/>
          <p:nvPr/>
        </p:nvSpPr>
        <p:spPr>
          <a:xfrm>
            <a:off x="10029804" y="1694672"/>
            <a:ext cx="60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dventure" panose="02000500000000000000" pitchFamily="2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8" name="물결 17">
            <a:extLst>
              <a:ext uri="{FF2B5EF4-FFF2-40B4-BE49-F238E27FC236}">
                <a16:creationId xmlns:a16="http://schemas.microsoft.com/office/drawing/2014/main" id="{5433CD71-C7CE-4529-A1D3-8B8F90B35F55}"/>
              </a:ext>
            </a:extLst>
          </p:cNvPr>
          <p:cNvSpPr/>
          <p:nvPr/>
        </p:nvSpPr>
        <p:spPr>
          <a:xfrm rot="15150822">
            <a:off x="2842181" y="4858764"/>
            <a:ext cx="744935" cy="571755"/>
          </a:xfrm>
          <a:prstGeom prst="wave">
            <a:avLst>
              <a:gd name="adj1" fmla="val 7933"/>
              <a:gd name="adj2" fmla="val -10000"/>
            </a:avLst>
          </a:prstGeom>
          <a:solidFill>
            <a:srgbClr val="FFFAC3"/>
          </a:solidFill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FD389561-2DA2-4576-977E-8D1ECC4DD431}"/>
              </a:ext>
            </a:extLst>
          </p:cNvPr>
          <p:cNvSpPr/>
          <p:nvPr/>
        </p:nvSpPr>
        <p:spPr>
          <a:xfrm rot="10800000" flipH="1">
            <a:off x="1834588" y="1709198"/>
            <a:ext cx="292746" cy="267845"/>
          </a:xfrm>
          <a:custGeom>
            <a:avLst/>
            <a:gdLst>
              <a:gd name="connsiteX0" fmla="*/ 0 w 292746"/>
              <a:gd name="connsiteY0" fmla="*/ 267845 h 267845"/>
              <a:gd name="connsiteX1" fmla="*/ 193626 w 292746"/>
              <a:gd name="connsiteY1" fmla="*/ 267845 h 267845"/>
              <a:gd name="connsiteX2" fmla="*/ 292746 w 292746"/>
              <a:gd name="connsiteY2" fmla="*/ 168725 h 267845"/>
              <a:gd name="connsiteX3" fmla="*/ 292746 w 292746"/>
              <a:gd name="connsiteY3" fmla="*/ 150956 h 267845"/>
              <a:gd name="connsiteX4" fmla="*/ 0 w 292746"/>
              <a:gd name="connsiteY4" fmla="*/ 0 h 2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6" h="267845">
                <a:moveTo>
                  <a:pt x="0" y="267845"/>
                </a:moveTo>
                <a:lnTo>
                  <a:pt x="193626" y="267845"/>
                </a:lnTo>
                <a:cubicBezTo>
                  <a:pt x="248368" y="267845"/>
                  <a:pt x="292746" y="223467"/>
                  <a:pt x="292746" y="168725"/>
                </a:cubicBezTo>
                <a:lnTo>
                  <a:pt x="292746" y="15095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0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2EA6C0D-56A3-4AE3-95BB-A268A2AC346E}"/>
              </a:ext>
            </a:extLst>
          </p:cNvPr>
          <p:cNvSpPr txBox="1"/>
          <p:nvPr/>
        </p:nvSpPr>
        <p:spPr>
          <a:xfrm>
            <a:off x="504824" y="257132"/>
            <a:ext cx="5946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User Interface</a:t>
            </a:r>
            <a:endParaRPr lang="ko-KR" altLang="en-US" sz="6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D1C8B4-2959-4676-86A9-A811FF5D040C}"/>
              </a:ext>
            </a:extLst>
          </p:cNvPr>
          <p:cNvSpPr/>
          <p:nvPr/>
        </p:nvSpPr>
        <p:spPr>
          <a:xfrm rot="5400000">
            <a:off x="3631188" y="-732508"/>
            <a:ext cx="4703630" cy="9296400"/>
          </a:xfrm>
          <a:prstGeom prst="roundRect">
            <a:avLst>
              <a:gd name="adj" fmla="val 5556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94CAFF-9170-4EBE-BD80-6B3F7E94DC05}"/>
              </a:ext>
            </a:extLst>
          </p:cNvPr>
          <p:cNvSpPr txBox="1"/>
          <p:nvPr/>
        </p:nvSpPr>
        <p:spPr>
          <a:xfrm>
            <a:off x="1334803" y="1275600"/>
            <a:ext cx="358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⑤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Game Screen</a:t>
            </a:r>
            <a:endParaRPr lang="ko-KR" altLang="en-US" sz="1400" b="1" dirty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98" name="Picture 4" descr="boulder iconì ëí ì´ë¯¸ì§ ê²ìê²°ê³¼">
            <a:extLst>
              <a:ext uri="{FF2B5EF4-FFF2-40B4-BE49-F238E27FC236}">
                <a16:creationId xmlns:a16="http://schemas.microsoft.com/office/drawing/2014/main" id="{A6771EF9-6B9B-48F4-A3F6-951221E2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4681">
            <a:off x="2335615" y="2731434"/>
            <a:ext cx="1395133" cy="139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7828FFEE-133C-4A63-A232-1C1779D38551}"/>
              </a:ext>
            </a:extLst>
          </p:cNvPr>
          <p:cNvSpPr/>
          <p:nvPr/>
        </p:nvSpPr>
        <p:spPr>
          <a:xfrm rot="5400000">
            <a:off x="4763403" y="2373552"/>
            <a:ext cx="4703630" cy="3084281"/>
          </a:xfrm>
          <a:custGeom>
            <a:avLst/>
            <a:gdLst>
              <a:gd name="connsiteX0" fmla="*/ 0 w 4703630"/>
              <a:gd name="connsiteY0" fmla="*/ 3084281 h 3084281"/>
              <a:gd name="connsiteX1" fmla="*/ 0 w 4703630"/>
              <a:gd name="connsiteY1" fmla="*/ 2793242 h 3084281"/>
              <a:gd name="connsiteX2" fmla="*/ 4703630 w 4703630"/>
              <a:gd name="connsiteY2" fmla="*/ 0 h 3084281"/>
              <a:gd name="connsiteX3" fmla="*/ 4703630 w 4703630"/>
              <a:gd name="connsiteY3" fmla="*/ 291039 h 30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30" h="3084281">
                <a:moveTo>
                  <a:pt x="0" y="3084281"/>
                </a:moveTo>
                <a:lnTo>
                  <a:pt x="0" y="2793242"/>
                </a:lnTo>
                <a:lnTo>
                  <a:pt x="4703630" y="0"/>
                </a:lnTo>
                <a:lnTo>
                  <a:pt x="4703630" y="291039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0" name="Picture 18" descr="red puddleì ëí ì´ë¯¸ì§ ê²ìê²°ê³¼">
            <a:extLst>
              <a:ext uri="{FF2B5EF4-FFF2-40B4-BE49-F238E27FC236}">
                <a16:creationId xmlns:a16="http://schemas.microsoft.com/office/drawing/2014/main" id="{77C1E221-EC97-42BB-9A7A-69016EC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81" y="2071206"/>
            <a:ext cx="1946141" cy="209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0" descr="dart iconì ëí ì´ë¯¸ì§ ê²ìê²°ê³¼">
            <a:extLst>
              <a:ext uri="{FF2B5EF4-FFF2-40B4-BE49-F238E27FC236}">
                <a16:creationId xmlns:a16="http://schemas.microsoft.com/office/drawing/2014/main" id="{4422010D-2628-48CC-8C9A-47DCBB75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36" b="95117" l="4883" r="92383">
                        <a14:foregroundMark x1="57617" y1="21875" x2="66211" y2="16797"/>
                        <a14:foregroundMark x1="80078" y1="37695" x2="85742" y2="27930"/>
                        <a14:foregroundMark x1="67383" y1="6836" x2="67383" y2="6836"/>
                        <a14:foregroundMark x1="92773" y1="32031" x2="92773" y2="32031"/>
                        <a14:foregroundMark x1="28320" y1="70313" x2="24805" y2="74414"/>
                        <a14:foregroundMark x1="13086" y1="87109" x2="10352" y2="88672"/>
                        <a14:foregroundMark x1="6836" y1="93164" x2="6836" y2="93164"/>
                        <a14:foregroundMark x1="4883" y1="95117" x2="4883" y2="95117"/>
                        <a14:foregroundMark x1="26172" y1="79492" x2="30078" y2="69922"/>
                        <a14:foregroundMark x1="30078" y1="69922" x2="30859" y2="69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00000">
            <a:off x="7235329" y="4417878"/>
            <a:ext cx="787726" cy="78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0465109-18B3-44AC-9F93-893F0838AF7B}"/>
              </a:ext>
            </a:extLst>
          </p:cNvPr>
          <p:cNvSpPr/>
          <p:nvPr/>
        </p:nvSpPr>
        <p:spPr>
          <a:xfrm rot="5400000">
            <a:off x="3631188" y="-722757"/>
            <a:ext cx="4703630" cy="9296400"/>
          </a:xfrm>
          <a:prstGeom prst="roundRect">
            <a:avLst>
              <a:gd name="adj" fmla="val 5556"/>
            </a:avLst>
          </a:prstGeom>
          <a:solidFill>
            <a:schemeClr val="bg2">
              <a:lumMod val="2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6B755F3-5017-4DAE-8BB5-B12434ED1C3F}"/>
              </a:ext>
            </a:extLst>
          </p:cNvPr>
          <p:cNvSpPr/>
          <p:nvPr/>
        </p:nvSpPr>
        <p:spPr>
          <a:xfrm>
            <a:off x="1532627" y="1702764"/>
            <a:ext cx="594707" cy="59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11735C2-0554-4E37-AADB-B647560A5999}"/>
              </a:ext>
            </a:extLst>
          </p:cNvPr>
          <p:cNvSpPr/>
          <p:nvPr/>
        </p:nvSpPr>
        <p:spPr>
          <a:xfrm>
            <a:off x="2233007" y="1702763"/>
            <a:ext cx="594707" cy="59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b="1" dirty="0">
                <a:solidFill>
                  <a:prstClr val="white"/>
                </a:solidFill>
              </a:rPr>
              <a:t>2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D0038D-7DB1-4F3F-B371-51B734BE5327}"/>
              </a:ext>
            </a:extLst>
          </p:cNvPr>
          <p:cNvSpPr txBox="1"/>
          <p:nvPr/>
        </p:nvSpPr>
        <p:spPr>
          <a:xfrm>
            <a:off x="5199921" y="1610810"/>
            <a:ext cx="131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1:37</a:t>
            </a:r>
            <a:endParaRPr lang="ko-KR" altLang="en-US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24DA603-153F-41DC-8362-9F6C18F0BAE5}"/>
              </a:ext>
            </a:extLst>
          </p:cNvPr>
          <p:cNvGrpSpPr/>
          <p:nvPr/>
        </p:nvGrpSpPr>
        <p:grpSpPr>
          <a:xfrm>
            <a:off x="4512248" y="3328781"/>
            <a:ext cx="1583752" cy="1193322"/>
            <a:chOff x="2137346" y="3591130"/>
            <a:chExt cx="3688313" cy="2779066"/>
          </a:xfrm>
        </p:grpSpPr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82950A87-9CFB-4787-9F45-821652CF9E9C}"/>
                </a:ext>
              </a:extLst>
            </p:cNvPr>
            <p:cNvSpPr/>
            <p:nvPr/>
          </p:nvSpPr>
          <p:spPr>
            <a:xfrm rot="574665">
              <a:off x="2137346" y="4773624"/>
              <a:ext cx="3688313" cy="1596572"/>
            </a:xfrm>
            <a:custGeom>
              <a:avLst/>
              <a:gdLst>
                <a:gd name="connsiteX0" fmla="*/ 1844156 w 3688313"/>
                <a:gd name="connsiteY0" fmla="*/ 0 h 1885429"/>
                <a:gd name="connsiteX1" fmla="*/ 3667531 w 3688313"/>
                <a:gd name="connsiteY1" fmla="*/ 910585 h 1885429"/>
                <a:gd name="connsiteX2" fmla="*/ 3688313 w 3688313"/>
                <a:gd name="connsiteY2" fmla="*/ 942715 h 1885429"/>
                <a:gd name="connsiteX3" fmla="*/ 3667531 w 3688313"/>
                <a:gd name="connsiteY3" fmla="*/ 974844 h 1885429"/>
                <a:gd name="connsiteX4" fmla="*/ 1844156 w 3688313"/>
                <a:gd name="connsiteY4" fmla="*/ 1885429 h 1885429"/>
                <a:gd name="connsiteX5" fmla="*/ 20781 w 3688313"/>
                <a:gd name="connsiteY5" fmla="*/ 974844 h 1885429"/>
                <a:gd name="connsiteX6" fmla="*/ 0 w 3688313"/>
                <a:gd name="connsiteY6" fmla="*/ 942715 h 1885429"/>
                <a:gd name="connsiteX7" fmla="*/ 20781 w 3688313"/>
                <a:gd name="connsiteY7" fmla="*/ 910585 h 1885429"/>
                <a:gd name="connsiteX8" fmla="*/ 1844156 w 3688313"/>
                <a:gd name="connsiteY8" fmla="*/ 0 h 188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8313" h="1885429">
                  <a:moveTo>
                    <a:pt x="1844156" y="0"/>
                  </a:moveTo>
                  <a:cubicBezTo>
                    <a:pt x="2603173" y="0"/>
                    <a:pt x="3272370" y="361203"/>
                    <a:pt x="3667531" y="910585"/>
                  </a:cubicBezTo>
                  <a:lnTo>
                    <a:pt x="3688313" y="942715"/>
                  </a:lnTo>
                  <a:lnTo>
                    <a:pt x="3667531" y="974844"/>
                  </a:lnTo>
                  <a:cubicBezTo>
                    <a:pt x="3272370" y="1524226"/>
                    <a:pt x="2603173" y="1885429"/>
                    <a:pt x="1844156" y="1885429"/>
                  </a:cubicBezTo>
                  <a:cubicBezTo>
                    <a:pt x="1085139" y="1885429"/>
                    <a:pt x="415942" y="1524226"/>
                    <a:pt x="20781" y="974844"/>
                  </a:cubicBezTo>
                  <a:lnTo>
                    <a:pt x="0" y="942715"/>
                  </a:lnTo>
                  <a:lnTo>
                    <a:pt x="20781" y="910585"/>
                  </a:lnTo>
                  <a:cubicBezTo>
                    <a:pt x="415942" y="361203"/>
                    <a:pt x="1085139" y="0"/>
                    <a:pt x="18441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C9EFF"/>
                </a:gs>
                <a:gs pos="100000">
                  <a:srgbClr val="6174F9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447E301-355F-4813-AE95-57D21AC31D17}"/>
                </a:ext>
              </a:extLst>
            </p:cNvPr>
            <p:cNvSpPr/>
            <p:nvPr/>
          </p:nvSpPr>
          <p:spPr>
            <a:xfrm>
              <a:off x="3035310" y="4948636"/>
              <a:ext cx="582773" cy="5827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7279E3EA-F88C-4912-A529-420AAA66F858}"/>
                </a:ext>
              </a:extLst>
            </p:cNvPr>
            <p:cNvSpPr/>
            <p:nvPr/>
          </p:nvSpPr>
          <p:spPr>
            <a:xfrm>
              <a:off x="4146904" y="5182613"/>
              <a:ext cx="582773" cy="5827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4" descr="ê´ë ¨ ì´ë¯¸ì§">
              <a:extLst>
                <a:ext uri="{FF2B5EF4-FFF2-40B4-BE49-F238E27FC236}">
                  <a16:creationId xmlns:a16="http://schemas.microsoft.com/office/drawing/2014/main" id="{48F206C5-59C6-42A5-999B-7477FB526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0429">
              <a:off x="2716813" y="3591130"/>
              <a:ext cx="3048000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7F183B5-C2BE-42D5-A760-C4085EF049FE}"/>
                </a:ext>
              </a:extLst>
            </p:cNvPr>
            <p:cNvSpPr/>
            <p:nvPr/>
          </p:nvSpPr>
          <p:spPr>
            <a:xfrm>
              <a:off x="3129219" y="5039430"/>
              <a:ext cx="291447" cy="2914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739AF3A6-8DE2-4DB7-A6AF-5B0BDD6D3A26}"/>
                </a:ext>
              </a:extLst>
            </p:cNvPr>
            <p:cNvSpPr/>
            <p:nvPr/>
          </p:nvSpPr>
          <p:spPr>
            <a:xfrm>
              <a:off x="4240813" y="5273407"/>
              <a:ext cx="291447" cy="2914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30113307-8844-426A-BB10-E66ED4A3CB2A}"/>
                </a:ext>
              </a:extLst>
            </p:cNvPr>
            <p:cNvSpPr/>
            <p:nvPr/>
          </p:nvSpPr>
          <p:spPr>
            <a:xfrm>
              <a:off x="3167459" y="5056884"/>
              <a:ext cx="136246" cy="1362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4BB89938-9767-41F3-B564-4AC895C48F35}"/>
                </a:ext>
              </a:extLst>
            </p:cNvPr>
            <p:cNvSpPr/>
            <p:nvPr/>
          </p:nvSpPr>
          <p:spPr>
            <a:xfrm>
              <a:off x="4279053" y="5290861"/>
              <a:ext cx="136246" cy="1362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Picture 4" descr="ê´ë ¨ ì´ë¯¸ì§">
              <a:extLst>
                <a:ext uri="{FF2B5EF4-FFF2-40B4-BE49-F238E27FC236}">
                  <a16:creationId xmlns:a16="http://schemas.microsoft.com/office/drawing/2014/main" id="{2FCA15D2-D5D2-4143-8A0F-043FE0FBEE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0429">
              <a:off x="2709931" y="3616885"/>
              <a:ext cx="3048000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9A0292C-9640-4D1E-B9FD-F187A86AED13}"/>
              </a:ext>
            </a:extLst>
          </p:cNvPr>
          <p:cNvSpPr/>
          <p:nvPr/>
        </p:nvSpPr>
        <p:spPr>
          <a:xfrm>
            <a:off x="1553517" y="2442790"/>
            <a:ext cx="276922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mic Sans MS" panose="030F0702030302020204" pitchFamily="66" charset="0"/>
              </a:rPr>
              <a:t>Abilities</a:t>
            </a:r>
          </a:p>
          <a:p>
            <a:endParaRPr lang="en-US" altLang="ko-KR" sz="1400" b="1" dirty="0">
              <a:latin typeface="Comic Sans MS" panose="030F0702030302020204" pitchFamily="66" charset="0"/>
            </a:endParaRPr>
          </a:p>
          <a:p>
            <a:r>
              <a:rPr lang="en-US" altLang="ko-KR" sz="1400" dirty="0">
                <a:latin typeface="Comic Sans MS" panose="030F0702030302020204" pitchFamily="66" charset="0"/>
              </a:rPr>
              <a:t>Use ability 1/2 by pressing left/right side of the screen.</a:t>
            </a:r>
          </a:p>
        </p:txBody>
      </p:sp>
      <p:pic>
        <p:nvPicPr>
          <p:cNvPr id="119" name="Picture 34" descr="scroll iconì ëí ì´ë¯¸ì§ ê²ìê²°ê³¼">
            <a:extLst>
              <a:ext uri="{FF2B5EF4-FFF2-40B4-BE49-F238E27FC236}">
                <a16:creationId xmlns:a16="http://schemas.microsoft.com/office/drawing/2014/main" id="{92B92FEF-BFF3-4AE7-AC3A-EADF7219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81" y="1489256"/>
            <a:ext cx="864863" cy="93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22C64933-D9BA-4AEB-9904-E94E93E80AA4}"/>
              </a:ext>
            </a:extLst>
          </p:cNvPr>
          <p:cNvSpPr txBox="1"/>
          <p:nvPr/>
        </p:nvSpPr>
        <p:spPr>
          <a:xfrm>
            <a:off x="10029804" y="1694672"/>
            <a:ext cx="60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dventure" panose="02000500000000000000" pitchFamily="2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F5A99BA-19ED-474C-A132-CD7FD31B7C3F}"/>
              </a:ext>
            </a:extLst>
          </p:cNvPr>
          <p:cNvSpPr/>
          <p:nvPr/>
        </p:nvSpPr>
        <p:spPr>
          <a:xfrm>
            <a:off x="9796717" y="2353830"/>
            <a:ext cx="1384611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mic Sans MS" panose="030F0702030302020204" pitchFamily="66" charset="0"/>
              </a:rPr>
              <a:t>Pages</a:t>
            </a:r>
          </a:p>
          <a:p>
            <a:endParaRPr lang="en-US" altLang="ko-KR" sz="1400" b="1" dirty="0">
              <a:latin typeface="Comic Sans MS" panose="030F0702030302020204" pitchFamily="66" charset="0"/>
            </a:endParaRPr>
          </a:p>
          <a:p>
            <a:r>
              <a:rPr lang="en-US" altLang="ko-KR" sz="1400" dirty="0">
                <a:latin typeface="Comic Sans MS" panose="030F0702030302020204" pitchFamily="66" charset="0"/>
              </a:rPr>
              <a:t>Current score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79D888D-0C35-4CEF-B499-BBAFDF494B3A}"/>
              </a:ext>
            </a:extLst>
          </p:cNvPr>
          <p:cNvSpPr/>
          <p:nvPr/>
        </p:nvSpPr>
        <p:spPr>
          <a:xfrm>
            <a:off x="6216191" y="2166895"/>
            <a:ext cx="142864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mic Sans MS" panose="030F0702030302020204" pitchFamily="66" charset="0"/>
              </a:rPr>
              <a:t>Survival time</a:t>
            </a:r>
            <a:endParaRPr lang="en-US" altLang="ko-KR" sz="1400" dirty="0">
              <a:latin typeface="Comic Sans MS" panose="030F0702030302020204" pitchFamily="66" charset="0"/>
            </a:endParaRPr>
          </a:p>
        </p:txBody>
      </p:sp>
      <p:sp>
        <p:nvSpPr>
          <p:cNvPr id="18" name="물결 17">
            <a:extLst>
              <a:ext uri="{FF2B5EF4-FFF2-40B4-BE49-F238E27FC236}">
                <a16:creationId xmlns:a16="http://schemas.microsoft.com/office/drawing/2014/main" id="{5433CD71-C7CE-4529-A1D3-8B8F90B35F55}"/>
              </a:ext>
            </a:extLst>
          </p:cNvPr>
          <p:cNvSpPr/>
          <p:nvPr/>
        </p:nvSpPr>
        <p:spPr>
          <a:xfrm rot="15150822">
            <a:off x="2842181" y="4858764"/>
            <a:ext cx="744935" cy="571755"/>
          </a:xfrm>
          <a:prstGeom prst="wave">
            <a:avLst>
              <a:gd name="adj1" fmla="val 7933"/>
              <a:gd name="adj2" fmla="val -10000"/>
            </a:avLst>
          </a:prstGeom>
          <a:solidFill>
            <a:srgbClr val="FFFAC3"/>
          </a:solidFill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9835F67-E8A7-4183-8DFB-06ACC6AEEA3A}"/>
              </a:ext>
            </a:extLst>
          </p:cNvPr>
          <p:cNvSpPr/>
          <p:nvPr/>
        </p:nvSpPr>
        <p:spPr>
          <a:xfrm>
            <a:off x="3678692" y="5391116"/>
            <a:ext cx="2769221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mic Sans MS" panose="030F0702030302020204" pitchFamily="66" charset="0"/>
              </a:rPr>
              <a:t>Page</a:t>
            </a:r>
          </a:p>
          <a:p>
            <a:endParaRPr lang="en-US" altLang="ko-KR" sz="1400" b="1" dirty="0">
              <a:latin typeface="Comic Sans MS" panose="030F0702030302020204" pitchFamily="66" charset="0"/>
            </a:endParaRPr>
          </a:p>
          <a:p>
            <a:r>
              <a:rPr lang="en-US" altLang="ko-KR" sz="1400" dirty="0">
                <a:latin typeface="Comic Sans MS" panose="030F0702030302020204" pitchFamily="66" charset="0"/>
              </a:rPr>
              <a:t>Generate on random location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7EC7AA-B221-4363-BFD7-F12F15CFCBF8}"/>
              </a:ext>
            </a:extLst>
          </p:cNvPr>
          <p:cNvSpPr/>
          <p:nvPr/>
        </p:nvSpPr>
        <p:spPr>
          <a:xfrm>
            <a:off x="6295599" y="3866582"/>
            <a:ext cx="308428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mic Sans MS" panose="030F0702030302020204" pitchFamily="66" charset="0"/>
              </a:rPr>
              <a:t>Character</a:t>
            </a:r>
          </a:p>
          <a:p>
            <a:endParaRPr lang="en-US" altLang="ko-KR" sz="1400" b="1" dirty="0">
              <a:latin typeface="Comic Sans MS" panose="030F0702030302020204" pitchFamily="66" charset="0"/>
            </a:endParaRPr>
          </a:p>
          <a:p>
            <a:r>
              <a:rPr lang="en-US" altLang="ko-KR" sz="1400" dirty="0">
                <a:latin typeface="Comic Sans MS" panose="030F0702030302020204" pitchFamily="66" charset="0"/>
              </a:rPr>
              <a:t>Tilt the device to move character</a:t>
            </a:r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FD389561-2DA2-4576-977E-8D1ECC4DD431}"/>
              </a:ext>
            </a:extLst>
          </p:cNvPr>
          <p:cNvSpPr/>
          <p:nvPr/>
        </p:nvSpPr>
        <p:spPr>
          <a:xfrm rot="10800000" flipH="1">
            <a:off x="1834588" y="1709198"/>
            <a:ext cx="292746" cy="267845"/>
          </a:xfrm>
          <a:custGeom>
            <a:avLst/>
            <a:gdLst>
              <a:gd name="connsiteX0" fmla="*/ 0 w 292746"/>
              <a:gd name="connsiteY0" fmla="*/ 267845 h 267845"/>
              <a:gd name="connsiteX1" fmla="*/ 193626 w 292746"/>
              <a:gd name="connsiteY1" fmla="*/ 267845 h 267845"/>
              <a:gd name="connsiteX2" fmla="*/ 292746 w 292746"/>
              <a:gd name="connsiteY2" fmla="*/ 168725 h 267845"/>
              <a:gd name="connsiteX3" fmla="*/ 292746 w 292746"/>
              <a:gd name="connsiteY3" fmla="*/ 150956 h 267845"/>
              <a:gd name="connsiteX4" fmla="*/ 0 w 292746"/>
              <a:gd name="connsiteY4" fmla="*/ 0 h 2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6" h="267845">
                <a:moveTo>
                  <a:pt x="0" y="267845"/>
                </a:moveTo>
                <a:lnTo>
                  <a:pt x="193626" y="267845"/>
                </a:lnTo>
                <a:cubicBezTo>
                  <a:pt x="248368" y="267845"/>
                  <a:pt x="292746" y="223467"/>
                  <a:pt x="292746" y="168725"/>
                </a:cubicBezTo>
                <a:lnTo>
                  <a:pt x="292746" y="15095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4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2EA6C0D-56A3-4AE3-95BB-A268A2AC346E}"/>
              </a:ext>
            </a:extLst>
          </p:cNvPr>
          <p:cNvSpPr txBox="1"/>
          <p:nvPr/>
        </p:nvSpPr>
        <p:spPr>
          <a:xfrm>
            <a:off x="504824" y="257132"/>
            <a:ext cx="5946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User Interface</a:t>
            </a:r>
            <a:endParaRPr lang="ko-KR" altLang="en-US" sz="6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D1C8B4-2959-4676-86A9-A811FF5D040C}"/>
              </a:ext>
            </a:extLst>
          </p:cNvPr>
          <p:cNvSpPr/>
          <p:nvPr/>
        </p:nvSpPr>
        <p:spPr>
          <a:xfrm rot="5400000">
            <a:off x="3631188" y="-732508"/>
            <a:ext cx="4703630" cy="9296400"/>
          </a:xfrm>
          <a:prstGeom prst="roundRect">
            <a:avLst>
              <a:gd name="adj" fmla="val 5556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94CAFF-9170-4EBE-BD80-6B3F7E94DC05}"/>
              </a:ext>
            </a:extLst>
          </p:cNvPr>
          <p:cNvSpPr txBox="1"/>
          <p:nvPr/>
        </p:nvSpPr>
        <p:spPr>
          <a:xfrm>
            <a:off x="1334803" y="1275600"/>
            <a:ext cx="358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⑤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Game Screen - obstacles</a:t>
            </a:r>
            <a:endParaRPr lang="ko-KR" altLang="en-US" sz="1400" b="1" dirty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98" name="Picture 4" descr="boulder iconì ëí ì´ë¯¸ì§ ê²ìê²°ê³¼">
            <a:extLst>
              <a:ext uri="{FF2B5EF4-FFF2-40B4-BE49-F238E27FC236}">
                <a16:creationId xmlns:a16="http://schemas.microsoft.com/office/drawing/2014/main" id="{A6771EF9-6B9B-48F4-A3F6-951221E2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4681">
            <a:off x="2335615" y="2731434"/>
            <a:ext cx="1395133" cy="139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7828FFEE-133C-4A63-A232-1C1779D38551}"/>
              </a:ext>
            </a:extLst>
          </p:cNvPr>
          <p:cNvSpPr/>
          <p:nvPr/>
        </p:nvSpPr>
        <p:spPr>
          <a:xfrm rot="5400000">
            <a:off x="4763403" y="2373552"/>
            <a:ext cx="4703630" cy="3084281"/>
          </a:xfrm>
          <a:custGeom>
            <a:avLst/>
            <a:gdLst>
              <a:gd name="connsiteX0" fmla="*/ 0 w 4703630"/>
              <a:gd name="connsiteY0" fmla="*/ 3084281 h 3084281"/>
              <a:gd name="connsiteX1" fmla="*/ 0 w 4703630"/>
              <a:gd name="connsiteY1" fmla="*/ 2793242 h 3084281"/>
              <a:gd name="connsiteX2" fmla="*/ 4703630 w 4703630"/>
              <a:gd name="connsiteY2" fmla="*/ 0 h 3084281"/>
              <a:gd name="connsiteX3" fmla="*/ 4703630 w 4703630"/>
              <a:gd name="connsiteY3" fmla="*/ 291039 h 30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30" h="3084281">
                <a:moveTo>
                  <a:pt x="0" y="3084281"/>
                </a:moveTo>
                <a:lnTo>
                  <a:pt x="0" y="2793242"/>
                </a:lnTo>
                <a:lnTo>
                  <a:pt x="4703630" y="0"/>
                </a:lnTo>
                <a:lnTo>
                  <a:pt x="4703630" y="291039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0" name="Picture 18" descr="red puddleì ëí ì´ë¯¸ì§ ê²ìê²°ê³¼">
            <a:extLst>
              <a:ext uri="{FF2B5EF4-FFF2-40B4-BE49-F238E27FC236}">
                <a16:creationId xmlns:a16="http://schemas.microsoft.com/office/drawing/2014/main" id="{77C1E221-EC97-42BB-9A7A-69016EC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81" y="2071206"/>
            <a:ext cx="1946141" cy="209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0" descr="dart iconì ëí ì´ë¯¸ì§ ê²ìê²°ê³¼">
            <a:extLst>
              <a:ext uri="{FF2B5EF4-FFF2-40B4-BE49-F238E27FC236}">
                <a16:creationId xmlns:a16="http://schemas.microsoft.com/office/drawing/2014/main" id="{4422010D-2628-48CC-8C9A-47DCBB75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36" b="95117" l="4883" r="92383">
                        <a14:foregroundMark x1="57617" y1="21875" x2="66211" y2="16797"/>
                        <a14:foregroundMark x1="80078" y1="37695" x2="85742" y2="27930"/>
                        <a14:foregroundMark x1="67383" y1="6836" x2="67383" y2="6836"/>
                        <a14:foregroundMark x1="92773" y1="32031" x2="92773" y2="32031"/>
                        <a14:foregroundMark x1="28320" y1="70313" x2="24805" y2="74414"/>
                        <a14:foregroundMark x1="13086" y1="87109" x2="10352" y2="88672"/>
                        <a14:foregroundMark x1="6836" y1="93164" x2="6836" y2="93164"/>
                        <a14:foregroundMark x1="4883" y1="95117" x2="4883" y2="95117"/>
                        <a14:foregroundMark x1="26172" y1="79492" x2="30078" y2="69922"/>
                        <a14:foregroundMark x1="30078" y1="69922" x2="30859" y2="69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00000">
            <a:off x="7235329" y="4417878"/>
            <a:ext cx="787726" cy="78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6B755F3-5017-4DAE-8BB5-B12434ED1C3F}"/>
              </a:ext>
            </a:extLst>
          </p:cNvPr>
          <p:cNvSpPr/>
          <p:nvPr/>
        </p:nvSpPr>
        <p:spPr>
          <a:xfrm>
            <a:off x="1532627" y="1702764"/>
            <a:ext cx="594707" cy="59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11735C2-0554-4E37-AADB-B647560A5999}"/>
              </a:ext>
            </a:extLst>
          </p:cNvPr>
          <p:cNvSpPr/>
          <p:nvPr/>
        </p:nvSpPr>
        <p:spPr>
          <a:xfrm>
            <a:off x="2233007" y="1702763"/>
            <a:ext cx="594707" cy="59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b="1" dirty="0">
                <a:solidFill>
                  <a:prstClr val="white"/>
                </a:solidFill>
              </a:rPr>
              <a:t>2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D0038D-7DB1-4F3F-B371-51B734BE5327}"/>
              </a:ext>
            </a:extLst>
          </p:cNvPr>
          <p:cNvSpPr txBox="1"/>
          <p:nvPr/>
        </p:nvSpPr>
        <p:spPr>
          <a:xfrm>
            <a:off x="5199921" y="1610810"/>
            <a:ext cx="131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1:37</a:t>
            </a:r>
            <a:endParaRPr lang="ko-KR" altLang="en-US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24DA603-153F-41DC-8362-9F6C18F0BAE5}"/>
              </a:ext>
            </a:extLst>
          </p:cNvPr>
          <p:cNvGrpSpPr/>
          <p:nvPr/>
        </p:nvGrpSpPr>
        <p:grpSpPr>
          <a:xfrm>
            <a:off x="4512248" y="3328781"/>
            <a:ext cx="1583752" cy="1193322"/>
            <a:chOff x="2137346" y="3591130"/>
            <a:chExt cx="3688313" cy="2779066"/>
          </a:xfrm>
        </p:grpSpPr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82950A87-9CFB-4787-9F45-821652CF9E9C}"/>
                </a:ext>
              </a:extLst>
            </p:cNvPr>
            <p:cNvSpPr/>
            <p:nvPr/>
          </p:nvSpPr>
          <p:spPr>
            <a:xfrm rot="574665">
              <a:off x="2137346" y="4773624"/>
              <a:ext cx="3688313" cy="1596572"/>
            </a:xfrm>
            <a:custGeom>
              <a:avLst/>
              <a:gdLst>
                <a:gd name="connsiteX0" fmla="*/ 1844156 w 3688313"/>
                <a:gd name="connsiteY0" fmla="*/ 0 h 1885429"/>
                <a:gd name="connsiteX1" fmla="*/ 3667531 w 3688313"/>
                <a:gd name="connsiteY1" fmla="*/ 910585 h 1885429"/>
                <a:gd name="connsiteX2" fmla="*/ 3688313 w 3688313"/>
                <a:gd name="connsiteY2" fmla="*/ 942715 h 1885429"/>
                <a:gd name="connsiteX3" fmla="*/ 3667531 w 3688313"/>
                <a:gd name="connsiteY3" fmla="*/ 974844 h 1885429"/>
                <a:gd name="connsiteX4" fmla="*/ 1844156 w 3688313"/>
                <a:gd name="connsiteY4" fmla="*/ 1885429 h 1885429"/>
                <a:gd name="connsiteX5" fmla="*/ 20781 w 3688313"/>
                <a:gd name="connsiteY5" fmla="*/ 974844 h 1885429"/>
                <a:gd name="connsiteX6" fmla="*/ 0 w 3688313"/>
                <a:gd name="connsiteY6" fmla="*/ 942715 h 1885429"/>
                <a:gd name="connsiteX7" fmla="*/ 20781 w 3688313"/>
                <a:gd name="connsiteY7" fmla="*/ 910585 h 1885429"/>
                <a:gd name="connsiteX8" fmla="*/ 1844156 w 3688313"/>
                <a:gd name="connsiteY8" fmla="*/ 0 h 188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8313" h="1885429">
                  <a:moveTo>
                    <a:pt x="1844156" y="0"/>
                  </a:moveTo>
                  <a:cubicBezTo>
                    <a:pt x="2603173" y="0"/>
                    <a:pt x="3272370" y="361203"/>
                    <a:pt x="3667531" y="910585"/>
                  </a:cubicBezTo>
                  <a:lnTo>
                    <a:pt x="3688313" y="942715"/>
                  </a:lnTo>
                  <a:lnTo>
                    <a:pt x="3667531" y="974844"/>
                  </a:lnTo>
                  <a:cubicBezTo>
                    <a:pt x="3272370" y="1524226"/>
                    <a:pt x="2603173" y="1885429"/>
                    <a:pt x="1844156" y="1885429"/>
                  </a:cubicBezTo>
                  <a:cubicBezTo>
                    <a:pt x="1085139" y="1885429"/>
                    <a:pt x="415942" y="1524226"/>
                    <a:pt x="20781" y="974844"/>
                  </a:cubicBezTo>
                  <a:lnTo>
                    <a:pt x="0" y="942715"/>
                  </a:lnTo>
                  <a:lnTo>
                    <a:pt x="20781" y="910585"/>
                  </a:lnTo>
                  <a:cubicBezTo>
                    <a:pt x="415942" y="361203"/>
                    <a:pt x="1085139" y="0"/>
                    <a:pt x="18441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C9EFF"/>
                </a:gs>
                <a:gs pos="100000">
                  <a:srgbClr val="6174F9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447E301-355F-4813-AE95-57D21AC31D17}"/>
                </a:ext>
              </a:extLst>
            </p:cNvPr>
            <p:cNvSpPr/>
            <p:nvPr/>
          </p:nvSpPr>
          <p:spPr>
            <a:xfrm>
              <a:off x="3035310" y="4948636"/>
              <a:ext cx="582773" cy="5827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7279E3EA-F88C-4912-A529-420AAA66F858}"/>
                </a:ext>
              </a:extLst>
            </p:cNvPr>
            <p:cNvSpPr/>
            <p:nvPr/>
          </p:nvSpPr>
          <p:spPr>
            <a:xfrm>
              <a:off x="4146904" y="5182613"/>
              <a:ext cx="582773" cy="5827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4" descr="ê´ë ¨ ì´ë¯¸ì§">
              <a:extLst>
                <a:ext uri="{FF2B5EF4-FFF2-40B4-BE49-F238E27FC236}">
                  <a16:creationId xmlns:a16="http://schemas.microsoft.com/office/drawing/2014/main" id="{48F206C5-59C6-42A5-999B-7477FB526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0429">
              <a:off x="2716813" y="3591130"/>
              <a:ext cx="3048000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7F183B5-C2BE-42D5-A760-C4085EF049FE}"/>
                </a:ext>
              </a:extLst>
            </p:cNvPr>
            <p:cNvSpPr/>
            <p:nvPr/>
          </p:nvSpPr>
          <p:spPr>
            <a:xfrm>
              <a:off x="3129219" y="5039430"/>
              <a:ext cx="291447" cy="2914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739AF3A6-8DE2-4DB7-A6AF-5B0BDD6D3A26}"/>
                </a:ext>
              </a:extLst>
            </p:cNvPr>
            <p:cNvSpPr/>
            <p:nvPr/>
          </p:nvSpPr>
          <p:spPr>
            <a:xfrm>
              <a:off x="4240813" y="5273407"/>
              <a:ext cx="291447" cy="2914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30113307-8844-426A-BB10-E66ED4A3CB2A}"/>
                </a:ext>
              </a:extLst>
            </p:cNvPr>
            <p:cNvSpPr/>
            <p:nvPr/>
          </p:nvSpPr>
          <p:spPr>
            <a:xfrm>
              <a:off x="3167459" y="5056884"/>
              <a:ext cx="136246" cy="1362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4BB89938-9767-41F3-B564-4AC895C48F35}"/>
                </a:ext>
              </a:extLst>
            </p:cNvPr>
            <p:cNvSpPr/>
            <p:nvPr/>
          </p:nvSpPr>
          <p:spPr>
            <a:xfrm>
              <a:off x="4279053" y="5290861"/>
              <a:ext cx="136246" cy="1362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Picture 4" descr="ê´ë ¨ ì´ë¯¸ì§">
              <a:extLst>
                <a:ext uri="{FF2B5EF4-FFF2-40B4-BE49-F238E27FC236}">
                  <a16:creationId xmlns:a16="http://schemas.microsoft.com/office/drawing/2014/main" id="{2FCA15D2-D5D2-4143-8A0F-043FE0FBEE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0429">
              <a:off x="2709931" y="3616885"/>
              <a:ext cx="3048000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9" name="Picture 34" descr="scroll iconì ëí ì´ë¯¸ì§ ê²ìê²°ê³¼">
            <a:extLst>
              <a:ext uri="{FF2B5EF4-FFF2-40B4-BE49-F238E27FC236}">
                <a16:creationId xmlns:a16="http://schemas.microsoft.com/office/drawing/2014/main" id="{92B92FEF-BFF3-4AE7-AC3A-EADF7219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81" y="1489256"/>
            <a:ext cx="864863" cy="93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22C64933-D9BA-4AEB-9904-E94E93E80AA4}"/>
              </a:ext>
            </a:extLst>
          </p:cNvPr>
          <p:cNvSpPr txBox="1"/>
          <p:nvPr/>
        </p:nvSpPr>
        <p:spPr>
          <a:xfrm>
            <a:off x="10029804" y="1694672"/>
            <a:ext cx="60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dventure" panose="02000500000000000000" pitchFamily="2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8" name="물결 17">
            <a:extLst>
              <a:ext uri="{FF2B5EF4-FFF2-40B4-BE49-F238E27FC236}">
                <a16:creationId xmlns:a16="http://schemas.microsoft.com/office/drawing/2014/main" id="{5433CD71-C7CE-4529-A1D3-8B8F90B35F55}"/>
              </a:ext>
            </a:extLst>
          </p:cNvPr>
          <p:cNvSpPr/>
          <p:nvPr/>
        </p:nvSpPr>
        <p:spPr>
          <a:xfrm rot="15150822">
            <a:off x="2842181" y="4858764"/>
            <a:ext cx="744935" cy="571755"/>
          </a:xfrm>
          <a:prstGeom prst="wave">
            <a:avLst>
              <a:gd name="adj1" fmla="val 7933"/>
              <a:gd name="adj2" fmla="val -10000"/>
            </a:avLst>
          </a:prstGeom>
          <a:solidFill>
            <a:srgbClr val="FFFAC3"/>
          </a:solidFill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FD389561-2DA2-4576-977E-8D1ECC4DD431}"/>
              </a:ext>
            </a:extLst>
          </p:cNvPr>
          <p:cNvSpPr/>
          <p:nvPr/>
        </p:nvSpPr>
        <p:spPr>
          <a:xfrm rot="10800000" flipH="1">
            <a:off x="1834588" y="1709198"/>
            <a:ext cx="292746" cy="267845"/>
          </a:xfrm>
          <a:custGeom>
            <a:avLst/>
            <a:gdLst>
              <a:gd name="connsiteX0" fmla="*/ 0 w 292746"/>
              <a:gd name="connsiteY0" fmla="*/ 267845 h 267845"/>
              <a:gd name="connsiteX1" fmla="*/ 193626 w 292746"/>
              <a:gd name="connsiteY1" fmla="*/ 267845 h 267845"/>
              <a:gd name="connsiteX2" fmla="*/ 292746 w 292746"/>
              <a:gd name="connsiteY2" fmla="*/ 168725 h 267845"/>
              <a:gd name="connsiteX3" fmla="*/ 292746 w 292746"/>
              <a:gd name="connsiteY3" fmla="*/ 150956 h 267845"/>
              <a:gd name="connsiteX4" fmla="*/ 0 w 292746"/>
              <a:gd name="connsiteY4" fmla="*/ 0 h 2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6" h="267845">
                <a:moveTo>
                  <a:pt x="0" y="267845"/>
                </a:moveTo>
                <a:lnTo>
                  <a:pt x="193626" y="267845"/>
                </a:lnTo>
                <a:cubicBezTo>
                  <a:pt x="248368" y="267845"/>
                  <a:pt x="292746" y="223467"/>
                  <a:pt x="292746" y="168725"/>
                </a:cubicBezTo>
                <a:lnTo>
                  <a:pt x="292746" y="15095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3EDD2E5-1E3C-45FB-B3EC-964E0B1DD46C}"/>
              </a:ext>
            </a:extLst>
          </p:cNvPr>
          <p:cNvSpPr/>
          <p:nvPr/>
        </p:nvSpPr>
        <p:spPr>
          <a:xfrm rot="5400000">
            <a:off x="3631188" y="-722757"/>
            <a:ext cx="4703630" cy="9296400"/>
          </a:xfrm>
          <a:prstGeom prst="roundRect">
            <a:avLst>
              <a:gd name="adj" fmla="val 5556"/>
            </a:avLst>
          </a:prstGeom>
          <a:solidFill>
            <a:schemeClr val="bg2">
              <a:lumMod val="2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255A4F-5DBE-43CA-B6FD-ADB2BE4C6A89}"/>
              </a:ext>
            </a:extLst>
          </p:cNvPr>
          <p:cNvSpPr/>
          <p:nvPr/>
        </p:nvSpPr>
        <p:spPr>
          <a:xfrm>
            <a:off x="371474" y="4309502"/>
            <a:ext cx="2986621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mic Sans MS" panose="030F0702030302020204" pitchFamily="66" charset="0"/>
              </a:rPr>
              <a:t>Boulder</a:t>
            </a:r>
          </a:p>
          <a:p>
            <a:endParaRPr lang="en-US" altLang="ko-KR" sz="1400" b="1" dirty="0">
              <a:latin typeface="Comic Sans MS" panose="030F0702030302020204" pitchFamily="66" charset="0"/>
            </a:endParaRPr>
          </a:p>
          <a:p>
            <a:r>
              <a:rPr lang="en-US" altLang="ko-KR" sz="1400" dirty="0">
                <a:latin typeface="Comic Sans MS" panose="030F0702030302020204" pitchFamily="66" charset="0"/>
              </a:rPr>
              <a:t>Moves on one direction slowly </a:t>
            </a:r>
          </a:p>
        </p:txBody>
      </p:sp>
      <p:pic>
        <p:nvPicPr>
          <p:cNvPr id="28" name="Picture 4" descr="boulder iconì ëí ì´ë¯¸ì§ ê²ìê²°ê³¼">
            <a:extLst>
              <a:ext uri="{FF2B5EF4-FFF2-40B4-BE49-F238E27FC236}">
                <a16:creationId xmlns:a16="http://schemas.microsoft.com/office/drawing/2014/main" id="{90B3FC37-B7E7-4B50-A848-E6624248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4681">
            <a:off x="2335615" y="2731434"/>
            <a:ext cx="1395133" cy="139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E47FE2B9-325C-476E-9552-14D0C20059A3}"/>
              </a:ext>
            </a:extLst>
          </p:cNvPr>
          <p:cNvSpPr/>
          <p:nvPr/>
        </p:nvSpPr>
        <p:spPr>
          <a:xfrm rot="5400000">
            <a:off x="4763403" y="2373552"/>
            <a:ext cx="4703630" cy="3084281"/>
          </a:xfrm>
          <a:custGeom>
            <a:avLst/>
            <a:gdLst>
              <a:gd name="connsiteX0" fmla="*/ 0 w 4703630"/>
              <a:gd name="connsiteY0" fmla="*/ 3084281 h 3084281"/>
              <a:gd name="connsiteX1" fmla="*/ 0 w 4703630"/>
              <a:gd name="connsiteY1" fmla="*/ 2793242 h 3084281"/>
              <a:gd name="connsiteX2" fmla="*/ 4703630 w 4703630"/>
              <a:gd name="connsiteY2" fmla="*/ 0 h 3084281"/>
              <a:gd name="connsiteX3" fmla="*/ 4703630 w 4703630"/>
              <a:gd name="connsiteY3" fmla="*/ 291039 h 30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30" h="3084281">
                <a:moveTo>
                  <a:pt x="0" y="3084281"/>
                </a:moveTo>
                <a:lnTo>
                  <a:pt x="0" y="2793242"/>
                </a:lnTo>
                <a:lnTo>
                  <a:pt x="4703630" y="0"/>
                </a:lnTo>
                <a:lnTo>
                  <a:pt x="4703630" y="291039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432ED0-21D2-455E-BE32-E740082B6424}"/>
              </a:ext>
            </a:extLst>
          </p:cNvPr>
          <p:cNvSpPr/>
          <p:nvPr/>
        </p:nvSpPr>
        <p:spPr>
          <a:xfrm>
            <a:off x="4346350" y="5019581"/>
            <a:ext cx="294078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mic Sans MS" panose="030F0702030302020204" pitchFamily="66" charset="0"/>
              </a:rPr>
              <a:t>Dart</a:t>
            </a:r>
          </a:p>
          <a:p>
            <a:endParaRPr lang="en-US" altLang="ko-KR" sz="1400" b="1" dirty="0">
              <a:latin typeface="Comic Sans MS" panose="030F0702030302020204" pitchFamily="66" charset="0"/>
            </a:endParaRPr>
          </a:p>
          <a:p>
            <a:r>
              <a:rPr lang="en-US" altLang="ko-KR" sz="1400" dirty="0">
                <a:latin typeface="Comic Sans MS" panose="030F0702030302020204" pitchFamily="66" charset="0"/>
              </a:rPr>
              <a:t>instant strike along the path</a:t>
            </a:r>
          </a:p>
          <a:p>
            <a:r>
              <a:rPr lang="en-US" altLang="ko-KR" sz="1400" dirty="0">
                <a:latin typeface="Comic Sans MS" panose="030F0702030302020204" pitchFamily="66" charset="0"/>
              </a:rPr>
              <a:t>after a warning</a:t>
            </a:r>
          </a:p>
        </p:txBody>
      </p:sp>
      <p:pic>
        <p:nvPicPr>
          <p:cNvPr id="31" name="Picture 18" descr="red puddleì ëí ì´ë¯¸ì§ ê²ìê²°ê³¼">
            <a:extLst>
              <a:ext uri="{FF2B5EF4-FFF2-40B4-BE49-F238E27FC236}">
                <a16:creationId xmlns:a16="http://schemas.microsoft.com/office/drawing/2014/main" id="{49ED7CD6-A308-49C8-A2FB-BC7B8ED0A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81" y="2071206"/>
            <a:ext cx="1946141" cy="209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 descr="dart iconì ëí ì´ë¯¸ì§ ê²ìê²°ê³¼">
            <a:extLst>
              <a:ext uri="{FF2B5EF4-FFF2-40B4-BE49-F238E27FC236}">
                <a16:creationId xmlns:a16="http://schemas.microsoft.com/office/drawing/2014/main" id="{8D7554FE-946D-41A6-9728-3675C953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36" b="95117" l="4883" r="92383">
                        <a14:foregroundMark x1="57617" y1="21875" x2="66211" y2="16797"/>
                        <a14:foregroundMark x1="80078" y1="37695" x2="85742" y2="27930"/>
                        <a14:foregroundMark x1="67383" y1="6836" x2="67383" y2="6836"/>
                        <a14:foregroundMark x1="92773" y1="32031" x2="92773" y2="32031"/>
                        <a14:foregroundMark x1="28320" y1="70313" x2="24805" y2="74414"/>
                        <a14:foregroundMark x1="13086" y1="87109" x2="10352" y2="88672"/>
                        <a14:foregroundMark x1="6836" y1="93164" x2="6836" y2="93164"/>
                        <a14:foregroundMark x1="4883" y1="95117" x2="4883" y2="95117"/>
                        <a14:foregroundMark x1="26172" y1="79492" x2="30078" y2="69922"/>
                        <a14:foregroundMark x1="30078" y1="69922" x2="30859" y2="69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00000">
            <a:off x="7235329" y="4417878"/>
            <a:ext cx="787726" cy="78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033640-ACC3-4048-87D3-61A33E8D2C6D}"/>
              </a:ext>
            </a:extLst>
          </p:cNvPr>
          <p:cNvSpPr/>
          <p:nvPr/>
        </p:nvSpPr>
        <p:spPr>
          <a:xfrm>
            <a:off x="9201722" y="3851349"/>
            <a:ext cx="29407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mic Sans MS" panose="030F0702030302020204" pitchFamily="66" charset="0"/>
              </a:rPr>
              <a:t>Lava Puddle</a:t>
            </a:r>
          </a:p>
          <a:p>
            <a:endParaRPr lang="en-US" altLang="ko-KR" sz="1400" b="1" dirty="0">
              <a:latin typeface="Comic Sans MS" panose="030F0702030302020204" pitchFamily="66" charset="0"/>
            </a:endParaRPr>
          </a:p>
          <a:p>
            <a:r>
              <a:rPr lang="en-US" altLang="ko-KR" sz="1400" dirty="0">
                <a:latin typeface="Comic Sans MS" panose="030F0702030302020204" pitchFamily="66" charset="0"/>
              </a:rPr>
              <a:t>after a warning, stays for a while</a:t>
            </a:r>
          </a:p>
        </p:txBody>
      </p:sp>
    </p:spTree>
    <p:extLst>
      <p:ext uri="{BB962C8B-B14F-4D97-AF65-F5344CB8AC3E}">
        <p14:creationId xmlns:p14="http://schemas.microsoft.com/office/powerpoint/2010/main" val="27327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2EA6C0D-56A3-4AE3-95BB-A268A2AC346E}"/>
              </a:ext>
            </a:extLst>
          </p:cNvPr>
          <p:cNvSpPr txBox="1"/>
          <p:nvPr/>
        </p:nvSpPr>
        <p:spPr>
          <a:xfrm>
            <a:off x="504824" y="257132"/>
            <a:ext cx="5946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User Interface</a:t>
            </a:r>
            <a:endParaRPr lang="ko-KR" altLang="en-US" sz="6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D1C8B4-2959-4676-86A9-A811FF5D040C}"/>
              </a:ext>
            </a:extLst>
          </p:cNvPr>
          <p:cNvSpPr/>
          <p:nvPr/>
        </p:nvSpPr>
        <p:spPr>
          <a:xfrm rot="5400000">
            <a:off x="3631188" y="-732508"/>
            <a:ext cx="4703630" cy="9296400"/>
          </a:xfrm>
          <a:prstGeom prst="roundRect">
            <a:avLst>
              <a:gd name="adj" fmla="val 5556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94CAFF-9170-4EBE-BD80-6B3F7E94DC05}"/>
              </a:ext>
            </a:extLst>
          </p:cNvPr>
          <p:cNvSpPr txBox="1"/>
          <p:nvPr/>
        </p:nvSpPr>
        <p:spPr>
          <a:xfrm>
            <a:off x="1334803" y="1275600"/>
            <a:ext cx="358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⑥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Death</a:t>
            </a:r>
            <a:r>
              <a:rPr lang="ko-KR" altLang="en-US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Screen</a:t>
            </a:r>
            <a:endParaRPr lang="ko-KR" altLang="en-US" sz="1400" b="1" dirty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98" name="Picture 4" descr="boulder iconì ëí ì´ë¯¸ì§ ê²ìê²°ê³¼">
            <a:extLst>
              <a:ext uri="{FF2B5EF4-FFF2-40B4-BE49-F238E27FC236}">
                <a16:creationId xmlns:a16="http://schemas.microsoft.com/office/drawing/2014/main" id="{A6771EF9-6B9B-48F4-A3F6-951221E2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84681">
            <a:off x="2335615" y="2731434"/>
            <a:ext cx="1395133" cy="139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7828FFEE-133C-4A63-A232-1C1779D38551}"/>
              </a:ext>
            </a:extLst>
          </p:cNvPr>
          <p:cNvSpPr/>
          <p:nvPr/>
        </p:nvSpPr>
        <p:spPr>
          <a:xfrm rot="5400000">
            <a:off x="4763403" y="2373552"/>
            <a:ext cx="4703630" cy="3084281"/>
          </a:xfrm>
          <a:custGeom>
            <a:avLst/>
            <a:gdLst>
              <a:gd name="connsiteX0" fmla="*/ 0 w 4703630"/>
              <a:gd name="connsiteY0" fmla="*/ 3084281 h 3084281"/>
              <a:gd name="connsiteX1" fmla="*/ 0 w 4703630"/>
              <a:gd name="connsiteY1" fmla="*/ 2793242 h 3084281"/>
              <a:gd name="connsiteX2" fmla="*/ 4703630 w 4703630"/>
              <a:gd name="connsiteY2" fmla="*/ 0 h 3084281"/>
              <a:gd name="connsiteX3" fmla="*/ 4703630 w 4703630"/>
              <a:gd name="connsiteY3" fmla="*/ 291039 h 30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30" h="3084281">
                <a:moveTo>
                  <a:pt x="0" y="3084281"/>
                </a:moveTo>
                <a:lnTo>
                  <a:pt x="0" y="2793242"/>
                </a:lnTo>
                <a:lnTo>
                  <a:pt x="4703630" y="0"/>
                </a:lnTo>
                <a:lnTo>
                  <a:pt x="4703630" y="291039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0" name="Picture 18" descr="red puddleì ëí ì´ë¯¸ì§ ê²ìê²°ê³¼">
            <a:extLst>
              <a:ext uri="{FF2B5EF4-FFF2-40B4-BE49-F238E27FC236}">
                <a16:creationId xmlns:a16="http://schemas.microsoft.com/office/drawing/2014/main" id="{77C1E221-EC97-42BB-9A7A-69016EC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281" y="2071206"/>
            <a:ext cx="1946141" cy="209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0" descr="dart iconì ëí ì´ë¯¸ì§ ê²ìê²°ê³¼">
            <a:extLst>
              <a:ext uri="{FF2B5EF4-FFF2-40B4-BE49-F238E27FC236}">
                <a16:creationId xmlns:a16="http://schemas.microsoft.com/office/drawing/2014/main" id="{4422010D-2628-48CC-8C9A-47DCBB75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36" b="95117" l="4883" r="92383">
                        <a14:foregroundMark x1="57617" y1="21875" x2="66211" y2="16797"/>
                        <a14:foregroundMark x1="80078" y1="37695" x2="85742" y2="27930"/>
                        <a14:foregroundMark x1="67383" y1="6836" x2="67383" y2="6836"/>
                        <a14:foregroundMark x1="92773" y1="32031" x2="92773" y2="32031"/>
                        <a14:foregroundMark x1="28320" y1="70313" x2="24805" y2="74414"/>
                        <a14:foregroundMark x1="13086" y1="87109" x2="10352" y2="88672"/>
                        <a14:foregroundMark x1="6836" y1="93164" x2="6836" y2="93164"/>
                        <a14:foregroundMark x1="4883" y1="95117" x2="4883" y2="95117"/>
                        <a14:foregroundMark x1="26172" y1="79492" x2="30078" y2="69922"/>
                        <a14:foregroundMark x1="30078" y1="69922" x2="30859" y2="69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00000">
            <a:off x="7235329" y="4417878"/>
            <a:ext cx="787726" cy="78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6B755F3-5017-4DAE-8BB5-B12434ED1C3F}"/>
              </a:ext>
            </a:extLst>
          </p:cNvPr>
          <p:cNvSpPr/>
          <p:nvPr/>
        </p:nvSpPr>
        <p:spPr>
          <a:xfrm>
            <a:off x="1532627" y="1702764"/>
            <a:ext cx="594707" cy="59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11735C2-0554-4E37-AADB-B647560A5999}"/>
              </a:ext>
            </a:extLst>
          </p:cNvPr>
          <p:cNvSpPr/>
          <p:nvPr/>
        </p:nvSpPr>
        <p:spPr>
          <a:xfrm>
            <a:off x="2233007" y="1702763"/>
            <a:ext cx="594707" cy="594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b="1" dirty="0">
                <a:solidFill>
                  <a:prstClr val="white"/>
                </a:solidFill>
              </a:rPr>
              <a:t>2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24DA603-153F-41DC-8362-9F6C18F0BAE5}"/>
              </a:ext>
            </a:extLst>
          </p:cNvPr>
          <p:cNvGrpSpPr/>
          <p:nvPr/>
        </p:nvGrpSpPr>
        <p:grpSpPr>
          <a:xfrm>
            <a:off x="4512248" y="3328781"/>
            <a:ext cx="1583752" cy="1193322"/>
            <a:chOff x="2137346" y="3591130"/>
            <a:chExt cx="3688313" cy="2779066"/>
          </a:xfrm>
        </p:grpSpPr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82950A87-9CFB-4787-9F45-821652CF9E9C}"/>
                </a:ext>
              </a:extLst>
            </p:cNvPr>
            <p:cNvSpPr/>
            <p:nvPr/>
          </p:nvSpPr>
          <p:spPr>
            <a:xfrm rot="574665">
              <a:off x="2137346" y="4773624"/>
              <a:ext cx="3688313" cy="1596572"/>
            </a:xfrm>
            <a:custGeom>
              <a:avLst/>
              <a:gdLst>
                <a:gd name="connsiteX0" fmla="*/ 1844156 w 3688313"/>
                <a:gd name="connsiteY0" fmla="*/ 0 h 1885429"/>
                <a:gd name="connsiteX1" fmla="*/ 3667531 w 3688313"/>
                <a:gd name="connsiteY1" fmla="*/ 910585 h 1885429"/>
                <a:gd name="connsiteX2" fmla="*/ 3688313 w 3688313"/>
                <a:gd name="connsiteY2" fmla="*/ 942715 h 1885429"/>
                <a:gd name="connsiteX3" fmla="*/ 3667531 w 3688313"/>
                <a:gd name="connsiteY3" fmla="*/ 974844 h 1885429"/>
                <a:gd name="connsiteX4" fmla="*/ 1844156 w 3688313"/>
                <a:gd name="connsiteY4" fmla="*/ 1885429 h 1885429"/>
                <a:gd name="connsiteX5" fmla="*/ 20781 w 3688313"/>
                <a:gd name="connsiteY5" fmla="*/ 974844 h 1885429"/>
                <a:gd name="connsiteX6" fmla="*/ 0 w 3688313"/>
                <a:gd name="connsiteY6" fmla="*/ 942715 h 1885429"/>
                <a:gd name="connsiteX7" fmla="*/ 20781 w 3688313"/>
                <a:gd name="connsiteY7" fmla="*/ 910585 h 1885429"/>
                <a:gd name="connsiteX8" fmla="*/ 1844156 w 3688313"/>
                <a:gd name="connsiteY8" fmla="*/ 0 h 188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8313" h="1885429">
                  <a:moveTo>
                    <a:pt x="1844156" y="0"/>
                  </a:moveTo>
                  <a:cubicBezTo>
                    <a:pt x="2603173" y="0"/>
                    <a:pt x="3272370" y="361203"/>
                    <a:pt x="3667531" y="910585"/>
                  </a:cubicBezTo>
                  <a:lnTo>
                    <a:pt x="3688313" y="942715"/>
                  </a:lnTo>
                  <a:lnTo>
                    <a:pt x="3667531" y="974844"/>
                  </a:lnTo>
                  <a:cubicBezTo>
                    <a:pt x="3272370" y="1524226"/>
                    <a:pt x="2603173" y="1885429"/>
                    <a:pt x="1844156" y="1885429"/>
                  </a:cubicBezTo>
                  <a:cubicBezTo>
                    <a:pt x="1085139" y="1885429"/>
                    <a:pt x="415942" y="1524226"/>
                    <a:pt x="20781" y="974844"/>
                  </a:cubicBezTo>
                  <a:lnTo>
                    <a:pt x="0" y="942715"/>
                  </a:lnTo>
                  <a:lnTo>
                    <a:pt x="20781" y="910585"/>
                  </a:lnTo>
                  <a:cubicBezTo>
                    <a:pt x="415942" y="361203"/>
                    <a:pt x="1085139" y="0"/>
                    <a:pt x="18441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C9EFF"/>
                </a:gs>
                <a:gs pos="100000">
                  <a:srgbClr val="6174F9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447E301-355F-4813-AE95-57D21AC31D17}"/>
                </a:ext>
              </a:extLst>
            </p:cNvPr>
            <p:cNvSpPr/>
            <p:nvPr/>
          </p:nvSpPr>
          <p:spPr>
            <a:xfrm>
              <a:off x="3035310" y="4948636"/>
              <a:ext cx="582773" cy="5827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7279E3EA-F88C-4912-A529-420AAA66F858}"/>
                </a:ext>
              </a:extLst>
            </p:cNvPr>
            <p:cNvSpPr/>
            <p:nvPr/>
          </p:nvSpPr>
          <p:spPr>
            <a:xfrm>
              <a:off x="4146904" y="5182613"/>
              <a:ext cx="582773" cy="5827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4" descr="ê´ë ¨ ì´ë¯¸ì§">
              <a:extLst>
                <a:ext uri="{FF2B5EF4-FFF2-40B4-BE49-F238E27FC236}">
                  <a16:creationId xmlns:a16="http://schemas.microsoft.com/office/drawing/2014/main" id="{48F206C5-59C6-42A5-999B-7477FB526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0429">
              <a:off x="2716813" y="3591130"/>
              <a:ext cx="3048000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7F183B5-C2BE-42D5-A760-C4085EF049FE}"/>
                </a:ext>
              </a:extLst>
            </p:cNvPr>
            <p:cNvSpPr/>
            <p:nvPr/>
          </p:nvSpPr>
          <p:spPr>
            <a:xfrm>
              <a:off x="3129219" y="5039430"/>
              <a:ext cx="291447" cy="2914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739AF3A6-8DE2-4DB7-A6AF-5B0BDD6D3A26}"/>
                </a:ext>
              </a:extLst>
            </p:cNvPr>
            <p:cNvSpPr/>
            <p:nvPr/>
          </p:nvSpPr>
          <p:spPr>
            <a:xfrm>
              <a:off x="4240813" y="5273407"/>
              <a:ext cx="291447" cy="2914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30113307-8844-426A-BB10-E66ED4A3CB2A}"/>
                </a:ext>
              </a:extLst>
            </p:cNvPr>
            <p:cNvSpPr/>
            <p:nvPr/>
          </p:nvSpPr>
          <p:spPr>
            <a:xfrm>
              <a:off x="3167459" y="5056884"/>
              <a:ext cx="136246" cy="1362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4BB89938-9767-41F3-B564-4AC895C48F35}"/>
                </a:ext>
              </a:extLst>
            </p:cNvPr>
            <p:cNvSpPr/>
            <p:nvPr/>
          </p:nvSpPr>
          <p:spPr>
            <a:xfrm>
              <a:off x="4279053" y="5290861"/>
              <a:ext cx="136246" cy="1362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7" name="Picture 4" descr="ê´ë ¨ ì´ë¯¸ì§">
              <a:extLst>
                <a:ext uri="{FF2B5EF4-FFF2-40B4-BE49-F238E27FC236}">
                  <a16:creationId xmlns:a16="http://schemas.microsoft.com/office/drawing/2014/main" id="{2FCA15D2-D5D2-4143-8A0F-043FE0FBEE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0429">
              <a:off x="2709931" y="3616885"/>
              <a:ext cx="3048000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9" name="Picture 34" descr="scroll iconì ëí ì´ë¯¸ì§ ê²ìê²°ê³¼">
            <a:extLst>
              <a:ext uri="{FF2B5EF4-FFF2-40B4-BE49-F238E27FC236}">
                <a16:creationId xmlns:a16="http://schemas.microsoft.com/office/drawing/2014/main" id="{92B92FEF-BFF3-4AE7-AC3A-EADF7219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81" y="1489256"/>
            <a:ext cx="864863" cy="93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22C64933-D9BA-4AEB-9904-E94E93E80AA4}"/>
              </a:ext>
            </a:extLst>
          </p:cNvPr>
          <p:cNvSpPr txBox="1"/>
          <p:nvPr/>
        </p:nvSpPr>
        <p:spPr>
          <a:xfrm>
            <a:off x="10029804" y="1694672"/>
            <a:ext cx="60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Adventure" panose="02000500000000000000" pitchFamily="2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dventure" panose="02000500000000000000" pitchFamily="2" charset="0"/>
            </a:endParaRPr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FD389561-2DA2-4576-977E-8D1ECC4DD431}"/>
              </a:ext>
            </a:extLst>
          </p:cNvPr>
          <p:cNvSpPr/>
          <p:nvPr/>
        </p:nvSpPr>
        <p:spPr>
          <a:xfrm rot="10800000" flipH="1">
            <a:off x="1834588" y="1709198"/>
            <a:ext cx="292746" cy="267845"/>
          </a:xfrm>
          <a:custGeom>
            <a:avLst/>
            <a:gdLst>
              <a:gd name="connsiteX0" fmla="*/ 0 w 292746"/>
              <a:gd name="connsiteY0" fmla="*/ 267845 h 267845"/>
              <a:gd name="connsiteX1" fmla="*/ 193626 w 292746"/>
              <a:gd name="connsiteY1" fmla="*/ 267845 h 267845"/>
              <a:gd name="connsiteX2" fmla="*/ 292746 w 292746"/>
              <a:gd name="connsiteY2" fmla="*/ 168725 h 267845"/>
              <a:gd name="connsiteX3" fmla="*/ 292746 w 292746"/>
              <a:gd name="connsiteY3" fmla="*/ 150956 h 267845"/>
              <a:gd name="connsiteX4" fmla="*/ 0 w 292746"/>
              <a:gd name="connsiteY4" fmla="*/ 0 h 2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6" h="267845">
                <a:moveTo>
                  <a:pt x="0" y="267845"/>
                </a:moveTo>
                <a:lnTo>
                  <a:pt x="193626" y="267845"/>
                </a:lnTo>
                <a:cubicBezTo>
                  <a:pt x="248368" y="267845"/>
                  <a:pt x="292746" y="223467"/>
                  <a:pt x="292746" y="168725"/>
                </a:cubicBezTo>
                <a:lnTo>
                  <a:pt x="292746" y="15095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3EDD2E5-1E3C-45FB-B3EC-964E0B1DD46C}"/>
              </a:ext>
            </a:extLst>
          </p:cNvPr>
          <p:cNvSpPr/>
          <p:nvPr/>
        </p:nvSpPr>
        <p:spPr>
          <a:xfrm rot="5400000">
            <a:off x="3631188" y="-722757"/>
            <a:ext cx="4703630" cy="9296400"/>
          </a:xfrm>
          <a:prstGeom prst="roundRect">
            <a:avLst>
              <a:gd name="adj" fmla="val 5556"/>
            </a:avLst>
          </a:prstGeom>
          <a:solidFill>
            <a:schemeClr val="bg2">
              <a:lumMod val="2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49B6F91-045C-440B-96C7-284BBD58673A}"/>
              </a:ext>
            </a:extLst>
          </p:cNvPr>
          <p:cNvSpPr/>
          <p:nvPr/>
        </p:nvSpPr>
        <p:spPr>
          <a:xfrm>
            <a:off x="3921761" y="1620559"/>
            <a:ext cx="4354047" cy="45536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4D55214-5343-4F5E-8474-342F2DEE423E}"/>
              </a:ext>
            </a:extLst>
          </p:cNvPr>
          <p:cNvSpPr/>
          <p:nvPr/>
        </p:nvSpPr>
        <p:spPr>
          <a:xfrm>
            <a:off x="4178925" y="4686263"/>
            <a:ext cx="3872356" cy="461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New Achievement (if any)</a:t>
            </a:r>
            <a:endParaRPr lang="ko-KR" altLang="en-US" sz="1600" b="1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05443ED-5516-4263-8E22-BD723430D70F}"/>
              </a:ext>
            </a:extLst>
          </p:cNvPr>
          <p:cNvSpPr/>
          <p:nvPr/>
        </p:nvSpPr>
        <p:spPr>
          <a:xfrm>
            <a:off x="4178925" y="5225887"/>
            <a:ext cx="3872356" cy="461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New Achievement (if any)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B9A5B-D7A9-403B-A7E0-E2CFEDE1091D}"/>
              </a:ext>
            </a:extLst>
          </p:cNvPr>
          <p:cNvSpPr txBox="1"/>
          <p:nvPr/>
        </p:nvSpPr>
        <p:spPr>
          <a:xfrm>
            <a:off x="4362651" y="2871156"/>
            <a:ext cx="96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atin typeface="Comic Sans MS" panose="030F0702030302020204" pitchFamily="66" charset="0"/>
              </a:rPr>
              <a:t>Score</a:t>
            </a:r>
            <a:endParaRPr lang="ko-KR" altLang="en-US" b="1" dirty="0">
              <a:latin typeface="Comic Sans MS" panose="030F0702030302020204" pitchFamily="66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7D8496-6065-4542-9448-3BCCC794E769}"/>
              </a:ext>
            </a:extLst>
          </p:cNvPr>
          <p:cNvSpPr txBox="1"/>
          <p:nvPr/>
        </p:nvSpPr>
        <p:spPr>
          <a:xfrm>
            <a:off x="4362651" y="3265105"/>
            <a:ext cx="96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atin typeface="Comic Sans MS" panose="030F0702030302020204" pitchFamily="66" charset="0"/>
              </a:rPr>
              <a:t>Time</a:t>
            </a:r>
            <a:endParaRPr lang="ko-KR" altLang="en-US" b="1" dirty="0">
              <a:latin typeface="Comic Sans MS" panose="030F0702030302020204" pitchFamily="66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9CFD1F-4391-43FC-896B-08534289C6EB}"/>
              </a:ext>
            </a:extLst>
          </p:cNvPr>
          <p:cNvSpPr txBox="1"/>
          <p:nvPr/>
        </p:nvSpPr>
        <p:spPr>
          <a:xfrm>
            <a:off x="6841639" y="2529549"/>
            <a:ext cx="96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Best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0AB914-6EBE-470B-A798-990716C8472E}"/>
              </a:ext>
            </a:extLst>
          </p:cNvPr>
          <p:cNvSpPr txBox="1"/>
          <p:nvPr/>
        </p:nvSpPr>
        <p:spPr>
          <a:xfrm>
            <a:off x="5631997" y="2880980"/>
            <a:ext cx="96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omic Sans MS" panose="030F0702030302020204" pitchFamily="66" charset="0"/>
              </a:rPr>
              <a:t>6</a:t>
            </a:r>
            <a:endParaRPr lang="ko-KR" altLang="en-US" b="1" dirty="0">
              <a:latin typeface="Comic Sans MS" panose="030F0702030302020204" pitchFamily="66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C7649C-0BD9-4E0E-94F9-91F8B4FAC486}"/>
              </a:ext>
            </a:extLst>
          </p:cNvPr>
          <p:cNvSpPr txBox="1"/>
          <p:nvPr/>
        </p:nvSpPr>
        <p:spPr>
          <a:xfrm>
            <a:off x="5631997" y="3240063"/>
            <a:ext cx="96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Comic Sans MS" panose="030F0702030302020204" pitchFamily="66" charset="0"/>
              </a:rPr>
              <a:t>1:37</a:t>
            </a:r>
            <a:endParaRPr lang="ko-KR" altLang="en-US" b="1" dirty="0">
              <a:latin typeface="Comic Sans MS" panose="030F0702030302020204" pitchFamily="66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E8DEE2-E0FA-4E47-8058-EE644624402D}"/>
              </a:ext>
            </a:extLst>
          </p:cNvPr>
          <p:cNvSpPr txBox="1"/>
          <p:nvPr/>
        </p:nvSpPr>
        <p:spPr>
          <a:xfrm>
            <a:off x="6829303" y="2880980"/>
            <a:ext cx="96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53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56BF6F-2237-41D1-A3B6-FFBB487CCE3C}"/>
              </a:ext>
            </a:extLst>
          </p:cNvPr>
          <p:cNvSpPr txBox="1"/>
          <p:nvPr/>
        </p:nvSpPr>
        <p:spPr>
          <a:xfrm>
            <a:off x="6829303" y="3240063"/>
            <a:ext cx="96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6:28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EBBD3CD-CC7F-4602-B079-1081E35EBC5B}"/>
              </a:ext>
            </a:extLst>
          </p:cNvPr>
          <p:cNvSpPr/>
          <p:nvPr/>
        </p:nvSpPr>
        <p:spPr>
          <a:xfrm>
            <a:off x="4226705" y="3778463"/>
            <a:ext cx="1160692" cy="841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Change</a:t>
            </a:r>
          </a:p>
          <a:p>
            <a:pPr algn="ctr"/>
            <a:r>
              <a:rPr lang="en-US" altLang="ko-KR" sz="1600" b="1" dirty="0"/>
              <a:t>ability</a:t>
            </a:r>
            <a:endParaRPr lang="ko-KR" altLang="en-US" sz="1600" b="1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38E68EE-DD55-4BD8-92D6-0A8714E52B1B}"/>
              </a:ext>
            </a:extLst>
          </p:cNvPr>
          <p:cNvSpPr/>
          <p:nvPr/>
        </p:nvSpPr>
        <p:spPr>
          <a:xfrm>
            <a:off x="5521742" y="3778463"/>
            <a:ext cx="1160692" cy="841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Retry</a:t>
            </a:r>
            <a:endParaRPr lang="ko-KR" altLang="en-US" sz="16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0722EB8-00CC-4BF2-AEE2-93D450916009}"/>
              </a:ext>
            </a:extLst>
          </p:cNvPr>
          <p:cNvSpPr/>
          <p:nvPr/>
        </p:nvSpPr>
        <p:spPr>
          <a:xfrm>
            <a:off x="6887869" y="3778463"/>
            <a:ext cx="1160692" cy="841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Main</a:t>
            </a:r>
          </a:p>
          <a:p>
            <a:pPr algn="ctr"/>
            <a:r>
              <a:rPr lang="en-US" altLang="ko-KR" sz="1600" b="1" dirty="0"/>
              <a:t>menu</a:t>
            </a:r>
            <a:endParaRPr lang="ko-KR" altLang="en-US" sz="1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EEB0B6-D012-4DC9-8D3E-617639CCB8D9}"/>
              </a:ext>
            </a:extLst>
          </p:cNvPr>
          <p:cNvSpPr txBox="1"/>
          <p:nvPr/>
        </p:nvSpPr>
        <p:spPr>
          <a:xfrm>
            <a:off x="5000729" y="1953224"/>
            <a:ext cx="291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Comic Sans MS" panose="030F0702030302020204" pitchFamily="66" charset="0"/>
              </a:rPr>
              <a:t>You Died</a:t>
            </a:r>
            <a:endParaRPr lang="ko-KR" altLang="en-US" sz="3200" b="1" dirty="0">
              <a:latin typeface="Comic Sans MS" panose="030F0702030302020204" pitchFamily="66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149E65-A047-486A-8AC8-0E0DD429B864}"/>
              </a:ext>
            </a:extLst>
          </p:cNvPr>
          <p:cNvGrpSpPr/>
          <p:nvPr/>
        </p:nvGrpSpPr>
        <p:grpSpPr>
          <a:xfrm>
            <a:off x="1118738" y="-3726134"/>
            <a:ext cx="3688313" cy="2753311"/>
            <a:chOff x="2137346" y="3616885"/>
            <a:chExt cx="3688313" cy="2753311"/>
          </a:xfrm>
        </p:grpSpPr>
        <p:sp>
          <p:nvSpPr>
            <p:cNvPr id="88" name="물결 87">
              <a:extLst>
                <a:ext uri="{FF2B5EF4-FFF2-40B4-BE49-F238E27FC236}">
                  <a16:creationId xmlns:a16="http://schemas.microsoft.com/office/drawing/2014/main" id="{648EA05D-B6F8-4103-8819-38019185CB86}"/>
                </a:ext>
              </a:extLst>
            </p:cNvPr>
            <p:cNvSpPr/>
            <p:nvPr/>
          </p:nvSpPr>
          <p:spPr>
            <a:xfrm rot="15150822">
              <a:off x="2842181" y="4858764"/>
              <a:ext cx="744935" cy="571755"/>
            </a:xfrm>
            <a:prstGeom prst="wave">
              <a:avLst>
                <a:gd name="adj1" fmla="val 7933"/>
                <a:gd name="adj2" fmla="val -10000"/>
              </a:avLst>
            </a:prstGeom>
            <a:solidFill>
              <a:srgbClr val="FFFAC3"/>
            </a:solidFill>
            <a:ln>
              <a:solidFill>
                <a:schemeClr val="bg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F93991B7-83B8-489D-82EB-008811DB10A4}"/>
                </a:ext>
              </a:extLst>
            </p:cNvPr>
            <p:cNvSpPr/>
            <p:nvPr/>
          </p:nvSpPr>
          <p:spPr>
            <a:xfrm rot="574665">
              <a:off x="2137346" y="4773624"/>
              <a:ext cx="3688313" cy="1596572"/>
            </a:xfrm>
            <a:custGeom>
              <a:avLst/>
              <a:gdLst>
                <a:gd name="connsiteX0" fmla="*/ 1844156 w 3688313"/>
                <a:gd name="connsiteY0" fmla="*/ 0 h 1885429"/>
                <a:gd name="connsiteX1" fmla="*/ 3667531 w 3688313"/>
                <a:gd name="connsiteY1" fmla="*/ 910585 h 1885429"/>
                <a:gd name="connsiteX2" fmla="*/ 3688313 w 3688313"/>
                <a:gd name="connsiteY2" fmla="*/ 942715 h 1885429"/>
                <a:gd name="connsiteX3" fmla="*/ 3667531 w 3688313"/>
                <a:gd name="connsiteY3" fmla="*/ 974844 h 1885429"/>
                <a:gd name="connsiteX4" fmla="*/ 1844156 w 3688313"/>
                <a:gd name="connsiteY4" fmla="*/ 1885429 h 1885429"/>
                <a:gd name="connsiteX5" fmla="*/ 20781 w 3688313"/>
                <a:gd name="connsiteY5" fmla="*/ 974844 h 1885429"/>
                <a:gd name="connsiteX6" fmla="*/ 0 w 3688313"/>
                <a:gd name="connsiteY6" fmla="*/ 942715 h 1885429"/>
                <a:gd name="connsiteX7" fmla="*/ 20781 w 3688313"/>
                <a:gd name="connsiteY7" fmla="*/ 910585 h 1885429"/>
                <a:gd name="connsiteX8" fmla="*/ 1844156 w 3688313"/>
                <a:gd name="connsiteY8" fmla="*/ 0 h 188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8313" h="1885429">
                  <a:moveTo>
                    <a:pt x="1844156" y="0"/>
                  </a:moveTo>
                  <a:cubicBezTo>
                    <a:pt x="2603173" y="0"/>
                    <a:pt x="3272370" y="361203"/>
                    <a:pt x="3667531" y="910585"/>
                  </a:cubicBezTo>
                  <a:lnTo>
                    <a:pt x="3688313" y="942715"/>
                  </a:lnTo>
                  <a:lnTo>
                    <a:pt x="3667531" y="974844"/>
                  </a:lnTo>
                  <a:cubicBezTo>
                    <a:pt x="3272370" y="1524226"/>
                    <a:pt x="2603173" y="1885429"/>
                    <a:pt x="1844156" y="1885429"/>
                  </a:cubicBezTo>
                  <a:cubicBezTo>
                    <a:pt x="1085139" y="1885429"/>
                    <a:pt x="415942" y="1524226"/>
                    <a:pt x="20781" y="974844"/>
                  </a:cubicBezTo>
                  <a:lnTo>
                    <a:pt x="0" y="942715"/>
                  </a:lnTo>
                  <a:lnTo>
                    <a:pt x="20781" y="910585"/>
                  </a:lnTo>
                  <a:cubicBezTo>
                    <a:pt x="415942" y="361203"/>
                    <a:pt x="1085139" y="0"/>
                    <a:pt x="18441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C9EFF"/>
                </a:gs>
                <a:gs pos="100000">
                  <a:srgbClr val="6174F9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6075D5EC-706D-4E6E-8D16-4FF9B83AA5E6}"/>
                </a:ext>
              </a:extLst>
            </p:cNvPr>
            <p:cNvSpPr/>
            <p:nvPr/>
          </p:nvSpPr>
          <p:spPr>
            <a:xfrm>
              <a:off x="3035309" y="5028139"/>
              <a:ext cx="582774" cy="503271"/>
            </a:xfrm>
            <a:custGeom>
              <a:avLst/>
              <a:gdLst>
                <a:gd name="connsiteX0" fmla="*/ 490347 w 582774"/>
                <a:gd name="connsiteY0" fmla="*/ 0 h 503271"/>
                <a:gd name="connsiteX1" fmla="*/ 497429 w 582774"/>
                <a:gd name="connsiteY1" fmla="*/ 5842 h 503271"/>
                <a:gd name="connsiteX2" fmla="*/ 582774 w 582774"/>
                <a:gd name="connsiteY2" fmla="*/ 211884 h 503271"/>
                <a:gd name="connsiteX3" fmla="*/ 291387 w 582774"/>
                <a:gd name="connsiteY3" fmla="*/ 503271 h 503271"/>
                <a:gd name="connsiteX4" fmla="*/ 0 w 582774"/>
                <a:gd name="connsiteY4" fmla="*/ 211884 h 503271"/>
                <a:gd name="connsiteX5" fmla="*/ 582 w 582774"/>
                <a:gd name="connsiteY5" fmla="*/ 206116 h 50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774" h="503271">
                  <a:moveTo>
                    <a:pt x="490347" y="0"/>
                  </a:moveTo>
                  <a:lnTo>
                    <a:pt x="497429" y="5842"/>
                  </a:lnTo>
                  <a:cubicBezTo>
                    <a:pt x="550160" y="58573"/>
                    <a:pt x="582774" y="131420"/>
                    <a:pt x="582774" y="211884"/>
                  </a:cubicBezTo>
                  <a:cubicBezTo>
                    <a:pt x="582774" y="372813"/>
                    <a:pt x="452316" y="503271"/>
                    <a:pt x="291387" y="503271"/>
                  </a:cubicBezTo>
                  <a:cubicBezTo>
                    <a:pt x="130458" y="503271"/>
                    <a:pt x="0" y="372813"/>
                    <a:pt x="0" y="211884"/>
                  </a:cubicBezTo>
                  <a:lnTo>
                    <a:pt x="582" y="20611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DCE68A70-06FD-4A29-B839-B48F412D5E20}"/>
                </a:ext>
              </a:extLst>
            </p:cNvPr>
            <p:cNvSpPr/>
            <p:nvPr/>
          </p:nvSpPr>
          <p:spPr>
            <a:xfrm>
              <a:off x="4146904" y="5222284"/>
              <a:ext cx="579100" cy="543103"/>
            </a:xfrm>
            <a:custGeom>
              <a:avLst/>
              <a:gdLst>
                <a:gd name="connsiteX0" fmla="*/ 147066 w 579100"/>
                <a:gd name="connsiteY0" fmla="*/ 0 h 543103"/>
                <a:gd name="connsiteX1" fmla="*/ 579100 w 579100"/>
                <a:gd name="connsiteY1" fmla="*/ 288167 h 543103"/>
                <a:gd name="connsiteX2" fmla="*/ 576854 w 579100"/>
                <a:gd name="connsiteY2" fmla="*/ 310441 h 543103"/>
                <a:gd name="connsiteX3" fmla="*/ 291387 w 579100"/>
                <a:gd name="connsiteY3" fmla="*/ 543103 h 543103"/>
                <a:gd name="connsiteX4" fmla="*/ 0 w 579100"/>
                <a:gd name="connsiteY4" fmla="*/ 251716 h 543103"/>
                <a:gd name="connsiteX5" fmla="*/ 128470 w 579100"/>
                <a:gd name="connsiteY5" fmla="*/ 10093 h 54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100" h="543103">
                  <a:moveTo>
                    <a:pt x="147066" y="0"/>
                  </a:moveTo>
                  <a:lnTo>
                    <a:pt x="579100" y="288167"/>
                  </a:lnTo>
                  <a:lnTo>
                    <a:pt x="576854" y="310441"/>
                  </a:lnTo>
                  <a:cubicBezTo>
                    <a:pt x="549684" y="443221"/>
                    <a:pt x="432200" y="543103"/>
                    <a:pt x="291387" y="543103"/>
                  </a:cubicBezTo>
                  <a:cubicBezTo>
                    <a:pt x="130458" y="543103"/>
                    <a:pt x="0" y="412645"/>
                    <a:pt x="0" y="251716"/>
                  </a:cubicBezTo>
                  <a:cubicBezTo>
                    <a:pt x="0" y="151136"/>
                    <a:pt x="50960" y="62458"/>
                    <a:pt x="128470" y="1009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C31DE0D-06F7-40CC-BC21-3665D1BA81EF}"/>
                </a:ext>
              </a:extLst>
            </p:cNvPr>
            <p:cNvSpPr/>
            <p:nvPr/>
          </p:nvSpPr>
          <p:spPr>
            <a:xfrm>
              <a:off x="3177312" y="5226508"/>
              <a:ext cx="291447" cy="2914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F1F788A-E35D-4AC2-B1FA-DF09092AD8A1}"/>
                </a:ext>
              </a:extLst>
            </p:cNvPr>
            <p:cNvSpPr/>
            <p:nvPr/>
          </p:nvSpPr>
          <p:spPr>
            <a:xfrm>
              <a:off x="4288906" y="5460485"/>
              <a:ext cx="291447" cy="2914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937DDDD6-9963-47F4-9F14-E1A83E878547}"/>
                </a:ext>
              </a:extLst>
            </p:cNvPr>
            <p:cNvSpPr/>
            <p:nvPr/>
          </p:nvSpPr>
          <p:spPr>
            <a:xfrm>
              <a:off x="3198416" y="5337438"/>
              <a:ext cx="136246" cy="1362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00C2896-EB65-45B1-B786-A8C074BA5D19}"/>
                </a:ext>
              </a:extLst>
            </p:cNvPr>
            <p:cNvSpPr/>
            <p:nvPr/>
          </p:nvSpPr>
          <p:spPr>
            <a:xfrm>
              <a:off x="4310010" y="5571415"/>
              <a:ext cx="136246" cy="1362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6" name="Picture 4" descr="ê´ë ¨ ì´ë¯¸ì§">
              <a:extLst>
                <a:ext uri="{FF2B5EF4-FFF2-40B4-BE49-F238E27FC236}">
                  <a16:creationId xmlns:a16="http://schemas.microsoft.com/office/drawing/2014/main" id="{893599F2-76E2-4C58-8B9F-5FD5EC058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0429">
              <a:off x="2709931" y="3616885"/>
              <a:ext cx="3048000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B13A666D-2F71-4663-A8C3-7424E2C3D2E3}"/>
                </a:ext>
              </a:extLst>
            </p:cNvPr>
            <p:cNvCxnSpPr>
              <a:cxnSpLocks/>
            </p:cNvCxnSpPr>
            <p:nvPr/>
          </p:nvCxnSpPr>
          <p:spPr>
            <a:xfrm>
              <a:off x="4271293" y="5209639"/>
              <a:ext cx="448987" cy="294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C258B1B4-4C49-4BD7-8719-64B987C62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5310" y="5033981"/>
              <a:ext cx="497428" cy="206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E8D1059B-E257-4D35-AE9D-459851F89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9901" y="1561072"/>
            <a:ext cx="1384224" cy="11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7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2EA6C0D-56A3-4AE3-95BB-A268A2AC346E}"/>
              </a:ext>
            </a:extLst>
          </p:cNvPr>
          <p:cNvSpPr txBox="1"/>
          <p:nvPr/>
        </p:nvSpPr>
        <p:spPr>
          <a:xfrm>
            <a:off x="504824" y="257132"/>
            <a:ext cx="5946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User Interface</a:t>
            </a:r>
            <a:endParaRPr lang="ko-KR" altLang="en-US" sz="6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D1C8B4-2959-4676-86A9-A811FF5D040C}"/>
              </a:ext>
            </a:extLst>
          </p:cNvPr>
          <p:cNvSpPr/>
          <p:nvPr/>
        </p:nvSpPr>
        <p:spPr>
          <a:xfrm rot="5400000">
            <a:off x="1885950" y="182752"/>
            <a:ext cx="2828925" cy="5591175"/>
          </a:xfrm>
          <a:prstGeom prst="roundRect">
            <a:avLst>
              <a:gd name="adj" fmla="val 5556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362437-21B3-4E59-91C6-8794DCC0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60" y="2775303"/>
            <a:ext cx="1435012" cy="124962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778D2EE-0444-43E4-A67C-F5E2829AAD92}"/>
              </a:ext>
            </a:extLst>
          </p:cNvPr>
          <p:cNvSpPr txBox="1"/>
          <p:nvPr/>
        </p:nvSpPr>
        <p:spPr>
          <a:xfrm>
            <a:off x="504824" y="1275600"/>
            <a:ext cx="358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⑦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Book Screen – Additional  </a:t>
            </a:r>
            <a:endParaRPr lang="ko-KR" altLang="en-US" sz="1400" b="1" dirty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52B40A-4455-4150-9C12-B18FCEBDAEA5}"/>
              </a:ext>
            </a:extLst>
          </p:cNvPr>
          <p:cNvSpPr txBox="1"/>
          <p:nvPr/>
        </p:nvSpPr>
        <p:spPr>
          <a:xfrm>
            <a:off x="2429929" y="2916007"/>
            <a:ext cx="1659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Remaining hints: 5</a:t>
            </a:r>
            <a:endParaRPr lang="ko-KR" altLang="en-US" sz="11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0" name="말풍선: 모서리가 둥근 사각형 49">
            <a:extLst>
              <a:ext uri="{FF2B5EF4-FFF2-40B4-BE49-F238E27FC236}">
                <a16:creationId xmlns:a16="http://schemas.microsoft.com/office/drawing/2014/main" id="{F958A98B-DB38-4E46-9983-E7DBFC61640B}"/>
              </a:ext>
            </a:extLst>
          </p:cNvPr>
          <p:cNvSpPr/>
          <p:nvPr/>
        </p:nvSpPr>
        <p:spPr>
          <a:xfrm>
            <a:off x="920662" y="1780953"/>
            <a:ext cx="4637906" cy="990084"/>
          </a:xfrm>
          <a:prstGeom prst="wedgeRoundRectCallout">
            <a:avLst>
              <a:gd name="adj1" fmla="val -37945"/>
              <a:gd name="adj2" fmla="val 67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Comic Sans MS" panose="030F0702030302020204" pitchFamily="66" charset="0"/>
              </a:rPr>
              <a:t>Hmm… we have to Find “The Alchemist”</a:t>
            </a:r>
            <a:endParaRPr lang="en-US" altLang="ko-KR" sz="1100" dirty="0">
              <a:latin typeface="Comic Sans MS" panose="030F0702030302020204" pitchFamily="66" charset="0"/>
            </a:endParaRPr>
          </a:p>
          <a:p>
            <a:pPr algn="ctr"/>
            <a:endParaRPr lang="en-US" altLang="ko-KR" sz="1100" dirty="0">
              <a:latin typeface="Comic Sans MS" panose="030F0702030302020204" pitchFamily="66" charset="0"/>
            </a:endParaRPr>
          </a:p>
          <a:p>
            <a:pPr algn="ctr"/>
            <a:r>
              <a:rPr lang="en-US" altLang="ko-KR" sz="1100" dirty="0">
                <a:latin typeface="Comic Sans MS" panose="030F0702030302020204" pitchFamily="66" charset="0"/>
              </a:rPr>
              <a:t>Find the magical book and Scan its barcode (Tag your phone)</a:t>
            </a:r>
            <a:endParaRPr lang="en-US" altLang="ko-KR" sz="1600" dirty="0">
              <a:latin typeface="Comic Sans MS" panose="030F0702030302020204" pitchFamily="66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EEE2D7B-D26C-4E1A-93C6-BCB2B2403070}"/>
              </a:ext>
            </a:extLst>
          </p:cNvPr>
          <p:cNvSpPr/>
          <p:nvPr/>
        </p:nvSpPr>
        <p:spPr>
          <a:xfrm>
            <a:off x="2769140" y="3164517"/>
            <a:ext cx="895447" cy="7557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Hint</a:t>
            </a:r>
            <a:endParaRPr lang="ko-KR" altLang="en-US" sz="16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C607F2D-7E37-44BF-8A01-BD0C3E7FC0B9}"/>
              </a:ext>
            </a:extLst>
          </p:cNvPr>
          <p:cNvSpPr/>
          <p:nvPr/>
        </p:nvSpPr>
        <p:spPr>
          <a:xfrm>
            <a:off x="4359066" y="3164517"/>
            <a:ext cx="895447" cy="7557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Scan</a:t>
            </a:r>
          </a:p>
          <a:p>
            <a:pPr algn="ctr"/>
            <a:r>
              <a:rPr lang="en-US" altLang="ko-KR" sz="1600" b="1" dirty="0"/>
              <a:t>(Tag)</a:t>
            </a:r>
            <a:endParaRPr lang="ko-KR" alt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6671D4-718D-4FEA-AC2E-D2D9B80C6A14}"/>
              </a:ext>
            </a:extLst>
          </p:cNvPr>
          <p:cNvSpPr/>
          <p:nvPr/>
        </p:nvSpPr>
        <p:spPr>
          <a:xfrm>
            <a:off x="1041888" y="4878624"/>
            <a:ext cx="341581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Ex)</a:t>
            </a: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latin typeface="Comic Sans MS" panose="030F0702030302020204" pitchFamily="66" charset="0"/>
              </a:rPr>
              <a:t>I think the book is on 4</a:t>
            </a:r>
            <a:r>
              <a:rPr lang="en-US" altLang="ko-KR" sz="1200" baseline="30000" dirty="0">
                <a:latin typeface="Comic Sans MS" panose="030F0702030302020204" pitchFamily="66" charset="0"/>
              </a:rPr>
              <a:t>th</a:t>
            </a:r>
            <a:r>
              <a:rPr lang="en-US" altLang="ko-KR" sz="1200" dirty="0">
                <a:latin typeface="Comic Sans MS" panose="030F0702030302020204" pitchFamily="66" charset="0"/>
              </a:rPr>
              <a:t> Floor…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latin typeface="Comic Sans MS" panose="030F0702030302020204" pitchFamily="66" charset="0"/>
              </a:rPr>
              <a:t>The book should be on bookshelf PQ.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latin typeface="Comic Sans MS" panose="030F0702030302020204" pitchFamily="66" charset="0"/>
              </a:rPr>
              <a:t>The author of the book is Paulo Coelho.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7D980A4-FE34-4BE4-AD72-55DDAD8B4A10}"/>
              </a:ext>
            </a:extLst>
          </p:cNvPr>
          <p:cNvCxnSpPr>
            <a:cxnSpLocks/>
          </p:cNvCxnSpPr>
          <p:nvPr/>
        </p:nvCxnSpPr>
        <p:spPr>
          <a:xfrm flipH="1">
            <a:off x="2617376" y="3920303"/>
            <a:ext cx="445687" cy="9633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61091BB-0046-483B-AE18-D01B0ED6EC51}"/>
              </a:ext>
            </a:extLst>
          </p:cNvPr>
          <p:cNvCxnSpPr>
            <a:cxnSpLocks/>
          </p:cNvCxnSpPr>
          <p:nvPr/>
        </p:nvCxnSpPr>
        <p:spPr>
          <a:xfrm flipH="1">
            <a:off x="5283046" y="2320819"/>
            <a:ext cx="1879754" cy="1221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B454087-456D-4920-97CC-6F49F45E037E}"/>
              </a:ext>
            </a:extLst>
          </p:cNvPr>
          <p:cNvSpPr/>
          <p:nvPr/>
        </p:nvSpPr>
        <p:spPr>
          <a:xfrm>
            <a:off x="7176696" y="1780953"/>
            <a:ext cx="2856038" cy="3847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mic Sans MS" panose="030F0702030302020204" pitchFamily="66" charset="0"/>
              </a:rPr>
              <a:t>Using </a:t>
            </a:r>
            <a:r>
              <a:rPr lang="en-US" altLang="ko-KR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Barcode</a:t>
            </a:r>
            <a:r>
              <a:rPr lang="en-US" altLang="ko-KR" sz="1600" dirty="0">
                <a:latin typeface="Comic Sans MS" panose="030F0702030302020204" pitchFamily="66" charset="0"/>
              </a:rPr>
              <a:t> or </a:t>
            </a:r>
            <a:r>
              <a:rPr lang="en-US" altLang="ko-KR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NFC</a:t>
            </a:r>
            <a:r>
              <a:rPr lang="en-US" altLang="ko-KR" sz="1600" dirty="0">
                <a:latin typeface="Comic Sans MS" panose="030F0702030302020204" pitchFamily="66" charset="0"/>
              </a:rPr>
              <a:t> API</a:t>
            </a: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  <a:p>
            <a:endParaRPr lang="en-US" altLang="ko-KR" sz="1200" dirty="0">
              <a:latin typeface="Comic Sans MS" panose="030F0702030302020204" pitchFamily="66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D6C78C-B730-4AD6-931F-8D33767E7A5A}"/>
              </a:ext>
            </a:extLst>
          </p:cNvPr>
          <p:cNvGrpSpPr/>
          <p:nvPr/>
        </p:nvGrpSpPr>
        <p:grpSpPr>
          <a:xfrm>
            <a:off x="7418459" y="2275995"/>
            <a:ext cx="2372512" cy="3163349"/>
            <a:chOff x="7660222" y="2223106"/>
            <a:chExt cx="2372512" cy="316334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B8F90E0-A9A3-492A-886E-49CAB8E6E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0222" y="2223106"/>
              <a:ext cx="2372512" cy="316334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8D60A7F-FDC1-4459-9E96-56A993AB8FA6}"/>
                </a:ext>
              </a:extLst>
            </p:cNvPr>
            <p:cNvSpPr/>
            <p:nvPr/>
          </p:nvSpPr>
          <p:spPr>
            <a:xfrm>
              <a:off x="8439150" y="4450080"/>
              <a:ext cx="735330" cy="3733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35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2EA6C0D-56A3-4AE3-95BB-A268A2AC346E}"/>
              </a:ext>
            </a:extLst>
          </p:cNvPr>
          <p:cNvSpPr txBox="1"/>
          <p:nvPr/>
        </p:nvSpPr>
        <p:spPr>
          <a:xfrm>
            <a:off x="504824" y="257132"/>
            <a:ext cx="5946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Abilities</a:t>
            </a:r>
            <a:endParaRPr lang="ko-KR" altLang="en-US" sz="6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A3174-EA55-44D5-8C50-72524A0F8762}"/>
              </a:ext>
            </a:extLst>
          </p:cNvPr>
          <p:cNvSpPr txBox="1"/>
          <p:nvPr/>
        </p:nvSpPr>
        <p:spPr>
          <a:xfrm>
            <a:off x="504825" y="1720840"/>
            <a:ext cx="1154112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mic Sans MS" panose="030F0702030302020204" pitchFamily="66" charset="0"/>
              </a:rPr>
              <a:t>1. Alchemy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Comic Sans MS" panose="030F0702030302020204" pitchFamily="66" charset="0"/>
              </a:rPr>
              <a:t>Book: The Alchemist – Paulo </a:t>
            </a:r>
            <a:r>
              <a:rPr lang="en-US" altLang="ko-KR" dirty="0" err="1">
                <a:latin typeface="Comic Sans MS" panose="030F0702030302020204" pitchFamily="66" charset="0"/>
              </a:rPr>
              <a:t>Coehlo</a:t>
            </a:r>
            <a:endParaRPr lang="en-US" altLang="ko-KR" sz="2400" dirty="0">
              <a:latin typeface="Comic Sans MS" panose="030F0702030302020204" pitchFamily="66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Comic Sans MS" panose="030F0702030302020204" pitchFamily="66" charset="0"/>
              </a:rPr>
              <a:t>Remove all obstacles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Comic Sans MS" panose="030F0702030302020204" pitchFamily="66" charset="0"/>
            </a:endParaRPr>
          </a:p>
          <a:p>
            <a:r>
              <a:rPr lang="en-US" altLang="ko-KR" sz="2400" dirty="0">
                <a:latin typeface="Comic Sans MS" panose="030F0702030302020204" pitchFamily="66" charset="0"/>
              </a:rPr>
              <a:t>2. Relativity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Comic Sans MS" panose="030F0702030302020204" pitchFamily="66" charset="0"/>
              </a:rPr>
              <a:t>Book: The brief history of time – Stephen Hawking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Comic Sans MS" panose="030F0702030302020204" pitchFamily="66" charset="0"/>
              </a:rPr>
              <a:t>Slow down the obstacles / better control for a brief time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Comic Sans MS" panose="030F0702030302020204" pitchFamily="66" charset="0"/>
            </a:endParaRPr>
          </a:p>
          <a:p>
            <a:r>
              <a:rPr lang="en-US" altLang="ko-KR" sz="2400" dirty="0">
                <a:latin typeface="Comic Sans MS" panose="030F0702030302020204" pitchFamily="66" charset="0"/>
              </a:rPr>
              <a:t>3. Invincible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Comic Sans MS" panose="030F0702030302020204" pitchFamily="66" charset="0"/>
              </a:rPr>
              <a:t>Book: Harry Potter and the philosopher’s stone – J.K. Rowling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Comic Sans MS" panose="030F0702030302020204" pitchFamily="66" charset="0"/>
              </a:rPr>
              <a:t>Get Invincible for a brief time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Comic Sans MS" panose="030F0702030302020204" pitchFamily="66" charset="0"/>
            </a:endParaRPr>
          </a:p>
          <a:p>
            <a:endParaRPr lang="en-US" altLang="ko-KR" sz="1600" dirty="0">
              <a:latin typeface="Comic Sans MS" panose="030F0702030302020204" pitchFamily="66" charset="0"/>
            </a:endParaRPr>
          </a:p>
          <a:p>
            <a:r>
              <a:rPr lang="en-US" altLang="ko-KR" sz="1600" dirty="0">
                <a:latin typeface="Comic Sans MS" panose="030F0702030302020204" pitchFamily="66" charset="0"/>
              </a:rPr>
              <a:t>						</a:t>
            </a:r>
            <a:r>
              <a:rPr lang="en-US" altLang="ko-KR" sz="2400" dirty="0">
                <a:latin typeface="Comic Sans MS" panose="030F0702030302020204" pitchFamily="66" charset="0"/>
              </a:rPr>
              <a:t>and </a:t>
            </a:r>
            <a:r>
              <a:rPr lang="en-US" altLang="ko-KR" sz="2400" dirty="0" err="1">
                <a:latin typeface="Comic Sans MS" panose="030F0702030302020204" pitchFamily="66" charset="0"/>
              </a:rPr>
              <a:t>Etc</a:t>
            </a:r>
            <a:r>
              <a:rPr lang="en-US" altLang="ko-KR" sz="2400" dirty="0">
                <a:latin typeface="Comic Sans MS" panose="030F0702030302020204" pitchFamily="66" charset="0"/>
              </a:rPr>
              <a:t>…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7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335</Words>
  <Application>Microsoft Office PowerPoint</Application>
  <PresentationFormat>와이드스크린</PresentationFormat>
  <Paragraphs>138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Adventure</vt:lpstr>
      <vt:lpstr>Comic Sans MS</vt:lpstr>
      <vt:lpstr>Arial</vt:lpstr>
      <vt:lpstr>Adventure Subtitles</vt:lpstr>
      <vt:lpstr>나눔스퀘어라운드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50</cp:revision>
  <dcterms:created xsi:type="dcterms:W3CDTF">2019-09-16T02:53:55Z</dcterms:created>
  <dcterms:modified xsi:type="dcterms:W3CDTF">2019-09-19T10:09:26Z</dcterms:modified>
</cp:coreProperties>
</file>