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6" r:id="rId4"/>
    <p:sldId id="267" r:id="rId5"/>
    <p:sldId id="269" r:id="rId6"/>
    <p:sldId id="270" r:id="rId7"/>
    <p:sldId id="257" r:id="rId8"/>
    <p:sldId id="261" r:id="rId9"/>
    <p:sldId id="262" r:id="rId10"/>
    <p:sldId id="289" r:id="rId11"/>
    <p:sldId id="290" r:id="rId12"/>
    <p:sldId id="29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0609F-5104-4E29-8403-6DB691CBE535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A1ACD-9288-4E60-866D-DA98F642F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8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51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57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94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70D0-1F1C-423C-BAD4-454AB251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5558C-8659-4957-BD0E-29CD4119F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99F07-EF11-4CA9-B2F8-A41B9BF0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137D7-CCEF-4FEE-AAB3-781EEC3E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E4D3E-5918-4593-A581-3FEB2008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7FF8D-D39A-4DCB-B532-A387041E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AB7E1-C46D-4477-9C88-E0A5C60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07296-CA70-460E-9E39-83D462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1F3FE-4B0B-4718-8CB8-A5B3F55B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566CF-A2AE-4948-AE8C-DB865D43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75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7D860-F084-4B22-8FBB-969298F63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9ACCE-4E2C-4E4B-80D1-975C5DF2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41572-5046-437D-902C-AFACEF31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7A092-0FAE-4771-A193-8A242928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E449A-3972-4424-93F7-54524C02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2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9234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0151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5682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6579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8455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18966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8816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9196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63BD0-4C3C-4C05-A599-D04D056C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3F378-C043-4056-BD5D-7A634B40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0DFBF-0D2A-417C-8F64-E40CD8DE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19765-7E58-43A1-BDF8-49C75679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47668-D8F4-44AE-917E-4F264085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77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10095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4455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DEEC-3C62-4BE7-8C99-69D0E6FAFE8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89D-678B-4BFA-AE36-8194CB98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3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3692-CF07-4E39-93D3-CB945D7A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B529B-BB88-4C96-AA37-573707A4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DF8CF-CE1A-4082-9C8A-0D80531F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09087-C419-404A-9FE6-FB8AEC5A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E52F5-C30A-4C8A-9DD2-5F56209A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25A49-3878-4397-BB46-666877D5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32F7B-2EEC-40C9-8585-F88EE14B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4CD83-42A6-41B8-9DAF-3C0333A14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0EF83-3089-432F-B46B-A0DC737F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07AD9-F063-4531-A700-252257F4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02D4E-5BBB-484A-B241-3BD66EE2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65E49-DAFB-41CB-B269-223DF969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0BFD1-5AFB-47CD-878B-71CDDE9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8F830-3FF8-4F7E-8361-40B23956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F043D9-95ED-4A4F-8000-3EFBB394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C7116-3C5C-4623-9B01-6C493A821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41B703-9DFA-4669-AC5E-2AD8423E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700D94-77BB-4EA8-8AAA-85C870E0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1AA04D-0345-4327-99E7-BB090053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178D-A889-4909-AD5D-DA952A7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049F2-3D15-4DDE-8371-EAD8AD40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51E8EF-F72D-4A38-88C6-1BC6B09C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52A722-E322-4331-BA65-F4262451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F0EE80-9C87-4243-BDE0-205BC16E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BB234E-B019-4A6A-AA0D-C7D67E92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4A11E-662A-491A-A580-1DB996A7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F6A4-CBC8-4963-97B2-A9E0F7F1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4F788-AE09-46F3-8081-E5E9DAB6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D82A5-2F36-4F26-87A3-80B1BA44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B3677-6526-46C4-92CA-72C6E8F3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7815E-C662-4918-B29A-1F5CD617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8E87B-8335-454E-B378-420DABAB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97A25-879C-42A0-8856-07D125F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5CD312-464D-49CC-9E41-6B427AE7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66DD4-63F2-40E3-9258-A4758621E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8527B-AAAA-41DC-AA4F-6D39F11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08F81-ADE8-452C-95BA-30757383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C9E8-5E0F-44AD-9014-4E7D8984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D4EEFC-AF4D-4201-B005-970ABAE2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4B136-F684-4484-A852-AA5DD298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D479D-49A0-452D-B2F9-0D3BDA2DC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DBB5-57C4-4D2D-85CE-DA49DE708A5F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AC7BA-A7A3-4249-B640-CA465CA03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EC0E1-0D1A-4113-9208-C4A5E0ABE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F52-E896-4A3A-A12F-0EA6D7D13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932498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64155-E405-4C91-BD67-83B4EACC7DB2}"/>
              </a:ext>
            </a:extLst>
          </p:cNvPr>
          <p:cNvSpPr txBox="1"/>
          <p:nvPr/>
        </p:nvSpPr>
        <p:spPr>
          <a:xfrm>
            <a:off x="537030" y="1959429"/>
            <a:ext cx="111179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Calibri" panose="020F0502020204030204" pitchFamily="34" charset="0"/>
                <a:cs typeface="Times New Roman" panose="02020603050405020304" pitchFamily="18" charset="0"/>
              </a:rPr>
              <a:t>Blackboard writing Audio Recognizer</a:t>
            </a:r>
          </a:p>
          <a:p>
            <a:pPr algn="ctr"/>
            <a:r>
              <a:rPr lang="en-US" altLang="ko-KR" sz="5400" b="1" dirty="0">
                <a:latin typeface="Calibri" panose="020F0502020204030204" pitchFamily="34" charset="0"/>
                <a:cs typeface="Times New Roman" panose="02020603050405020304" pitchFamily="18" charset="0"/>
              </a:rPr>
              <a:t>Word Inference Demo Video</a:t>
            </a:r>
          </a:p>
          <a:p>
            <a:pPr algn="ctr"/>
            <a:endParaRPr lang="en-US" altLang="ko-KR" sz="4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2018 Spring EE474 Introduction to Multimedia</a:t>
            </a:r>
          </a:p>
          <a:p>
            <a:pPr algn="ctr"/>
            <a:r>
              <a:rPr lang="en-US" altLang="ko-K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Group 5 (</a:t>
            </a:r>
            <a:r>
              <a:rPr lang="en-US" altLang="ko-KR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HyoJun</a:t>
            </a:r>
            <a:r>
              <a:rPr lang="en-US" altLang="ko-K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Lim, </a:t>
            </a:r>
            <a:r>
              <a:rPr lang="en-US" altLang="ko-KR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Inyong</a:t>
            </a:r>
            <a:r>
              <a:rPr lang="en-US" altLang="ko-K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Koo, </a:t>
            </a:r>
            <a:r>
              <a:rPr lang="en-US" altLang="ko-KR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Hyunji</a:t>
            </a:r>
            <a:r>
              <a:rPr lang="en-US" altLang="ko-K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Kim)</a:t>
            </a:r>
            <a:endParaRPr lang="ko-KR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7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9361B-088F-43E9-BFAA-99BFF04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Word validation – Searching rule</a:t>
            </a:r>
            <a:endParaRPr lang="ko-KR" altLang="en-US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2406F06-8AA6-42A7-90F0-3BF3C1894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sz="1867" dirty="0"/>
              <a:t>Look up the most probable letter combination </a:t>
            </a:r>
          </a:p>
          <a:p>
            <a:pPr>
              <a:buAutoNum type="arabicPeriod"/>
            </a:pPr>
            <a:r>
              <a:rPr lang="en-US" altLang="ko-KR" sz="1867" dirty="0"/>
              <a:t>Try combinations by changing each letter to next probable letter</a:t>
            </a:r>
          </a:p>
          <a:p>
            <a:pPr>
              <a:buAutoNum type="arabicPeriod"/>
            </a:pPr>
            <a:r>
              <a:rPr lang="en-US" altLang="ko-KR" sz="1867" dirty="0"/>
              <a:t>Replace the most probable letter (a) that has least probability to next probable letter (b).</a:t>
            </a:r>
          </a:p>
          <a:p>
            <a:pPr marL="152396" indent="0">
              <a:buNone/>
            </a:pPr>
            <a:r>
              <a:rPr lang="en-US" altLang="ko-KR" sz="1867" dirty="0"/>
              <a:t>	(add probability of (a) to probability of (b), and set probability of (a) to zero.)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27B892-07E8-477D-96B1-03BB9CA470E5}"/>
              </a:ext>
            </a:extLst>
          </p:cNvPr>
          <p:cNvGrpSpPr/>
          <p:nvPr/>
        </p:nvGrpSpPr>
        <p:grpSpPr>
          <a:xfrm>
            <a:off x="1531328" y="3429000"/>
            <a:ext cx="4273067" cy="3127142"/>
            <a:chOff x="1148496" y="1638827"/>
            <a:chExt cx="3204800" cy="2345356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AE5B032-0E8D-4462-867B-4CC75C33E867}"/>
                </a:ext>
              </a:extLst>
            </p:cNvPr>
            <p:cNvGrpSpPr/>
            <p:nvPr/>
          </p:nvGrpSpPr>
          <p:grpSpPr>
            <a:xfrm>
              <a:off x="1148496" y="1638827"/>
              <a:ext cx="3204800" cy="415010"/>
              <a:chOff x="994300" y="2281561"/>
              <a:chExt cx="6675575" cy="864463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C47BD8C-CC62-46E4-8066-D4E3286E1C30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4E35BEB-49D5-4E4D-9430-880EE2A3AC68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</a:p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2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0.15</a:t>
                </a:r>
                <a:endParaRPr lang="ko-KR" altLang="en-US" sz="1067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D62CBE9-93EA-4771-8CE5-5A7B8BCD63AB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0965B6A-9770-4B83-B169-01818612929C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[b]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1B048F5-E0E1-4B1C-80B7-84881FC622A0}"/>
                </a:ext>
              </a:extLst>
            </p:cNvPr>
            <p:cNvGrpSpPr/>
            <p:nvPr/>
          </p:nvGrpSpPr>
          <p:grpSpPr>
            <a:xfrm>
              <a:off x="1148496" y="2162983"/>
              <a:ext cx="3204800" cy="415010"/>
              <a:chOff x="994300" y="2281561"/>
              <a:chExt cx="6675575" cy="86446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FD0EA6B-8B6F-42F2-B91F-E487B231E2E1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1BF7484-788D-4C67-89B6-127237F5D863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[o]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FE07C995-806C-438A-9A45-5804E75CFD2E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[c]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E043C40-CC6F-439A-AB02-C77975D65806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[t]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552F2BA-9C61-49D8-A004-310291772A5B}"/>
                </a:ext>
              </a:extLst>
            </p:cNvPr>
            <p:cNvGrpSpPr/>
            <p:nvPr/>
          </p:nvGrpSpPr>
          <p:grpSpPr>
            <a:xfrm>
              <a:off x="1148496" y="2692190"/>
              <a:ext cx="3204800" cy="415010"/>
              <a:chOff x="994300" y="2281561"/>
              <a:chExt cx="6675575" cy="864463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4DBA3EE-0684-410F-A92A-59A9C84546CF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2D265FA-3D18-492F-ABBC-4036928FB81B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236784A-BE12-4D31-AA70-A949F0F30377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9CBBD99-7D54-4DCD-959F-A62D094D26C7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[k]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72F8CA-EF15-4756-BDA4-1CF32D926755}"/>
                </a:ext>
              </a:extLst>
            </p:cNvPr>
            <p:cNvSpPr txBox="1"/>
            <p:nvPr/>
          </p:nvSpPr>
          <p:spPr>
            <a:xfrm>
              <a:off x="1846445" y="3668760"/>
              <a:ext cx="180890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2133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Sorted </a:t>
              </a:r>
              <a:r>
                <a:rPr lang="en-US" altLang="ko-KR" sz="2133" b="1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wordarr</a:t>
              </a:r>
              <a:endParaRPr lang="ko-KR" alt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A31501E-F217-4532-810F-4A93116C777B}"/>
                </a:ext>
              </a:extLst>
            </p:cNvPr>
            <p:cNvSpPr/>
            <p:nvPr/>
          </p:nvSpPr>
          <p:spPr>
            <a:xfrm>
              <a:off x="1148496" y="1638827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0.2</a:t>
              </a:r>
              <a:endParaRPr lang="en-US" altLang="ko-KR" sz="1067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E89CE9-EE88-4ACF-A8FF-9575C26143AE}"/>
                </a:ext>
              </a:extLst>
            </p:cNvPr>
            <p:cNvSpPr/>
            <p:nvPr/>
          </p:nvSpPr>
          <p:spPr>
            <a:xfrm>
              <a:off x="1148496" y="2162983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[u]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0.6</a:t>
              </a:r>
              <a:endParaRPr lang="ko-KR" altLang="en-US" sz="1467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3CEDA6B-382B-44E9-AE54-B682B9CD098B}"/>
                </a:ext>
              </a:extLst>
            </p:cNvPr>
            <p:cNvSpPr/>
            <p:nvPr/>
          </p:nvSpPr>
          <p:spPr>
            <a:xfrm>
              <a:off x="1148496" y="2692190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0.3</a:t>
              </a:r>
              <a:endParaRPr lang="ko-KR" altLang="en-US" sz="1467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D3F4561-1696-490C-AE24-9384CD717690}"/>
                </a:ext>
              </a:extLst>
            </p:cNvPr>
            <p:cNvGrpSpPr/>
            <p:nvPr/>
          </p:nvGrpSpPr>
          <p:grpSpPr>
            <a:xfrm>
              <a:off x="1148496" y="3215522"/>
              <a:ext cx="3204800" cy="415010"/>
              <a:chOff x="994300" y="2281561"/>
              <a:chExt cx="6675575" cy="864463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2A7CA27-5084-4E14-A971-1AA9D6DCAAD3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1C1866E-F79F-418D-B6F3-1B2307095788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[f]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173A4110-D5E9-4E7F-A5B5-256B5DAF1C9F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[h]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E9C811-D3F8-46D5-8798-03B12168073A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[s]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693CAB3-0E44-4884-81B6-2CE1FA3E61DF}"/>
                </a:ext>
              </a:extLst>
            </p:cNvPr>
            <p:cNvSpPr/>
            <p:nvPr/>
          </p:nvSpPr>
          <p:spPr>
            <a:xfrm>
              <a:off x="1148496" y="3215522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[e]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0.95</a:t>
              </a:r>
              <a:endParaRPr lang="ko-KR" altLang="en-US" sz="1067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5EDE4FB-B3C1-43AD-A9C4-376C48053A62}"/>
              </a:ext>
            </a:extLst>
          </p:cNvPr>
          <p:cNvGrpSpPr/>
          <p:nvPr/>
        </p:nvGrpSpPr>
        <p:grpSpPr>
          <a:xfrm>
            <a:off x="6727443" y="3429000"/>
            <a:ext cx="4273067" cy="3127142"/>
            <a:chOff x="1148496" y="1638827"/>
            <a:chExt cx="3204800" cy="2345356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C2AD179-E7F4-4FA2-AAEF-FAAD16B23DBF}"/>
                </a:ext>
              </a:extLst>
            </p:cNvPr>
            <p:cNvGrpSpPr/>
            <p:nvPr/>
          </p:nvGrpSpPr>
          <p:grpSpPr>
            <a:xfrm>
              <a:off x="1148496" y="1638827"/>
              <a:ext cx="3204800" cy="415010"/>
              <a:chOff x="994300" y="2281561"/>
              <a:chExt cx="6675575" cy="864463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06B95D47-4341-4197-A72A-47D0278F467A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412119EF-93EB-4AAD-B948-8994AA91A571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97B5CC09-4CBC-4CBF-8CB0-248678151505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[b]</a:t>
                </a:r>
              </a:p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2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0.01</a:t>
                </a:r>
                <a:endParaRPr lang="ko-KR" altLang="en-US" sz="1467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9FF7EB5-5068-44EF-B9F9-8779DC743AA6}"/>
                </a:ext>
              </a:extLst>
            </p:cNvPr>
            <p:cNvGrpSpPr/>
            <p:nvPr/>
          </p:nvGrpSpPr>
          <p:grpSpPr>
            <a:xfrm>
              <a:off x="1148496" y="2162983"/>
              <a:ext cx="3204800" cy="415010"/>
              <a:chOff x="994300" y="2281561"/>
              <a:chExt cx="6675575" cy="864463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66D6460C-5742-424E-B4D1-2346AA05CEEE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A587FF3-94B8-45A0-ACD6-AF8E0B5B4EFC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[o]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8EEA56BE-E779-4B56-97DD-A89A53906CE3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[c]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19757010-86CC-4857-B544-27B156A9951B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[t]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A117D3F-CDA2-42E3-8135-50A6BD21EABB}"/>
                </a:ext>
              </a:extLst>
            </p:cNvPr>
            <p:cNvGrpSpPr/>
            <p:nvPr/>
          </p:nvGrpSpPr>
          <p:grpSpPr>
            <a:xfrm>
              <a:off x="1148496" y="2692190"/>
              <a:ext cx="3204800" cy="415010"/>
              <a:chOff x="994300" y="2281561"/>
              <a:chExt cx="6675575" cy="864463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CBF801B9-2CF5-45E5-81CA-A5146019633C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C56DDB4-6425-449C-93DA-5BCC07EA979F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149ECE3-5BCB-42EB-AB9F-471C55557EBE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D7BF36B-7E42-4871-BA7E-8774A0A2ABF0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[k]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84AA0C-1313-46D5-A6BC-FA8EAC4F10C2}"/>
                </a:ext>
              </a:extLst>
            </p:cNvPr>
            <p:cNvSpPr txBox="1"/>
            <p:nvPr/>
          </p:nvSpPr>
          <p:spPr>
            <a:xfrm>
              <a:off x="1846445" y="3668760"/>
              <a:ext cx="180890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2133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Sorted </a:t>
              </a:r>
              <a:r>
                <a:rPr lang="en-US" altLang="ko-KR" sz="2133" b="1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wordarr</a:t>
              </a:r>
              <a:endParaRPr lang="ko-KR" alt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9DAE85D-05CE-4DF1-9F5B-0853BB82F341}"/>
                </a:ext>
              </a:extLst>
            </p:cNvPr>
            <p:cNvSpPr/>
            <p:nvPr/>
          </p:nvSpPr>
          <p:spPr>
            <a:xfrm>
              <a:off x="1148496" y="1638827"/>
              <a:ext cx="415011" cy="415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rgbClr val="FF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</a:t>
              </a:r>
              <a:endParaRPr lang="en-US" altLang="ko-KR" sz="1067" b="1" kern="0" dirty="0">
                <a:solidFill>
                  <a:srgbClr val="FF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48D7731-8165-43EF-9D2D-589BEF489B2C}"/>
                </a:ext>
              </a:extLst>
            </p:cNvPr>
            <p:cNvSpPr/>
            <p:nvPr/>
          </p:nvSpPr>
          <p:spPr>
            <a:xfrm>
              <a:off x="1148496" y="2162983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[u]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0.6</a:t>
              </a:r>
              <a:endParaRPr lang="ko-KR" altLang="en-US" sz="1467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B9BBDD1-04EC-48F5-9D6B-AE81964B9D28}"/>
                </a:ext>
              </a:extLst>
            </p:cNvPr>
            <p:cNvSpPr/>
            <p:nvPr/>
          </p:nvSpPr>
          <p:spPr>
            <a:xfrm>
              <a:off x="1148496" y="2692190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0.3</a:t>
              </a:r>
              <a:endParaRPr lang="ko-KR" altLang="en-US" sz="1467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D9A8CCF-46A3-4E22-A73D-1D3A31870534}"/>
                </a:ext>
              </a:extLst>
            </p:cNvPr>
            <p:cNvGrpSpPr/>
            <p:nvPr/>
          </p:nvGrpSpPr>
          <p:grpSpPr>
            <a:xfrm>
              <a:off x="1148496" y="3215522"/>
              <a:ext cx="3204800" cy="415010"/>
              <a:chOff x="994300" y="2281561"/>
              <a:chExt cx="6675575" cy="864463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5D9CB51-BAA5-48F5-B690-B65D612A7A41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97DC2E10-AD61-4766-8685-915EE8A6151A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[f]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7895EC58-A99A-4EBA-A1F2-23D3B520C69E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[h]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0816B8F-246B-424F-9AF5-21714754C3B6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[s]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8777F7A-5523-49A9-9F95-59F4EFDB3687}"/>
                </a:ext>
              </a:extLst>
            </p:cNvPr>
            <p:cNvSpPr/>
            <p:nvPr/>
          </p:nvSpPr>
          <p:spPr>
            <a:xfrm>
              <a:off x="1148496" y="3215522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[e]</a:t>
              </a:r>
            </a:p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2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0.95</a:t>
              </a:r>
              <a:endParaRPr lang="ko-KR" altLang="en-US" sz="1067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C5DEE5A-89D2-4247-BA8C-93229A895A5B}"/>
              </a:ext>
            </a:extLst>
          </p:cNvPr>
          <p:cNvSpPr/>
          <p:nvPr/>
        </p:nvSpPr>
        <p:spPr>
          <a:xfrm>
            <a:off x="7280791" y="3429000"/>
            <a:ext cx="553348" cy="553347"/>
          </a:xfrm>
          <a:prstGeom prst="rect">
            <a:avLst/>
          </a:prstGeom>
          <a:noFill/>
          <a:ln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rPr>
              <a:t>[d]</a:t>
            </a:r>
          </a:p>
          <a:p>
            <a:pPr algn="ctr" defTabSz="1219170" latinLnBrk="0">
              <a:buClr>
                <a:srgbClr val="000000"/>
              </a:buClr>
            </a:pPr>
            <a:r>
              <a:rPr lang="en-US" altLang="ko-KR" sz="1200" b="1" kern="0" dirty="0">
                <a:solidFill>
                  <a:srgbClr val="FF0000"/>
                </a:solidFill>
                <a:latin typeface="Arial"/>
                <a:ea typeface="맑은 고딕" panose="020B0503020000020004" pitchFamily="50" charset="-127"/>
                <a:sym typeface="Arial"/>
              </a:rPr>
              <a:t>0.35</a:t>
            </a:r>
            <a:endParaRPr lang="ko-KR" altLang="en-US" sz="1067" b="1" kern="0" dirty="0">
              <a:solidFill>
                <a:srgbClr val="FF0000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64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9361B-088F-43E9-BFAA-99BFF04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Word validation – Searching rule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27B892-07E8-477D-96B1-03BB9CA470E5}"/>
              </a:ext>
            </a:extLst>
          </p:cNvPr>
          <p:cNvGrpSpPr/>
          <p:nvPr/>
        </p:nvGrpSpPr>
        <p:grpSpPr>
          <a:xfrm>
            <a:off x="1699111" y="3543108"/>
            <a:ext cx="4325003" cy="3160036"/>
            <a:chOff x="1148496" y="1638827"/>
            <a:chExt cx="3204800" cy="234156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AE5B032-0E8D-4462-867B-4CC75C33E867}"/>
                </a:ext>
              </a:extLst>
            </p:cNvPr>
            <p:cNvGrpSpPr/>
            <p:nvPr/>
          </p:nvGrpSpPr>
          <p:grpSpPr>
            <a:xfrm>
              <a:off x="1148496" y="1638827"/>
              <a:ext cx="3204800" cy="415010"/>
              <a:chOff x="994300" y="2281561"/>
              <a:chExt cx="6675575" cy="864463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C47BD8C-CC62-46E4-8066-D4E3286E1C30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4E35BEB-49D5-4E4D-9430-880EE2A3AC68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DD62CBE9-93EA-4771-8CE5-5A7B8BCD63AB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[p]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0965B6A-9770-4B83-B169-01818612929C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[z]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1B048F5-E0E1-4B1C-80B7-84881FC622A0}"/>
                </a:ext>
              </a:extLst>
            </p:cNvPr>
            <p:cNvGrpSpPr/>
            <p:nvPr/>
          </p:nvGrpSpPr>
          <p:grpSpPr>
            <a:xfrm>
              <a:off x="1148496" y="2162983"/>
              <a:ext cx="3204800" cy="415010"/>
              <a:chOff x="994300" y="2281561"/>
              <a:chExt cx="6675575" cy="86446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FD0EA6B-8B6F-42F2-B91F-E487B231E2E1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1BF7484-788D-4C67-89B6-127237F5D863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[o]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FE07C995-806C-438A-9A45-5804E75CFD2E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[c]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E043C40-CC6F-439A-AB02-C77975D65806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[t]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552F2BA-9C61-49D8-A004-310291772A5B}"/>
                </a:ext>
              </a:extLst>
            </p:cNvPr>
            <p:cNvGrpSpPr/>
            <p:nvPr/>
          </p:nvGrpSpPr>
          <p:grpSpPr>
            <a:xfrm>
              <a:off x="1148496" y="2692190"/>
              <a:ext cx="3204800" cy="415010"/>
              <a:chOff x="994300" y="2281561"/>
              <a:chExt cx="6675575" cy="864463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4DBA3EE-0684-410F-A92A-59A9C84546CF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2D265FA-3D18-492F-ABBC-4036928FB81B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236784A-BE12-4D31-AA70-A949F0F30377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9CBBD99-7D54-4DCD-959F-A62D094D26C7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[k]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72F8CA-EF15-4756-BDA4-1CF32D926755}"/>
                </a:ext>
              </a:extLst>
            </p:cNvPr>
            <p:cNvSpPr txBox="1"/>
            <p:nvPr/>
          </p:nvSpPr>
          <p:spPr>
            <a:xfrm>
              <a:off x="1642193" y="3668760"/>
              <a:ext cx="2217406" cy="311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2133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Sorted </a:t>
              </a:r>
              <a:r>
                <a:rPr lang="en-US" altLang="ko-KR" sz="2133" b="1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wordarr</a:t>
              </a:r>
              <a:endParaRPr lang="ko-KR" alt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A31501E-F217-4532-810F-4A93116C777B}"/>
                </a:ext>
              </a:extLst>
            </p:cNvPr>
            <p:cNvSpPr/>
            <p:nvPr/>
          </p:nvSpPr>
          <p:spPr>
            <a:xfrm>
              <a:off x="1148496" y="1638827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[d]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AE89CE9-EE88-4ACF-A8FF-9575C26143AE}"/>
                </a:ext>
              </a:extLst>
            </p:cNvPr>
            <p:cNvSpPr/>
            <p:nvPr/>
          </p:nvSpPr>
          <p:spPr>
            <a:xfrm>
              <a:off x="1148496" y="2162983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[u]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3CEDA6B-382B-44E9-AE54-B682B9CD098B}"/>
                </a:ext>
              </a:extLst>
            </p:cNvPr>
            <p:cNvSpPr/>
            <p:nvPr/>
          </p:nvSpPr>
          <p:spPr>
            <a:xfrm>
              <a:off x="1148496" y="2692190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D3F4561-1696-490C-AE24-9384CD717690}"/>
                </a:ext>
              </a:extLst>
            </p:cNvPr>
            <p:cNvGrpSpPr/>
            <p:nvPr/>
          </p:nvGrpSpPr>
          <p:grpSpPr>
            <a:xfrm>
              <a:off x="1148496" y="3215522"/>
              <a:ext cx="3204800" cy="415010"/>
              <a:chOff x="994300" y="2281561"/>
              <a:chExt cx="6675575" cy="864463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2A7CA27-5084-4E14-A971-1AA9D6DCAAD3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1400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1C1866E-F79F-418D-B6F3-1B2307095788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[f]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173A4110-D5E9-4E7F-A5B5-256B5DAF1C9F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[h]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E9C811-D3F8-46D5-8798-03B12168073A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1600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[s]</a:t>
                </a:r>
                <a:endParaRPr lang="ko-KR" altLang="en-US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693CAB3-0E44-4884-81B6-2CE1FA3E61DF}"/>
                </a:ext>
              </a:extLst>
            </p:cNvPr>
            <p:cNvSpPr/>
            <p:nvPr/>
          </p:nvSpPr>
          <p:spPr>
            <a:xfrm>
              <a:off x="1148496" y="3215522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[e]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sp>
        <p:nvSpPr>
          <p:cNvPr id="133" name="텍스트 개체 틀 5">
            <a:extLst>
              <a:ext uri="{FF2B5EF4-FFF2-40B4-BE49-F238E27FC236}">
                <a16:creationId xmlns:a16="http://schemas.microsoft.com/office/drawing/2014/main" id="{6020B4B9-FFCF-4BCA-8052-9EF3EF85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4"/>
            <a:ext cx="11360800" cy="2224231"/>
          </a:xfrm>
        </p:spPr>
        <p:txBody>
          <a:bodyPr/>
          <a:lstStyle/>
          <a:p>
            <a:pPr>
              <a:buAutoNum type="arabicPeriod"/>
            </a:pPr>
            <a:r>
              <a:rPr lang="en-US" altLang="ko-KR" sz="1867" dirty="0"/>
              <a:t>Look up the most probable letter combination </a:t>
            </a:r>
          </a:p>
          <a:p>
            <a:pPr>
              <a:buAutoNum type="arabicPeriod"/>
            </a:pPr>
            <a:r>
              <a:rPr lang="en-US" altLang="ko-KR" sz="1867" dirty="0"/>
              <a:t>Try combinations by changing each letter to next probable letter</a:t>
            </a:r>
          </a:p>
          <a:p>
            <a:pPr>
              <a:buAutoNum type="arabicPeriod"/>
            </a:pPr>
            <a:r>
              <a:rPr lang="en-US" altLang="ko-KR" sz="1867" dirty="0"/>
              <a:t>Replace the most probable letter (a) that has least probability to next probable letter (b)</a:t>
            </a:r>
          </a:p>
          <a:p>
            <a:pPr marL="152396" indent="0">
              <a:buNone/>
            </a:pPr>
            <a:r>
              <a:rPr lang="en-US" altLang="ko-KR" sz="1867" dirty="0"/>
              <a:t>	(add probability of (a) to probability of (b), and set probability of (a) to zero)</a:t>
            </a:r>
          </a:p>
          <a:p>
            <a:pPr>
              <a:buFont typeface="+mj-lt"/>
              <a:buAutoNum type="arabicPeriod" startAt="4"/>
            </a:pPr>
            <a:r>
              <a:rPr lang="en-US" altLang="ko-KR" sz="1867" dirty="0"/>
              <a:t>Repeat 1-3 until there are 5 valid words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D0F105-FD4D-4C53-A7D2-29911B2C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64" y="3509659"/>
            <a:ext cx="4007525" cy="28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3AAE5-06F6-403F-9CD6-B8FEC9E8F054}"/>
              </a:ext>
            </a:extLst>
          </p:cNvPr>
          <p:cNvSpPr txBox="1"/>
          <p:nvPr/>
        </p:nvSpPr>
        <p:spPr>
          <a:xfrm>
            <a:off x="2554514" y="2413337"/>
            <a:ext cx="7082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Calibri" panose="020F0502020204030204" pitchFamily="34" charset="0"/>
                <a:cs typeface="Times New Roman" panose="02020603050405020304" pitchFamily="18" charset="0"/>
              </a:rPr>
              <a:t>PART II</a:t>
            </a:r>
            <a:endParaRPr lang="ko-KR" altLang="en-US" sz="6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F4767-A4B4-4BA4-BCC3-3771B34E83EB}"/>
              </a:ext>
            </a:extLst>
          </p:cNvPr>
          <p:cNvSpPr txBox="1"/>
          <p:nvPr/>
        </p:nvSpPr>
        <p:spPr>
          <a:xfrm>
            <a:off x="1161144" y="3937000"/>
            <a:ext cx="986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Examples of finding correct result through word validation</a:t>
            </a:r>
            <a:endParaRPr lang="ko-KR" alt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3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E5BE5-8C51-4D52-8C0B-6BDFDCBB2EA8}"/>
              </a:ext>
            </a:extLst>
          </p:cNvPr>
          <p:cNvSpPr txBox="1"/>
          <p:nvPr/>
        </p:nvSpPr>
        <p:spPr>
          <a:xfrm>
            <a:off x="174171" y="177800"/>
            <a:ext cx="7082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Written word : 	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Inference Result : 	ZUZE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Validation Result :	DOZE, NODE, 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</a:p>
          <a:p>
            <a:endParaRPr lang="ko-KR" altLang="en-US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E6B28-D40F-4356-88FB-8FA1D5C08C59}"/>
              </a:ext>
            </a:extLst>
          </p:cNvPr>
          <p:cNvSpPr txBox="1"/>
          <p:nvPr/>
        </p:nvSpPr>
        <p:spPr>
          <a:xfrm>
            <a:off x="3324225" y="3412986"/>
            <a:ext cx="554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여기에 </a:t>
            </a:r>
            <a:r>
              <a:rPr lang="en-US" altLang="ko-KR" sz="4000" dirty="0">
                <a:solidFill>
                  <a:schemeClr val="bg1"/>
                </a:solidFill>
              </a:rPr>
              <a:t>NONE </a:t>
            </a:r>
            <a:r>
              <a:rPr lang="ko-KR" altLang="en-US" sz="4000" dirty="0">
                <a:solidFill>
                  <a:schemeClr val="bg1"/>
                </a:solidFill>
              </a:rPr>
              <a:t>영상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3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E5BE5-8C51-4D52-8C0B-6BDFDCBB2EA8}"/>
              </a:ext>
            </a:extLst>
          </p:cNvPr>
          <p:cNvSpPr txBox="1"/>
          <p:nvPr/>
        </p:nvSpPr>
        <p:spPr>
          <a:xfrm>
            <a:off x="174171" y="177800"/>
            <a:ext cx="7082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Written word : 	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DEBUG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Inference Result : 	GEEOA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Validation Result :	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DEBUG</a:t>
            </a:r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DEWED</a:t>
            </a:r>
            <a:endParaRPr lang="en-US" altLang="ko-KR" sz="2800" b="1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8F915-7D52-432C-9BB5-A4475AAC454A}"/>
              </a:ext>
            </a:extLst>
          </p:cNvPr>
          <p:cNvSpPr txBox="1"/>
          <p:nvPr/>
        </p:nvSpPr>
        <p:spPr>
          <a:xfrm>
            <a:off x="3324225" y="3412986"/>
            <a:ext cx="554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여기에 </a:t>
            </a:r>
            <a:r>
              <a:rPr lang="en-US" altLang="ko-KR" sz="4000" dirty="0">
                <a:solidFill>
                  <a:schemeClr val="bg1"/>
                </a:solidFill>
              </a:rPr>
              <a:t>DEBUG </a:t>
            </a:r>
            <a:r>
              <a:rPr lang="ko-KR" altLang="en-US" sz="4000" dirty="0">
                <a:solidFill>
                  <a:schemeClr val="bg1"/>
                </a:solidFill>
              </a:rPr>
              <a:t>영상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2E5BE5-8C51-4D52-8C0B-6BDFDCBB2EA8}"/>
                  </a:ext>
                </a:extLst>
              </p:cNvPr>
              <p:cNvSpPr txBox="1"/>
              <p:nvPr/>
            </p:nvSpPr>
            <p:spPr>
              <a:xfrm>
                <a:off x="0" y="5089369"/>
                <a:ext cx="12750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extracted </a:t>
                </a:r>
                <a:r>
                  <a:rPr lang="en-US" altLang="ko-KR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-scaled spectrogram (spec.) and its delta features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from our samples.  </a:t>
                </a:r>
              </a:p>
              <a:p>
                <a:pPr algn="r"/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(# of samples : 4,179 / batch size 60x41)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2E5BE5-8C51-4D52-8C0B-6BDFDCBB2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9369"/>
                <a:ext cx="12750801" cy="830997"/>
              </a:xfrm>
              <a:prstGeom prst="rect">
                <a:avLst/>
              </a:prstGeom>
              <a:blipFill>
                <a:blip r:embed="rId2"/>
                <a:stretch>
                  <a:fillRect l="-717" t="-5147" b="-16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8ED92A7-25B7-4F11-9D07-63ED9BA42A1A}"/>
              </a:ext>
            </a:extLst>
          </p:cNvPr>
          <p:cNvSpPr txBox="1"/>
          <p:nvPr/>
        </p:nvSpPr>
        <p:spPr>
          <a:xfrm>
            <a:off x="181428" y="6088797"/>
            <a:ext cx="727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Karol J. P. (2015). Environmental sound classification with convolutional neural networks.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IEEE International workshop on machine learning for signal processing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2015,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17-15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40B51-192D-4110-899C-3142DEF1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64" y="1988944"/>
            <a:ext cx="9027215" cy="288011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84CA59A-24DB-460D-9F96-DBF6CF8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10399843" cy="5727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Network configuration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0312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E5BE5-8C51-4D52-8C0B-6BDFDCBB2EA8}"/>
              </a:ext>
            </a:extLst>
          </p:cNvPr>
          <p:cNvSpPr txBox="1"/>
          <p:nvPr/>
        </p:nvSpPr>
        <p:spPr>
          <a:xfrm>
            <a:off x="181428" y="6027003"/>
            <a:ext cx="1182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 trained a CNN network with 3 convolutional layers and 2 fully connected layers.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D2EFFC-A5AC-4EC1-B532-8A4B564CBB44}"/>
              </a:ext>
            </a:extLst>
          </p:cNvPr>
          <p:cNvSpPr/>
          <p:nvPr/>
        </p:nvSpPr>
        <p:spPr>
          <a:xfrm>
            <a:off x="932307" y="4710562"/>
            <a:ext cx="1091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 Specification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Loss function: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softmax_cross_entropy_with_logits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Optimizer: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AdamPropOptimizer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Activation function: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	-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keep_prob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0.8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classification 				- Learning rate: 0.008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28ECFF-BC62-4909-BC2D-FAC14704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43" y="1065557"/>
            <a:ext cx="7716275" cy="347938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BA5E889-E50B-46FB-B991-32EB9042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10399843" cy="5727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Network configuration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878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E5BE5-8C51-4D52-8C0B-6BDFDCBB2EA8}"/>
              </a:ext>
            </a:extLst>
          </p:cNvPr>
          <p:cNvSpPr txBox="1"/>
          <p:nvPr/>
        </p:nvSpPr>
        <p:spPr>
          <a:xfrm>
            <a:off x="181428" y="5189828"/>
            <a:ext cx="11829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For an input, network produce a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letter_softmax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vector and a 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letter_softmax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is a 1-by-26 vector containing probability value of each character (‘A’ to ‘Z’)</a:t>
            </a: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is the most probable character.</a:t>
            </a:r>
          </a:p>
        </p:txBody>
      </p:sp>
      <p:sp>
        <p:nvSpPr>
          <p:cNvPr id="159" name="제목 1">
            <a:extLst>
              <a:ext uri="{FF2B5EF4-FFF2-40B4-BE49-F238E27FC236}">
                <a16:creationId xmlns:a16="http://schemas.microsoft.com/office/drawing/2014/main" id="{ED409BAF-19FA-40FA-8BBA-ACF1802981CF}"/>
              </a:ext>
            </a:extLst>
          </p:cNvPr>
          <p:cNvSpPr txBox="1">
            <a:spLocks/>
          </p:cNvSpPr>
          <p:nvPr/>
        </p:nvSpPr>
        <p:spPr>
          <a:xfrm>
            <a:off x="311699" y="438480"/>
            <a:ext cx="10399843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Inference</a:t>
            </a:r>
            <a:endParaRPr lang="ko-KR" altLang="en-US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9C9BA80-4B20-41BD-B5A3-98CAC65C1948}"/>
              </a:ext>
            </a:extLst>
          </p:cNvPr>
          <p:cNvGrpSpPr/>
          <p:nvPr/>
        </p:nvGrpSpPr>
        <p:grpSpPr>
          <a:xfrm>
            <a:off x="914923" y="764010"/>
            <a:ext cx="10642242" cy="1622354"/>
            <a:chOff x="914923" y="467843"/>
            <a:chExt cx="10642242" cy="1622354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00EAC9B-28A5-4051-9321-E941CEB67888}"/>
                </a:ext>
              </a:extLst>
            </p:cNvPr>
            <p:cNvSpPr txBox="1"/>
            <p:nvPr/>
          </p:nvSpPr>
          <p:spPr>
            <a:xfrm>
              <a:off x="5008309" y="467843"/>
              <a:ext cx="1962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prediction : ‘C’</a:t>
              </a:r>
              <a:endParaRPr lang="ko-KR" altLang="en-US" sz="2000" b="1" dirty="0"/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CC13D25B-1AD1-41B1-8E30-1D28E4244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923" y="664752"/>
              <a:ext cx="10642242" cy="1425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97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E5BE5-8C51-4D52-8C0B-6BDFDCBB2EA8}"/>
              </a:ext>
            </a:extLst>
          </p:cNvPr>
          <p:cNvSpPr txBox="1"/>
          <p:nvPr/>
        </p:nvSpPr>
        <p:spPr>
          <a:xfrm>
            <a:off x="181428" y="5359441"/>
            <a:ext cx="11829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Multiple input results a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wordarr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which is a series of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letter_softmax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vectors.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If we sort each row of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wordarr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by probability value, then the first element of every row is the 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character for corresponding position.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79E648-F742-4A86-9FD7-D2E7D420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77" y="2563889"/>
            <a:ext cx="10268845" cy="2618027"/>
          </a:xfrm>
          <a:prstGeom prst="rect">
            <a:avLst/>
          </a:prstGeom>
        </p:spPr>
      </p:pic>
      <p:sp>
        <p:nvSpPr>
          <p:cNvPr id="151" name="제목 1">
            <a:extLst>
              <a:ext uri="{FF2B5EF4-FFF2-40B4-BE49-F238E27FC236}">
                <a16:creationId xmlns:a16="http://schemas.microsoft.com/office/drawing/2014/main" id="{C7CD540F-8B61-4E87-BB09-2011D7450028}"/>
              </a:ext>
            </a:extLst>
          </p:cNvPr>
          <p:cNvSpPr txBox="1">
            <a:spLocks/>
          </p:cNvSpPr>
          <p:nvPr/>
        </p:nvSpPr>
        <p:spPr>
          <a:xfrm>
            <a:off x="311699" y="438480"/>
            <a:ext cx="10399843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Inference</a:t>
            </a:r>
            <a:endParaRPr lang="ko-KR" altLang="en-US" b="1" dirty="0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8D859A5-F1CE-4442-9FD2-AD590BA51099}"/>
              </a:ext>
            </a:extLst>
          </p:cNvPr>
          <p:cNvGrpSpPr/>
          <p:nvPr/>
        </p:nvGrpSpPr>
        <p:grpSpPr>
          <a:xfrm>
            <a:off x="914923" y="764010"/>
            <a:ext cx="10642242" cy="1622354"/>
            <a:chOff x="914923" y="467843"/>
            <a:chExt cx="10642242" cy="162235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2DB65EB-F800-43A3-8C7A-9E792811E389}"/>
                </a:ext>
              </a:extLst>
            </p:cNvPr>
            <p:cNvSpPr txBox="1"/>
            <p:nvPr/>
          </p:nvSpPr>
          <p:spPr>
            <a:xfrm>
              <a:off x="5008309" y="467843"/>
              <a:ext cx="1962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prediction : ‘C’</a:t>
              </a:r>
              <a:endParaRPr lang="ko-KR" altLang="en-US" sz="2000" b="1" dirty="0"/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DFD697BD-ED47-4A87-AE4B-9B8E38B73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923" y="664752"/>
              <a:ext cx="10642242" cy="1425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38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3AAE5-06F6-403F-9CD6-B8FEC9E8F054}"/>
              </a:ext>
            </a:extLst>
          </p:cNvPr>
          <p:cNvSpPr txBox="1"/>
          <p:nvPr/>
        </p:nvSpPr>
        <p:spPr>
          <a:xfrm>
            <a:off x="2554514" y="2413337"/>
            <a:ext cx="7082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Calibri" panose="020F0502020204030204" pitchFamily="34" charset="0"/>
                <a:cs typeface="Times New Roman" panose="02020603050405020304" pitchFamily="18" charset="0"/>
              </a:rPr>
              <a:t>PART I</a:t>
            </a:r>
            <a:endParaRPr lang="ko-KR" altLang="en-US" sz="6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F4767-A4B4-4BA4-BCC3-3771B34E83EB}"/>
              </a:ext>
            </a:extLst>
          </p:cNvPr>
          <p:cNvSpPr txBox="1"/>
          <p:nvPr/>
        </p:nvSpPr>
        <p:spPr>
          <a:xfrm>
            <a:off x="406401" y="3937000"/>
            <a:ext cx="11379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Examples of finding correct result by precise inference</a:t>
            </a:r>
            <a:endParaRPr lang="ko-KR" alt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4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E5BE5-8C51-4D52-8C0B-6BDFDCBB2EA8}"/>
              </a:ext>
            </a:extLst>
          </p:cNvPr>
          <p:cNvSpPr txBox="1"/>
          <p:nvPr/>
        </p:nvSpPr>
        <p:spPr>
          <a:xfrm>
            <a:off x="174171" y="177800"/>
            <a:ext cx="70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Written word : 	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BED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Inference Result : 	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BED</a:t>
            </a:r>
            <a:endParaRPr lang="ko-KR" altLang="en-US" sz="2800" b="1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70B0A-4805-4F4A-B512-F02CCEAC79AE}"/>
              </a:ext>
            </a:extLst>
          </p:cNvPr>
          <p:cNvSpPr txBox="1"/>
          <p:nvPr/>
        </p:nvSpPr>
        <p:spPr>
          <a:xfrm>
            <a:off x="3324225" y="3412986"/>
            <a:ext cx="554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여기에 </a:t>
            </a:r>
            <a:r>
              <a:rPr lang="en-US" altLang="ko-KR" sz="4000" dirty="0">
                <a:solidFill>
                  <a:schemeClr val="bg1"/>
                </a:solidFill>
              </a:rPr>
              <a:t>BED </a:t>
            </a:r>
            <a:r>
              <a:rPr lang="ko-KR" altLang="en-US" sz="4000" dirty="0">
                <a:solidFill>
                  <a:schemeClr val="bg1"/>
                </a:solidFill>
              </a:rPr>
              <a:t>영상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E5BE5-8C51-4D52-8C0B-6BDFDCBB2EA8}"/>
              </a:ext>
            </a:extLst>
          </p:cNvPr>
          <p:cNvSpPr txBox="1"/>
          <p:nvPr/>
        </p:nvSpPr>
        <p:spPr>
          <a:xfrm>
            <a:off x="174171" y="177800"/>
            <a:ext cx="70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Written word : 	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DEAD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Inference Result : 	</a:t>
            </a:r>
            <a:r>
              <a:rPr lang="en-US" altLang="ko-KR" sz="2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DEAD</a:t>
            </a:r>
            <a:endParaRPr lang="ko-KR" altLang="en-US" sz="2800" b="1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7FFE4-D8F5-4616-8E84-51750ECF8B82}"/>
              </a:ext>
            </a:extLst>
          </p:cNvPr>
          <p:cNvSpPr txBox="1"/>
          <p:nvPr/>
        </p:nvSpPr>
        <p:spPr>
          <a:xfrm>
            <a:off x="3324225" y="3412986"/>
            <a:ext cx="554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여기에 </a:t>
            </a:r>
            <a:r>
              <a:rPr lang="en-US" altLang="ko-KR" sz="4000" dirty="0">
                <a:solidFill>
                  <a:schemeClr val="bg1"/>
                </a:solidFill>
              </a:rPr>
              <a:t>DEAD </a:t>
            </a:r>
            <a:r>
              <a:rPr lang="ko-KR" altLang="en-US" sz="4000" dirty="0">
                <a:solidFill>
                  <a:schemeClr val="bg1"/>
                </a:solidFill>
              </a:rPr>
              <a:t>영상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7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9361B-088F-43E9-BFAA-99BFF043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en-US" altLang="ko-KR" b="1" dirty="0"/>
              <a:t>Word validation – Searching rule</a:t>
            </a:r>
            <a:endParaRPr lang="ko-KR" altLang="en-US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2406F06-8AA6-42A7-90F0-3BF3C1894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sz="1867" dirty="0"/>
              <a:t>Look up the most probable letter combination </a:t>
            </a:r>
          </a:p>
          <a:p>
            <a:pPr>
              <a:buAutoNum type="arabicPeriod"/>
            </a:pPr>
            <a:r>
              <a:rPr lang="en-US" altLang="ko-KR" sz="1867" dirty="0"/>
              <a:t>Try combinations by changing each letter to</a:t>
            </a:r>
          </a:p>
          <a:p>
            <a:pPr marL="152396" indent="0">
              <a:buNone/>
            </a:pPr>
            <a:r>
              <a:rPr lang="en-US" altLang="ko-KR" sz="1867" dirty="0"/>
              <a:t>       next probable letter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AE5B032-0E8D-4462-867B-4CC75C33E867}"/>
              </a:ext>
            </a:extLst>
          </p:cNvPr>
          <p:cNvGrpSpPr/>
          <p:nvPr/>
        </p:nvGrpSpPr>
        <p:grpSpPr>
          <a:xfrm>
            <a:off x="1531328" y="3106651"/>
            <a:ext cx="4273067" cy="553347"/>
            <a:chOff x="994300" y="2281561"/>
            <a:chExt cx="6675575" cy="86446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47BD8C-CC62-46E4-8066-D4E3286E1C30}"/>
                </a:ext>
              </a:extLst>
            </p:cNvPr>
            <p:cNvSpPr/>
            <p:nvPr/>
          </p:nvSpPr>
          <p:spPr>
            <a:xfrm>
              <a:off x="994300" y="2281561"/>
              <a:ext cx="6675575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endParaRPr lang="ko-KR" altLang="en-US" sz="1400" kern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4E35BEB-49D5-4E4D-9430-880EE2A3AC68}"/>
                </a:ext>
              </a:extLst>
            </p:cNvPr>
            <p:cNvSpPr/>
            <p:nvPr/>
          </p:nvSpPr>
          <p:spPr>
            <a:xfrm>
              <a:off x="1858764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[d]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D62CBE9-93EA-4771-8CE5-5A7B8BCD63AB}"/>
                </a:ext>
              </a:extLst>
            </p:cNvPr>
            <p:cNvSpPr/>
            <p:nvPr/>
          </p:nvSpPr>
          <p:spPr>
            <a:xfrm>
              <a:off x="2723228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[n]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0965B6A-9770-4B83-B169-01818612929C}"/>
                </a:ext>
              </a:extLst>
            </p:cNvPr>
            <p:cNvSpPr/>
            <p:nvPr/>
          </p:nvSpPr>
          <p:spPr>
            <a:xfrm>
              <a:off x="6796810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[b]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1B048F5-E0E1-4B1C-80B7-84881FC622A0}"/>
              </a:ext>
            </a:extLst>
          </p:cNvPr>
          <p:cNvGrpSpPr/>
          <p:nvPr/>
        </p:nvGrpSpPr>
        <p:grpSpPr>
          <a:xfrm>
            <a:off x="1531328" y="3805525"/>
            <a:ext cx="4273067" cy="553347"/>
            <a:chOff x="994300" y="2281561"/>
            <a:chExt cx="6675575" cy="86446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FD0EA6B-8B6F-42F2-B91F-E487B231E2E1}"/>
                </a:ext>
              </a:extLst>
            </p:cNvPr>
            <p:cNvSpPr/>
            <p:nvPr/>
          </p:nvSpPr>
          <p:spPr>
            <a:xfrm>
              <a:off x="994300" y="2281561"/>
              <a:ext cx="6675575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endParaRPr lang="ko-KR" altLang="en-US" sz="1400" kern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1BF7484-788D-4C67-89B6-127237F5D863}"/>
                </a:ext>
              </a:extLst>
            </p:cNvPr>
            <p:cNvSpPr/>
            <p:nvPr/>
          </p:nvSpPr>
          <p:spPr>
            <a:xfrm>
              <a:off x="1858764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[o]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E07C995-806C-438A-9A45-5804E75CFD2E}"/>
                </a:ext>
              </a:extLst>
            </p:cNvPr>
            <p:cNvSpPr/>
            <p:nvPr/>
          </p:nvSpPr>
          <p:spPr>
            <a:xfrm>
              <a:off x="2723228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[c]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E043C40-CC6F-439A-AB02-C77975D65806}"/>
                </a:ext>
              </a:extLst>
            </p:cNvPr>
            <p:cNvSpPr/>
            <p:nvPr/>
          </p:nvSpPr>
          <p:spPr>
            <a:xfrm>
              <a:off x="6796810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[t]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52F2BA-9C61-49D8-A004-310291772A5B}"/>
              </a:ext>
            </a:extLst>
          </p:cNvPr>
          <p:cNvGrpSpPr/>
          <p:nvPr/>
        </p:nvGrpSpPr>
        <p:grpSpPr>
          <a:xfrm>
            <a:off x="1531328" y="4511135"/>
            <a:ext cx="4273067" cy="553347"/>
            <a:chOff x="994300" y="2281561"/>
            <a:chExt cx="6675575" cy="864463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4DBA3EE-0684-410F-A92A-59A9C84546CF}"/>
                </a:ext>
              </a:extLst>
            </p:cNvPr>
            <p:cNvSpPr/>
            <p:nvPr/>
          </p:nvSpPr>
          <p:spPr>
            <a:xfrm>
              <a:off x="994300" y="2281561"/>
              <a:ext cx="6675575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endParaRPr lang="ko-KR" altLang="en-US" sz="1400" kern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2D265FA-3D18-492F-ABBC-4036928FB81B}"/>
                </a:ext>
              </a:extLst>
            </p:cNvPr>
            <p:cNvSpPr/>
            <p:nvPr/>
          </p:nvSpPr>
          <p:spPr>
            <a:xfrm>
              <a:off x="1858764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[d]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236784A-BE12-4D31-AA70-A949F0F30377}"/>
                </a:ext>
              </a:extLst>
            </p:cNvPr>
            <p:cNvSpPr/>
            <p:nvPr/>
          </p:nvSpPr>
          <p:spPr>
            <a:xfrm>
              <a:off x="2723228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[n]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9CBBD99-7D54-4DCD-959F-A62D094D26C7}"/>
                </a:ext>
              </a:extLst>
            </p:cNvPr>
            <p:cNvSpPr/>
            <p:nvPr/>
          </p:nvSpPr>
          <p:spPr>
            <a:xfrm>
              <a:off x="6796810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[k]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C72F8CA-EF15-4756-BDA4-1CF32D926755}"/>
              </a:ext>
            </a:extLst>
          </p:cNvPr>
          <p:cNvSpPr txBox="1"/>
          <p:nvPr/>
        </p:nvSpPr>
        <p:spPr>
          <a:xfrm>
            <a:off x="2461927" y="5813229"/>
            <a:ext cx="24118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Sorted </a:t>
            </a:r>
            <a:r>
              <a:rPr lang="en-US" altLang="ko-KR" sz="2133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wordarr</a:t>
            </a:r>
            <a:endParaRPr lang="ko-KR" alt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31501E-F217-4532-810F-4A93116C777B}"/>
              </a:ext>
            </a:extLst>
          </p:cNvPr>
          <p:cNvSpPr/>
          <p:nvPr/>
        </p:nvSpPr>
        <p:spPr>
          <a:xfrm>
            <a:off x="1531329" y="3106651"/>
            <a:ext cx="553348" cy="553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rPr>
              <a:t>[z]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AE89CE9-EE88-4ACF-A8FF-9575C26143AE}"/>
              </a:ext>
            </a:extLst>
          </p:cNvPr>
          <p:cNvSpPr/>
          <p:nvPr/>
        </p:nvSpPr>
        <p:spPr>
          <a:xfrm>
            <a:off x="1531329" y="3805525"/>
            <a:ext cx="553348" cy="553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rPr>
              <a:t>[u]</a:t>
            </a:r>
            <a:endParaRPr lang="ko-KR" altLang="en-US" sz="1600" b="1" kern="0" dirty="0">
              <a:solidFill>
                <a:sysClr val="windowText" lastClr="000000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3CEDA6B-382B-44E9-AE54-B682B9CD098B}"/>
              </a:ext>
            </a:extLst>
          </p:cNvPr>
          <p:cNvSpPr/>
          <p:nvPr/>
        </p:nvSpPr>
        <p:spPr>
          <a:xfrm>
            <a:off x="1531329" y="4511135"/>
            <a:ext cx="553348" cy="553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rPr>
              <a:t>[z]</a:t>
            </a:r>
            <a:endParaRPr lang="ko-KR" altLang="en-US" sz="1600" b="1" kern="0" dirty="0">
              <a:solidFill>
                <a:sysClr val="windowText" lastClr="000000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D3F4561-1696-490C-AE24-9384CD717690}"/>
              </a:ext>
            </a:extLst>
          </p:cNvPr>
          <p:cNvGrpSpPr/>
          <p:nvPr/>
        </p:nvGrpSpPr>
        <p:grpSpPr>
          <a:xfrm>
            <a:off x="1531328" y="5208911"/>
            <a:ext cx="4273067" cy="553347"/>
            <a:chOff x="994300" y="2281561"/>
            <a:chExt cx="6675575" cy="86446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2A7CA27-5084-4E14-A971-1AA9D6DCAAD3}"/>
                </a:ext>
              </a:extLst>
            </p:cNvPr>
            <p:cNvSpPr/>
            <p:nvPr/>
          </p:nvSpPr>
          <p:spPr>
            <a:xfrm>
              <a:off x="994300" y="2281561"/>
              <a:ext cx="6675575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endParaRPr lang="ko-KR" altLang="en-US" sz="1400" kern="0">
                <a:solidFill>
                  <a:srgbClr val="FFFFFF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1C1866E-F79F-418D-B6F3-1B2307095788}"/>
                </a:ext>
              </a:extLst>
            </p:cNvPr>
            <p:cNvSpPr/>
            <p:nvPr/>
          </p:nvSpPr>
          <p:spPr>
            <a:xfrm>
              <a:off x="1858764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[f]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73A4110-D5E9-4E7F-A5B5-256B5DAF1C9F}"/>
                </a:ext>
              </a:extLst>
            </p:cNvPr>
            <p:cNvSpPr/>
            <p:nvPr/>
          </p:nvSpPr>
          <p:spPr>
            <a:xfrm>
              <a:off x="2723228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[h]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3E9C811-D3F8-46D5-8798-03B12168073A}"/>
                </a:ext>
              </a:extLst>
            </p:cNvPr>
            <p:cNvSpPr/>
            <p:nvPr/>
          </p:nvSpPr>
          <p:spPr>
            <a:xfrm>
              <a:off x="6796810" y="2281561"/>
              <a:ext cx="864464" cy="864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1600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[s]</a:t>
              </a:r>
              <a:endParaRPr lang="ko-KR" altLang="en-US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93CAB3-0E44-4884-81B6-2CE1FA3E61DF}"/>
              </a:ext>
            </a:extLst>
          </p:cNvPr>
          <p:cNvSpPr/>
          <p:nvPr/>
        </p:nvSpPr>
        <p:spPr>
          <a:xfrm>
            <a:off x="1531329" y="5208911"/>
            <a:ext cx="553348" cy="553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600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rPr>
              <a:t>[e]</a:t>
            </a:r>
            <a:endParaRPr lang="ko-KR" altLang="en-US" sz="1600" b="1" kern="0" dirty="0">
              <a:solidFill>
                <a:sysClr val="windowText" lastClr="000000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9C9BDDD-DF9F-4BBB-B58E-818F44A25BDA}"/>
              </a:ext>
            </a:extLst>
          </p:cNvPr>
          <p:cNvGrpSpPr/>
          <p:nvPr/>
        </p:nvGrpSpPr>
        <p:grpSpPr>
          <a:xfrm>
            <a:off x="6083017" y="2113191"/>
            <a:ext cx="2822977" cy="1754412"/>
            <a:chOff x="1148496" y="1638827"/>
            <a:chExt cx="3204800" cy="199170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90381D5-ABD1-4BEC-A7A1-CC3490C29771}"/>
                </a:ext>
              </a:extLst>
            </p:cNvPr>
            <p:cNvGrpSpPr/>
            <p:nvPr/>
          </p:nvGrpSpPr>
          <p:grpSpPr>
            <a:xfrm>
              <a:off x="1148496" y="1638827"/>
              <a:ext cx="3204800" cy="415010"/>
              <a:chOff x="994300" y="2281561"/>
              <a:chExt cx="6675575" cy="86446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BB88712-0A76-4D84-AD51-B07028DE4B96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CBEBC89-9087-4765-9D13-CCC4041A5E2C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2A4FCB3-E187-4BEA-A4D8-D3296C804502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DC76BA5-A0F8-4615-882B-792B4FAD9994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[b]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B25C824-6249-42CC-9076-A378184A47E8}"/>
                </a:ext>
              </a:extLst>
            </p:cNvPr>
            <p:cNvGrpSpPr/>
            <p:nvPr/>
          </p:nvGrpSpPr>
          <p:grpSpPr>
            <a:xfrm>
              <a:off x="1148496" y="2162983"/>
              <a:ext cx="3204800" cy="415010"/>
              <a:chOff x="994300" y="2281561"/>
              <a:chExt cx="6675575" cy="864463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574FA73-B202-4A58-8ED5-17E4E4A7BD6B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667B3CA9-836C-4399-BEB3-6AA72978F1DE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[o]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92EDBF9B-4419-4FDF-90C9-08F59F86085E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[c]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F9EEFB5-DDF7-48C2-BE43-B81E9B9F7E58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[t]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FC6D09F-A72F-426C-8051-7038BC26B44E}"/>
                </a:ext>
              </a:extLst>
            </p:cNvPr>
            <p:cNvGrpSpPr/>
            <p:nvPr/>
          </p:nvGrpSpPr>
          <p:grpSpPr>
            <a:xfrm>
              <a:off x="1148496" y="2692190"/>
              <a:ext cx="3204800" cy="415010"/>
              <a:chOff x="994300" y="2281561"/>
              <a:chExt cx="6675575" cy="864463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916520F-3B73-4041-9DD9-A43E18F83D09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15BC0B0-7053-4588-ADC2-5F5C9EEB4F90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4D3C6272-DD9B-455E-85A8-AA891A523C26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6C80248-95E7-48FF-8AF2-B41FF977CA70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[k]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556E350-4E2D-46C6-B448-F0FC25782AF6}"/>
                </a:ext>
              </a:extLst>
            </p:cNvPr>
            <p:cNvSpPr/>
            <p:nvPr/>
          </p:nvSpPr>
          <p:spPr>
            <a:xfrm>
              <a:off x="1148496" y="1638827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A22A405-6359-4EFB-9063-FCBB712FADD7}"/>
                </a:ext>
              </a:extLst>
            </p:cNvPr>
            <p:cNvSpPr/>
            <p:nvPr/>
          </p:nvSpPr>
          <p:spPr>
            <a:xfrm>
              <a:off x="1148496" y="2162983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[u]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A9C9C77-63F6-4933-BEC8-C9BF3F774519}"/>
                </a:ext>
              </a:extLst>
            </p:cNvPr>
            <p:cNvSpPr/>
            <p:nvPr/>
          </p:nvSpPr>
          <p:spPr>
            <a:xfrm>
              <a:off x="1148496" y="2692190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C68E6C5-CD56-4C8E-A19A-A6A2FC2111A7}"/>
                </a:ext>
              </a:extLst>
            </p:cNvPr>
            <p:cNvGrpSpPr/>
            <p:nvPr/>
          </p:nvGrpSpPr>
          <p:grpSpPr>
            <a:xfrm>
              <a:off x="1148496" y="3215522"/>
              <a:ext cx="3204800" cy="415010"/>
              <a:chOff x="994300" y="2281561"/>
              <a:chExt cx="6675575" cy="864463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C9545064-B7FD-4AB6-87B7-D8B775338BDB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27F62FE-188E-406A-8BB0-BDC650CF6DB6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[f]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45A609F-9C38-41ED-AD29-170B7CCD789B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[h]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C07BF93-1450-4D64-A0B8-D9445340A418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[s]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232FE70-B8C9-47CC-A9B9-EEF1CA14DCF5}"/>
                </a:ext>
              </a:extLst>
            </p:cNvPr>
            <p:cNvSpPr/>
            <p:nvPr/>
          </p:nvSpPr>
          <p:spPr>
            <a:xfrm>
              <a:off x="1148496" y="3215522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[e]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3EA632E-2305-44A1-896F-9963EBBFCF33}"/>
              </a:ext>
            </a:extLst>
          </p:cNvPr>
          <p:cNvGrpSpPr/>
          <p:nvPr/>
        </p:nvGrpSpPr>
        <p:grpSpPr>
          <a:xfrm>
            <a:off x="9033284" y="2113191"/>
            <a:ext cx="2822977" cy="1754412"/>
            <a:chOff x="1148496" y="1638827"/>
            <a:chExt cx="3204800" cy="1991705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811F84DE-12DD-4894-9767-EBEC2CEC58E5}"/>
                </a:ext>
              </a:extLst>
            </p:cNvPr>
            <p:cNvGrpSpPr/>
            <p:nvPr/>
          </p:nvGrpSpPr>
          <p:grpSpPr>
            <a:xfrm>
              <a:off x="1148496" y="1638827"/>
              <a:ext cx="3204800" cy="415010"/>
              <a:chOff x="994300" y="2281561"/>
              <a:chExt cx="6675575" cy="864463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90A04683-2365-486E-98C6-A06EC2980681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A727FFD-64E5-4094-9390-EA2621F95F8C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E88A42F-0089-467E-8071-C2C62A16C403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AD7D1525-51E2-4630-9A36-1523132D91A4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[b]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008D3F61-C0C8-4821-ABB7-EFDA7C91C037}"/>
                </a:ext>
              </a:extLst>
            </p:cNvPr>
            <p:cNvGrpSpPr/>
            <p:nvPr/>
          </p:nvGrpSpPr>
          <p:grpSpPr>
            <a:xfrm>
              <a:off x="1148496" y="2162983"/>
              <a:ext cx="3204800" cy="415010"/>
              <a:chOff x="994300" y="2281561"/>
              <a:chExt cx="6675575" cy="864463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3A4F47C8-3E09-40AB-ADA2-2F5DA2F44E39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DB51D31E-C205-4BE4-AE25-188891B378CB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[o]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8F3F6B8E-2F25-45B8-99D5-38377DD994A3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[c]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8DD653E7-3258-41AB-BB72-E4DD84226DFE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[t]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85E9EC70-578D-42C4-A1DF-4BDBAD21D3BE}"/>
                </a:ext>
              </a:extLst>
            </p:cNvPr>
            <p:cNvGrpSpPr/>
            <p:nvPr/>
          </p:nvGrpSpPr>
          <p:grpSpPr>
            <a:xfrm>
              <a:off x="1148496" y="2692190"/>
              <a:ext cx="3204800" cy="415010"/>
              <a:chOff x="994300" y="2281561"/>
              <a:chExt cx="6675575" cy="864463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8407DB24-A7C3-4AC4-998C-F9A0C2C9B5E7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4FA3587A-8B1A-471C-86B9-87C1BF1E8547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CE0B43AC-23B7-473E-B8B5-04D847C910B7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7C46D140-C359-4937-8499-DB4CBBBD1F77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[k]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3D21B88-9E96-4C9E-8959-4418E2E078BA}"/>
                </a:ext>
              </a:extLst>
            </p:cNvPr>
            <p:cNvSpPr/>
            <p:nvPr/>
          </p:nvSpPr>
          <p:spPr>
            <a:xfrm>
              <a:off x="1148496" y="1638827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11AE69-2870-4F13-A966-EB6A96B4B0F2}"/>
                </a:ext>
              </a:extLst>
            </p:cNvPr>
            <p:cNvSpPr/>
            <p:nvPr/>
          </p:nvSpPr>
          <p:spPr>
            <a:xfrm>
              <a:off x="1148496" y="2162983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[u]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1A82CF97-7D4F-45E4-BCF7-E3AF63A64EB4}"/>
                </a:ext>
              </a:extLst>
            </p:cNvPr>
            <p:cNvSpPr/>
            <p:nvPr/>
          </p:nvSpPr>
          <p:spPr>
            <a:xfrm>
              <a:off x="1148496" y="2692190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C53018F4-D391-46B0-AEFE-B1EEF7400B4C}"/>
                </a:ext>
              </a:extLst>
            </p:cNvPr>
            <p:cNvGrpSpPr/>
            <p:nvPr/>
          </p:nvGrpSpPr>
          <p:grpSpPr>
            <a:xfrm>
              <a:off x="1148496" y="3215522"/>
              <a:ext cx="3204800" cy="415010"/>
              <a:chOff x="994300" y="2281561"/>
              <a:chExt cx="6675575" cy="86446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5295B3E3-33E9-459A-B208-198D71334326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F2A0FD0E-E100-46B4-8037-C04CFF9A16DE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[f]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9452006-6197-4804-98A2-3CB2259E2B92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[h]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B5FB2B6-1647-43C1-A2B3-2B22E96B3B86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[s]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4F4D1BA-ED74-4095-A8BB-722A6CD3B7B9}"/>
                </a:ext>
              </a:extLst>
            </p:cNvPr>
            <p:cNvSpPr/>
            <p:nvPr/>
          </p:nvSpPr>
          <p:spPr>
            <a:xfrm>
              <a:off x="1148496" y="3215522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[e]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5D121B1-CC02-4952-93D0-940472BFC941}"/>
              </a:ext>
            </a:extLst>
          </p:cNvPr>
          <p:cNvGrpSpPr/>
          <p:nvPr/>
        </p:nvGrpSpPr>
        <p:grpSpPr>
          <a:xfrm>
            <a:off x="6083017" y="4444161"/>
            <a:ext cx="2822977" cy="1754412"/>
            <a:chOff x="1148496" y="1638827"/>
            <a:chExt cx="3204800" cy="1991705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972B483B-5318-4035-8FE0-646C7BA36391}"/>
                </a:ext>
              </a:extLst>
            </p:cNvPr>
            <p:cNvGrpSpPr/>
            <p:nvPr/>
          </p:nvGrpSpPr>
          <p:grpSpPr>
            <a:xfrm>
              <a:off x="1148496" y="1638827"/>
              <a:ext cx="3204800" cy="415010"/>
              <a:chOff x="994300" y="2281561"/>
              <a:chExt cx="6675575" cy="864463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31734C08-220F-4004-A0BD-8BD3C04125C7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9F424868-ACA2-46EE-9D9F-1794D5F5361C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91BC136E-8A57-4F98-B8AC-72FF23477C59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826B93D7-B2A0-4D7E-8C0C-0E444D7EF0DD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[b]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2E73D144-B542-4A4C-A71B-7A420650BE63}"/>
                </a:ext>
              </a:extLst>
            </p:cNvPr>
            <p:cNvGrpSpPr/>
            <p:nvPr/>
          </p:nvGrpSpPr>
          <p:grpSpPr>
            <a:xfrm>
              <a:off x="1148496" y="2162983"/>
              <a:ext cx="3204800" cy="415010"/>
              <a:chOff x="994300" y="2281561"/>
              <a:chExt cx="6675575" cy="864463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F68C653F-7DDF-4C9C-94CD-E42A8D8D2B53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DA895C3-682F-4E1F-BDBE-A03B37EA89CB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[o]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808B1ED7-F419-40FC-B32B-82A2B2F9221B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[c]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CE85118F-3E79-4CF4-B199-14DC242C07F4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[t]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78792CED-102A-47A1-9F06-479F76A34B3C}"/>
                </a:ext>
              </a:extLst>
            </p:cNvPr>
            <p:cNvGrpSpPr/>
            <p:nvPr/>
          </p:nvGrpSpPr>
          <p:grpSpPr>
            <a:xfrm>
              <a:off x="1148496" y="2692190"/>
              <a:ext cx="3204800" cy="415010"/>
              <a:chOff x="994300" y="2281561"/>
              <a:chExt cx="6675575" cy="864463"/>
            </a:xfrm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9316FBAB-DF55-4B1E-80CF-FC9A5B2FDE9E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45B2CD13-DCC5-4A2D-834C-01DCFE6086B0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03A74DB-2F35-4BD6-BFAE-C1749ABEA09C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926D25E3-08DB-4F58-AE46-32E01231E88E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[k]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6E5F4EC3-AFCB-49BF-A006-88DD97D1643F}"/>
                </a:ext>
              </a:extLst>
            </p:cNvPr>
            <p:cNvSpPr/>
            <p:nvPr/>
          </p:nvSpPr>
          <p:spPr>
            <a:xfrm>
              <a:off x="1148496" y="1638827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2481EAF-424B-4E30-A9BC-55EA8D306181}"/>
                </a:ext>
              </a:extLst>
            </p:cNvPr>
            <p:cNvSpPr/>
            <p:nvPr/>
          </p:nvSpPr>
          <p:spPr>
            <a:xfrm>
              <a:off x="1148496" y="2162983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[u]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7419E303-8C31-4547-98D8-0CFF5444E08D}"/>
                </a:ext>
              </a:extLst>
            </p:cNvPr>
            <p:cNvSpPr/>
            <p:nvPr/>
          </p:nvSpPr>
          <p:spPr>
            <a:xfrm>
              <a:off x="1148496" y="2692190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0A8E43E8-CE92-4526-8A91-10566077C611}"/>
                </a:ext>
              </a:extLst>
            </p:cNvPr>
            <p:cNvGrpSpPr/>
            <p:nvPr/>
          </p:nvGrpSpPr>
          <p:grpSpPr>
            <a:xfrm>
              <a:off x="1148496" y="3215522"/>
              <a:ext cx="3204800" cy="415010"/>
              <a:chOff x="994300" y="2281561"/>
              <a:chExt cx="6675575" cy="864463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28236203-30A9-4F52-B7A3-AC42E182898F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1D80BD1-E615-4DED-BB30-5C13A2125F85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[f]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F0E81E86-314C-4523-B64A-E025D350D393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[h]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CC3A35C5-0CD9-4FB2-92A3-70731795C410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[s]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1E6391B2-EA24-4C6D-8B29-D45FA6306472}"/>
                </a:ext>
              </a:extLst>
            </p:cNvPr>
            <p:cNvSpPr/>
            <p:nvPr/>
          </p:nvSpPr>
          <p:spPr>
            <a:xfrm>
              <a:off x="1148496" y="3215522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[e]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FC94BB88-923C-465A-8DE5-CDF1B484C6EA}"/>
              </a:ext>
            </a:extLst>
          </p:cNvPr>
          <p:cNvGrpSpPr/>
          <p:nvPr/>
        </p:nvGrpSpPr>
        <p:grpSpPr>
          <a:xfrm>
            <a:off x="9033284" y="4444161"/>
            <a:ext cx="2822977" cy="1754412"/>
            <a:chOff x="1148496" y="1638827"/>
            <a:chExt cx="3204800" cy="1991705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8A6ED5A4-CC01-4738-8978-0EA2920E57B8}"/>
                </a:ext>
              </a:extLst>
            </p:cNvPr>
            <p:cNvGrpSpPr/>
            <p:nvPr/>
          </p:nvGrpSpPr>
          <p:grpSpPr>
            <a:xfrm>
              <a:off x="1148496" y="1638827"/>
              <a:ext cx="3204800" cy="415010"/>
              <a:chOff x="994300" y="2281561"/>
              <a:chExt cx="6675575" cy="864463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C8C861B-7ADF-4AF9-8E92-DD594DDFEAB2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5CD5986C-B111-4A95-B873-094D1EC8D75E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0D0B6174-A2E7-4998-82DD-DBBB3A54BFD5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C93C4661-8F26-4273-9C7C-7C22FF42F67A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[b]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85E5DB9-1612-4F86-A012-40F72E1CA4F4}"/>
                </a:ext>
              </a:extLst>
            </p:cNvPr>
            <p:cNvGrpSpPr/>
            <p:nvPr/>
          </p:nvGrpSpPr>
          <p:grpSpPr>
            <a:xfrm>
              <a:off x="1148496" y="2162983"/>
              <a:ext cx="3204800" cy="415010"/>
              <a:chOff x="994300" y="2281561"/>
              <a:chExt cx="6675575" cy="864463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52D6668-7D47-41B8-9A6A-88C56143C863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C667499-5325-4298-B735-0616989735BF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[o]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ADFB5D04-0D56-45F5-8AAE-BC16D7E88F66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[c]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7459252-6FA9-4CEB-8B11-746C9628ABE9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[t]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D89A9CA3-E677-442D-8A52-458F0A20A5B3}"/>
                </a:ext>
              </a:extLst>
            </p:cNvPr>
            <p:cNvGrpSpPr/>
            <p:nvPr/>
          </p:nvGrpSpPr>
          <p:grpSpPr>
            <a:xfrm>
              <a:off x="1148496" y="2692190"/>
              <a:ext cx="3204800" cy="415010"/>
              <a:chOff x="994300" y="2281561"/>
              <a:chExt cx="6675575" cy="864463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40B3CC1E-17ED-4741-9AD7-0C3C8198A08F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B9CF914A-4184-4A1C-9597-3D9F941EC918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[d]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185E22A0-0E1A-4397-ABDF-7F8C159D1CDD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[n]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0D291DDC-82F6-4C35-B14A-AFF6612F93EA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[k]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3D6B95A9-959F-46BB-B849-2746AABC04D7}"/>
                </a:ext>
              </a:extLst>
            </p:cNvPr>
            <p:cNvSpPr/>
            <p:nvPr/>
          </p:nvSpPr>
          <p:spPr>
            <a:xfrm>
              <a:off x="1148496" y="1638827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662033C-AF16-4E3D-A13D-071F656BF0A4}"/>
                </a:ext>
              </a:extLst>
            </p:cNvPr>
            <p:cNvSpPr/>
            <p:nvPr/>
          </p:nvSpPr>
          <p:spPr>
            <a:xfrm>
              <a:off x="1148496" y="2162983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[u]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7805C134-16E9-4FBC-A40A-2FC3B326B097}"/>
                </a:ext>
              </a:extLst>
            </p:cNvPr>
            <p:cNvSpPr/>
            <p:nvPr/>
          </p:nvSpPr>
          <p:spPr>
            <a:xfrm>
              <a:off x="1148496" y="2692190"/>
              <a:ext cx="415011" cy="4150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[z]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AF69980A-C923-4CF3-B1D9-09DC336F5F1A}"/>
                </a:ext>
              </a:extLst>
            </p:cNvPr>
            <p:cNvGrpSpPr/>
            <p:nvPr/>
          </p:nvGrpSpPr>
          <p:grpSpPr>
            <a:xfrm>
              <a:off x="1148496" y="3215522"/>
              <a:ext cx="3204800" cy="415010"/>
              <a:chOff x="994300" y="2281561"/>
              <a:chExt cx="6675575" cy="864463"/>
            </a:xfrm>
          </p:grpSpPr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50D6D0CA-9F66-4DF5-B3BF-638FBB7E2334}"/>
                  </a:ext>
                </a:extLst>
              </p:cNvPr>
              <p:cNvSpPr/>
              <p:nvPr/>
            </p:nvSpPr>
            <p:spPr>
              <a:xfrm>
                <a:off x="994300" y="2281561"/>
                <a:ext cx="6675575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endParaRPr lang="ko-KR" altLang="en-US" sz="667" kern="0">
                  <a:solidFill>
                    <a:srgbClr val="FFFFFF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18D3CD59-6460-48E1-A1D4-09D3771640E2}"/>
                  </a:ext>
                </a:extLst>
              </p:cNvPr>
              <p:cNvSpPr/>
              <p:nvPr/>
            </p:nvSpPr>
            <p:spPr>
              <a:xfrm>
                <a:off x="1858764" y="2281561"/>
                <a:ext cx="864464" cy="8644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[f]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70654F84-0514-4079-A655-AC1BE8E8E260}"/>
                  </a:ext>
                </a:extLst>
              </p:cNvPr>
              <p:cNvSpPr/>
              <p:nvPr/>
            </p:nvSpPr>
            <p:spPr>
              <a:xfrm>
                <a:off x="2723228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[h]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5E712AFD-EE72-4666-91C3-88F7393D0933}"/>
                  </a:ext>
                </a:extLst>
              </p:cNvPr>
              <p:cNvSpPr/>
              <p:nvPr/>
            </p:nvSpPr>
            <p:spPr>
              <a:xfrm>
                <a:off x="6796810" y="2281561"/>
                <a:ext cx="864464" cy="86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altLang="ko-KR" sz="933" b="1" kern="0" dirty="0">
                    <a:solidFill>
                      <a:sysClr val="windowText" lastClr="000000"/>
                    </a:solidFill>
                    <a:latin typeface="Arial"/>
                    <a:ea typeface="맑은 고딕" panose="020B0503020000020004" pitchFamily="50" charset="-127"/>
                    <a:sym typeface="Arial"/>
                  </a:rPr>
                  <a:t>[s]</a:t>
                </a:r>
                <a:endParaRPr lang="ko-KR" altLang="en-US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endParaRPr>
              </a:p>
            </p:txBody>
          </p:sp>
        </p:grp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05021CD-B5A9-4382-8F9E-2BBD189CD57B}"/>
                </a:ext>
              </a:extLst>
            </p:cNvPr>
            <p:cNvSpPr/>
            <p:nvPr/>
          </p:nvSpPr>
          <p:spPr>
            <a:xfrm>
              <a:off x="1148496" y="3215522"/>
              <a:ext cx="415011" cy="4150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-KR" sz="933" b="1" kern="0" dirty="0">
                  <a:solidFill>
                    <a:sysClr val="windowText" lastClr="000000"/>
                  </a:solidFill>
                  <a:latin typeface="Arial"/>
                  <a:ea typeface="맑은 고딕" panose="020B0503020000020004" pitchFamily="50" charset="-127"/>
                  <a:sym typeface="Arial"/>
                </a:rPr>
                <a:t>[e]</a:t>
              </a:r>
              <a:endParaRPr lang="ko-KR" altLang="en-US" sz="933" b="1" kern="0" dirty="0">
                <a:solidFill>
                  <a:sysClr val="windowText" lastClr="000000"/>
                </a:solidFill>
                <a:latin typeface="Arial"/>
                <a:ea typeface="맑은 고딕" panose="020B0503020000020004" pitchFamily="50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6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760</Words>
  <Application>Microsoft Office PowerPoint</Application>
  <PresentationFormat>와이드스크린</PresentationFormat>
  <Paragraphs>200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맑은 고딕</vt:lpstr>
      <vt:lpstr>Office 테마</vt:lpstr>
      <vt:lpstr>Simple Light</vt:lpstr>
      <vt:lpstr>PowerPoint 프레젠테이션</vt:lpstr>
      <vt:lpstr>Network configuration</vt:lpstr>
      <vt:lpstr>Network configuration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Word validation – Searching rule</vt:lpstr>
      <vt:lpstr>Word validation – Searching rule</vt:lpstr>
      <vt:lpstr>Word validation – Searching rule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iykoo</dc:creator>
  <cp:lastModifiedBy>iykoo</cp:lastModifiedBy>
  <cp:revision>13</cp:revision>
  <dcterms:created xsi:type="dcterms:W3CDTF">2018-06-18T03:59:29Z</dcterms:created>
  <dcterms:modified xsi:type="dcterms:W3CDTF">2018-06-18T06:38:32Z</dcterms:modified>
</cp:coreProperties>
</file>