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ora" pitchFamily="2" charset="-52"/>
      <p:regular r:id="rId11"/>
    </p:embeddedFont>
    <p:embeddedFont>
      <p:font typeface="Source Sans Pro" panose="020B0503030403020204" pitchFamily="34" charset="0"/>
      <p:regular r:id="rId12"/>
      <p:bold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1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393752"/>
            <a:ext cx="12692896" cy="2004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Генеральный план внедрения нового образовательного сайта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968693" y="4768096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Обновление сайта "Подготовка без стресса" для МДК 04.01/04.02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968693" y="5440799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Антонов Даниил 219/21</a:t>
            </a:r>
            <a:endParaRPr lang="en-US" sz="19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E1CF86F-598A-B03D-A045-A689380E53C6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86614" y="2243257"/>
            <a:ext cx="7856934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Причины обновления сайта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968693" y="3617238"/>
            <a:ext cx="431959" cy="431959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4" name="Text 2"/>
          <p:cNvSpPr/>
          <p:nvPr/>
        </p:nvSpPr>
        <p:spPr>
          <a:xfrm>
            <a:off x="1647468" y="3617238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Устаревшая версия</a:t>
            </a:r>
            <a:endParaRPr lang="en-US" sz="2250" dirty="0"/>
          </a:p>
        </p:txBody>
      </p:sp>
      <p:sp>
        <p:nvSpPr>
          <p:cNvPr id="5" name="Text 3"/>
          <p:cNvSpPr/>
          <p:nvPr/>
        </p:nvSpPr>
        <p:spPr>
          <a:xfrm>
            <a:off x="1647468" y="4128492"/>
            <a:ext cx="338768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 отвечает современным требованиям безопасности и производительности.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81970" y="3617238"/>
            <a:ext cx="431959" cy="431959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7" name="Text 5"/>
          <p:cNvSpPr/>
          <p:nvPr/>
        </p:nvSpPr>
        <p:spPr>
          <a:xfrm>
            <a:off x="5960745" y="3617238"/>
            <a:ext cx="3328868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Технические проблемы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5960745" y="4128492"/>
            <a:ext cx="338768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Частые сбои и недоступность материалов.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595247" y="3617238"/>
            <a:ext cx="431959" cy="431959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10" name="Text 8"/>
          <p:cNvSpPr/>
          <p:nvPr/>
        </p:nvSpPr>
        <p:spPr>
          <a:xfrm>
            <a:off x="10274022" y="3617238"/>
            <a:ext cx="2976562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Улучшение обучения</a:t>
            </a:r>
            <a:endParaRPr lang="en-US" sz="2250" dirty="0"/>
          </a:p>
        </p:txBody>
      </p:sp>
      <p:sp>
        <p:nvSpPr>
          <p:cNvPr id="11" name="Text 9"/>
          <p:cNvSpPr/>
          <p:nvPr/>
        </p:nvSpPr>
        <p:spPr>
          <a:xfrm>
            <a:off x="10274022" y="4128492"/>
            <a:ext cx="338768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Создание комфортной и эффективной образовательной среды.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968693" y="5591294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 из 8</a:t>
            </a:r>
            <a:endParaRPr lang="en-US" sz="19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4193B9C-9115-11EF-FDFE-6D6B1A0DC6BB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83712" y="590312"/>
            <a:ext cx="6662857" cy="631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950"/>
              </a:lnSpc>
              <a:buNone/>
            </a:pPr>
            <a:r>
              <a:rPr lang="en-US" sz="39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Этапы реализации проекта</a:t>
            </a:r>
            <a:endParaRPr lang="en-US" sz="3950" dirty="0"/>
          </a:p>
        </p:txBody>
      </p:sp>
      <p:sp>
        <p:nvSpPr>
          <p:cNvPr id="3" name="Shape 1"/>
          <p:cNvSpPr/>
          <p:nvPr/>
        </p:nvSpPr>
        <p:spPr>
          <a:xfrm>
            <a:off x="1060728" y="1543645"/>
            <a:ext cx="30480" cy="5512237"/>
          </a:xfrm>
          <a:prstGeom prst="roundRect">
            <a:avLst>
              <a:gd name="adj" fmla="val 105652"/>
            </a:avLst>
          </a:prstGeom>
          <a:solidFill>
            <a:srgbClr val="5D606B"/>
          </a:solidFill>
          <a:ln/>
        </p:spPr>
      </p:sp>
      <p:sp>
        <p:nvSpPr>
          <p:cNvPr id="4" name="Shape 2"/>
          <p:cNvSpPr/>
          <p:nvPr/>
        </p:nvSpPr>
        <p:spPr>
          <a:xfrm>
            <a:off x="1233309" y="1957626"/>
            <a:ext cx="751284" cy="30480"/>
          </a:xfrm>
          <a:prstGeom prst="roundRect">
            <a:avLst>
              <a:gd name="adj" fmla="val 105652"/>
            </a:avLst>
          </a:prstGeom>
          <a:solidFill>
            <a:srgbClr val="5D606B"/>
          </a:solidFill>
          <a:ln/>
        </p:spPr>
      </p:sp>
      <p:sp>
        <p:nvSpPr>
          <p:cNvPr id="5" name="Shape 3"/>
          <p:cNvSpPr/>
          <p:nvPr/>
        </p:nvSpPr>
        <p:spPr>
          <a:xfrm>
            <a:off x="888147" y="1785104"/>
            <a:ext cx="375642" cy="37564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6" name="Text 4"/>
          <p:cNvSpPr/>
          <p:nvPr/>
        </p:nvSpPr>
        <p:spPr>
          <a:xfrm>
            <a:off x="2256711" y="1758315"/>
            <a:ext cx="252567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Анализ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2256711" y="2202656"/>
            <a:ext cx="11404878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Исследование требований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1233309" y="3389352"/>
            <a:ext cx="751284" cy="30480"/>
          </a:xfrm>
          <a:prstGeom prst="roundRect">
            <a:avLst>
              <a:gd name="adj" fmla="val 105652"/>
            </a:avLst>
          </a:prstGeom>
          <a:solidFill>
            <a:srgbClr val="5D606B"/>
          </a:solidFill>
          <a:ln/>
        </p:spPr>
      </p:sp>
      <p:sp>
        <p:nvSpPr>
          <p:cNvPr id="9" name="Shape 7"/>
          <p:cNvSpPr/>
          <p:nvPr/>
        </p:nvSpPr>
        <p:spPr>
          <a:xfrm>
            <a:off x="888147" y="3216831"/>
            <a:ext cx="375642" cy="37564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10" name="Text 8"/>
          <p:cNvSpPr/>
          <p:nvPr/>
        </p:nvSpPr>
        <p:spPr>
          <a:xfrm>
            <a:off x="2256711" y="3190042"/>
            <a:ext cx="252567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Проектирование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2256711" y="3634383"/>
            <a:ext cx="11404878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Поэтапно спланированная разработка сайта.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1233309" y="4821079"/>
            <a:ext cx="751284" cy="30480"/>
          </a:xfrm>
          <a:prstGeom prst="roundRect">
            <a:avLst>
              <a:gd name="adj" fmla="val 105652"/>
            </a:avLst>
          </a:prstGeom>
          <a:solidFill>
            <a:srgbClr val="5D606B"/>
          </a:solidFill>
          <a:ln/>
        </p:spPr>
      </p:sp>
      <p:sp>
        <p:nvSpPr>
          <p:cNvPr id="13" name="Shape 11"/>
          <p:cNvSpPr/>
          <p:nvPr/>
        </p:nvSpPr>
        <p:spPr>
          <a:xfrm>
            <a:off x="888147" y="4648557"/>
            <a:ext cx="375642" cy="37564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14" name="Text 12"/>
          <p:cNvSpPr/>
          <p:nvPr/>
        </p:nvSpPr>
        <p:spPr>
          <a:xfrm>
            <a:off x="2256711" y="4621768"/>
            <a:ext cx="252567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Тестирование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2256711" y="5066109"/>
            <a:ext cx="11404878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Выявление и устранение недочетов.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1233309" y="6252805"/>
            <a:ext cx="751284" cy="30480"/>
          </a:xfrm>
          <a:prstGeom prst="roundRect">
            <a:avLst>
              <a:gd name="adj" fmla="val 105652"/>
            </a:avLst>
          </a:prstGeom>
          <a:solidFill>
            <a:srgbClr val="5D606B"/>
          </a:solidFill>
          <a:ln/>
        </p:spPr>
      </p:sp>
      <p:sp>
        <p:nvSpPr>
          <p:cNvPr id="17" name="Shape 15"/>
          <p:cNvSpPr/>
          <p:nvPr/>
        </p:nvSpPr>
        <p:spPr>
          <a:xfrm>
            <a:off x="888147" y="6080284"/>
            <a:ext cx="375642" cy="375642"/>
          </a:xfrm>
          <a:prstGeom prst="roundRect">
            <a:avLst>
              <a:gd name="adj" fmla="val 8573"/>
            </a:avLst>
          </a:prstGeom>
          <a:solidFill>
            <a:srgbClr val="444752"/>
          </a:solidFill>
          <a:ln/>
        </p:spPr>
      </p:sp>
      <p:sp>
        <p:nvSpPr>
          <p:cNvPr id="18" name="Text 16"/>
          <p:cNvSpPr/>
          <p:nvPr/>
        </p:nvSpPr>
        <p:spPr>
          <a:xfrm>
            <a:off x="2256711" y="6053495"/>
            <a:ext cx="2525673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Обучение и запуск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2256711" y="6497836"/>
            <a:ext cx="11404878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Подготовка пользователей и ввод в эксплуатацию.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968693" y="7297341"/>
            <a:ext cx="12692896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65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 из 8</a:t>
            </a:r>
            <a:endParaRPr lang="en-US" sz="165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5675EA8-EB57-608D-6FF2-EBCEEC6ED0DE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30535" y="2098238"/>
            <a:ext cx="7969091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Структура команды проекта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968693" y="3441382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Разработчики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968693" y="4051340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Анализ, разработка, тестирование, документация.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407462" y="3441382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Менеджер проекта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5407462" y="4051340"/>
            <a:ext cx="382893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Планирование, координация, мониторинг, отчетность.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46231" y="3441382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Тестировщики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9846231" y="4051340"/>
            <a:ext cx="382893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Тестирование, выявление дефектов, обучение пользователей.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68693" y="5736312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 из 8</a:t>
            </a:r>
            <a:endParaRPr lang="en-US" sz="19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F24ECE-384E-7C70-4C2A-782CD9DAF647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68811" y="1255276"/>
            <a:ext cx="8892540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Этапы обучения пользователей</a:t>
            </a:r>
            <a:endParaRPr lang="en-US" sz="4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93" y="2351603"/>
            <a:ext cx="1234440" cy="19750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573417" y="2598420"/>
            <a:ext cx="3886081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Самостоятельное обучение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2573417" y="3109674"/>
            <a:ext cx="110881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Предоставление материалов для самообучения.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693" y="4326612"/>
            <a:ext cx="1234440" cy="197500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73417" y="4573429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Поддержка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2573417" y="5084683"/>
            <a:ext cx="110881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Ответы на вопросы и сопровождение пользователей.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968693" y="6579275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 из 8</a:t>
            </a:r>
            <a:endParaRPr lang="en-US" sz="19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19E199-10B7-B882-9A90-3DBD54368F63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46972" y="1817965"/>
            <a:ext cx="5936337" cy="726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Управление рисками</a:t>
            </a:r>
            <a:endParaRPr lang="en-US" sz="4550" dirty="0"/>
          </a:p>
        </p:txBody>
      </p:sp>
      <p:sp>
        <p:nvSpPr>
          <p:cNvPr id="3" name="Shape 1"/>
          <p:cNvSpPr/>
          <p:nvPr/>
        </p:nvSpPr>
        <p:spPr>
          <a:xfrm>
            <a:off x="968693" y="2914293"/>
            <a:ext cx="12692896" cy="2824639"/>
          </a:xfrm>
          <a:prstGeom prst="roundRect">
            <a:avLst>
              <a:gd name="adj" fmla="val 1311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83933" y="2929533"/>
            <a:ext cx="12661106" cy="6746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232059" y="3085267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Риск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5455801" y="3085267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Допустимость</a:t>
            </a:r>
            <a:endParaRPr lang="en-US" sz="2250" dirty="0"/>
          </a:p>
        </p:txBody>
      </p:sp>
      <p:sp>
        <p:nvSpPr>
          <p:cNvPr id="7" name="Text 5"/>
          <p:cNvSpPr/>
          <p:nvPr/>
        </p:nvSpPr>
        <p:spPr>
          <a:xfrm>
            <a:off x="9675733" y="3085267"/>
            <a:ext cx="2904530" cy="363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Управление</a:t>
            </a:r>
            <a:endParaRPr lang="en-US" sz="2250" dirty="0"/>
          </a:p>
        </p:txBody>
      </p:sp>
      <p:sp>
        <p:nvSpPr>
          <p:cNvPr id="8" name="Shape 6"/>
          <p:cNvSpPr/>
          <p:nvPr/>
        </p:nvSpPr>
        <p:spPr>
          <a:xfrm>
            <a:off x="983933" y="3604141"/>
            <a:ext cx="12661106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232059" y="3759875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Сбои системы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455801" y="3759875"/>
            <a:ext cx="37186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AEE4BD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Приемлемый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675733" y="3759875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Регулярные встречи команды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983933" y="4310658"/>
            <a:ext cx="12661106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232059" y="4466392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Задержки сроков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5455801" y="4466392"/>
            <a:ext cx="37186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CEC9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Нежелательный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9675733" y="4466392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Agile методология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983933" y="5017175"/>
            <a:ext cx="12661106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232059" y="5172908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Невыполнимые требования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5455801" y="5172908"/>
            <a:ext cx="371867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FAA1A1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Недопустимый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9675733" y="5172908"/>
            <a:ext cx="372248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Четкое определение требований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968693" y="6016585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 из 8</a:t>
            </a:r>
            <a:endParaRPr lang="en-US" sz="19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CC58806-E59B-A34D-0A88-413AFA9E2C35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0867" y="537448"/>
            <a:ext cx="4568547" cy="571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Таблица Ганта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968693" y="1496735"/>
            <a:ext cx="12692896" cy="5666303"/>
          </a:xfrm>
          <a:prstGeom prst="roundRect">
            <a:avLst>
              <a:gd name="adj" fmla="val 514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76312" y="1504355"/>
            <a:ext cx="12677656" cy="4967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71218" y="1628418"/>
            <a:ext cx="5946577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513558" y="1628418"/>
            <a:ext cx="4674870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2024 г.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2584192" y="1628418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2025г.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976312" y="2001083"/>
            <a:ext cx="12677656" cy="4967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171218" y="2125147"/>
            <a:ext cx="190011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Этап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467100" y="212514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Время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734758" y="2125147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Начало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117788" y="2125147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Конец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7513558" y="212514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Sep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8781217" y="212514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Oct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10048875" y="212514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Nov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11316533" y="212514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2584192" y="2125147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Jan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976312" y="2497812"/>
            <a:ext cx="12677656" cy="7453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1171218" y="2621875"/>
            <a:ext cx="1900118" cy="497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Анализ предметной области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467100" y="2621875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 дн.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734758" y="2621875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02.09.24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6117788" y="2621875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09.09.24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7513558" y="2621875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8781217" y="2621875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0048875" y="2621875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11316533" y="2621875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12584192" y="2621875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8" name="Shape 26"/>
          <p:cNvSpPr/>
          <p:nvPr/>
        </p:nvSpPr>
        <p:spPr>
          <a:xfrm>
            <a:off x="976312" y="3243143"/>
            <a:ext cx="12677656" cy="7453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1171218" y="3367207"/>
            <a:ext cx="1900118" cy="497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Проектирование структуры сайта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3467100" y="336720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 дн.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734758" y="3367207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11.09.24</a:t>
            </a:r>
            <a:endParaRPr lang="en-US" sz="1200" dirty="0"/>
          </a:p>
        </p:txBody>
      </p:sp>
      <p:sp>
        <p:nvSpPr>
          <p:cNvPr id="32" name="Text 30"/>
          <p:cNvSpPr/>
          <p:nvPr/>
        </p:nvSpPr>
        <p:spPr>
          <a:xfrm>
            <a:off x="6117788" y="3367207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18.09.24</a:t>
            </a:r>
            <a:endParaRPr lang="en-US" sz="1200" dirty="0"/>
          </a:p>
        </p:txBody>
      </p:sp>
      <p:sp>
        <p:nvSpPr>
          <p:cNvPr id="33" name="Text 31"/>
          <p:cNvSpPr/>
          <p:nvPr/>
        </p:nvSpPr>
        <p:spPr>
          <a:xfrm>
            <a:off x="7513558" y="3367207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8781217" y="336720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10048875" y="336720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11316533" y="3367207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12584192" y="3367207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976312" y="3988475"/>
            <a:ext cx="12677656" cy="7453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9" name="Text 37"/>
          <p:cNvSpPr/>
          <p:nvPr/>
        </p:nvSpPr>
        <p:spPr>
          <a:xfrm>
            <a:off x="1171218" y="4112538"/>
            <a:ext cx="1900118" cy="497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Проектирование интерфейса</a:t>
            </a:r>
            <a:endParaRPr lang="en-US" sz="1200" dirty="0"/>
          </a:p>
        </p:txBody>
      </p:sp>
      <p:sp>
        <p:nvSpPr>
          <p:cNvPr id="40" name="Text 38"/>
          <p:cNvSpPr/>
          <p:nvPr/>
        </p:nvSpPr>
        <p:spPr>
          <a:xfrm>
            <a:off x="3467100" y="4112538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 дн.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4734758" y="4112538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20.09.24</a:t>
            </a:r>
            <a:endParaRPr lang="en-US" sz="1200" dirty="0"/>
          </a:p>
        </p:txBody>
      </p:sp>
      <p:sp>
        <p:nvSpPr>
          <p:cNvPr id="42" name="Text 40"/>
          <p:cNvSpPr/>
          <p:nvPr/>
        </p:nvSpPr>
        <p:spPr>
          <a:xfrm>
            <a:off x="6117788" y="4112538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27.09.24</a:t>
            </a:r>
            <a:endParaRPr lang="en-US" sz="1200" dirty="0"/>
          </a:p>
        </p:txBody>
      </p:sp>
      <p:sp>
        <p:nvSpPr>
          <p:cNvPr id="43" name="Text 41"/>
          <p:cNvSpPr/>
          <p:nvPr/>
        </p:nvSpPr>
        <p:spPr>
          <a:xfrm>
            <a:off x="7513558" y="4112538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44" name="Text 42"/>
          <p:cNvSpPr/>
          <p:nvPr/>
        </p:nvSpPr>
        <p:spPr>
          <a:xfrm>
            <a:off x="8781217" y="4112538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5" name="Text 43"/>
          <p:cNvSpPr/>
          <p:nvPr/>
        </p:nvSpPr>
        <p:spPr>
          <a:xfrm>
            <a:off x="10048875" y="4112538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6" name="Text 44"/>
          <p:cNvSpPr/>
          <p:nvPr/>
        </p:nvSpPr>
        <p:spPr>
          <a:xfrm>
            <a:off x="11316533" y="4112538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7" name="Text 45"/>
          <p:cNvSpPr/>
          <p:nvPr/>
        </p:nvSpPr>
        <p:spPr>
          <a:xfrm>
            <a:off x="12584192" y="4112538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976312" y="4733806"/>
            <a:ext cx="12677656" cy="55876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9" name="Text 47"/>
          <p:cNvSpPr/>
          <p:nvPr/>
        </p:nvSpPr>
        <p:spPr>
          <a:xfrm>
            <a:off x="1171218" y="4857869"/>
            <a:ext cx="190011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Разработка сайта</a:t>
            </a:r>
            <a:endParaRPr lang="en-US" sz="1200" dirty="0"/>
          </a:p>
        </p:txBody>
      </p:sp>
      <p:sp>
        <p:nvSpPr>
          <p:cNvPr id="50" name="Text 48"/>
          <p:cNvSpPr/>
          <p:nvPr/>
        </p:nvSpPr>
        <p:spPr>
          <a:xfrm>
            <a:off x="3467100" y="485786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60 дн.</a:t>
            </a:r>
            <a:endParaRPr lang="en-US" sz="1200" dirty="0"/>
          </a:p>
        </p:txBody>
      </p:sp>
      <p:sp>
        <p:nvSpPr>
          <p:cNvPr id="51" name="Text 49"/>
          <p:cNvSpPr/>
          <p:nvPr/>
        </p:nvSpPr>
        <p:spPr>
          <a:xfrm>
            <a:off x="4734758" y="4857869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01.10.24</a:t>
            </a:r>
            <a:endParaRPr lang="en-US" sz="1200" dirty="0"/>
          </a:p>
        </p:txBody>
      </p:sp>
      <p:sp>
        <p:nvSpPr>
          <p:cNvPr id="52" name="Text 50"/>
          <p:cNvSpPr/>
          <p:nvPr/>
        </p:nvSpPr>
        <p:spPr>
          <a:xfrm>
            <a:off x="6117788" y="4857869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30.11.24</a:t>
            </a:r>
            <a:endParaRPr lang="en-US" sz="1200" dirty="0"/>
          </a:p>
        </p:txBody>
      </p:sp>
      <p:sp>
        <p:nvSpPr>
          <p:cNvPr id="53" name="Text 51"/>
          <p:cNvSpPr/>
          <p:nvPr/>
        </p:nvSpPr>
        <p:spPr>
          <a:xfrm>
            <a:off x="7513558" y="485786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4" name="Text 52"/>
          <p:cNvSpPr/>
          <p:nvPr/>
        </p:nvSpPr>
        <p:spPr>
          <a:xfrm>
            <a:off x="8781217" y="4857869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55" name="Text 53"/>
          <p:cNvSpPr/>
          <p:nvPr/>
        </p:nvSpPr>
        <p:spPr>
          <a:xfrm>
            <a:off x="10048875" y="4857869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56" name="Text 54"/>
          <p:cNvSpPr/>
          <p:nvPr/>
        </p:nvSpPr>
        <p:spPr>
          <a:xfrm>
            <a:off x="11316533" y="485786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7" name="Text 55"/>
          <p:cNvSpPr/>
          <p:nvPr/>
        </p:nvSpPr>
        <p:spPr>
          <a:xfrm>
            <a:off x="12584192" y="4857869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8" name="Shape 56"/>
          <p:cNvSpPr/>
          <p:nvPr/>
        </p:nvSpPr>
        <p:spPr>
          <a:xfrm>
            <a:off x="976312" y="5292566"/>
            <a:ext cx="12677656" cy="5587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9" name="Text 57"/>
          <p:cNvSpPr/>
          <p:nvPr/>
        </p:nvSpPr>
        <p:spPr>
          <a:xfrm>
            <a:off x="1171218" y="5416629"/>
            <a:ext cx="190011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Тестирование сайта</a:t>
            </a:r>
            <a:endParaRPr lang="en-US" sz="1200" dirty="0"/>
          </a:p>
        </p:txBody>
      </p:sp>
      <p:sp>
        <p:nvSpPr>
          <p:cNvPr id="60" name="Text 58"/>
          <p:cNvSpPr/>
          <p:nvPr/>
        </p:nvSpPr>
        <p:spPr>
          <a:xfrm>
            <a:off x="3467100" y="541662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20 дн.</a:t>
            </a:r>
            <a:endParaRPr lang="en-US" sz="1200" dirty="0"/>
          </a:p>
        </p:txBody>
      </p:sp>
      <p:sp>
        <p:nvSpPr>
          <p:cNvPr id="61" name="Text 59"/>
          <p:cNvSpPr/>
          <p:nvPr/>
        </p:nvSpPr>
        <p:spPr>
          <a:xfrm>
            <a:off x="4734758" y="5416629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01.12.24</a:t>
            </a:r>
            <a:endParaRPr lang="en-US" sz="1200" dirty="0"/>
          </a:p>
        </p:txBody>
      </p:sp>
      <p:sp>
        <p:nvSpPr>
          <p:cNvPr id="62" name="Text 60"/>
          <p:cNvSpPr/>
          <p:nvPr/>
        </p:nvSpPr>
        <p:spPr>
          <a:xfrm>
            <a:off x="6117788" y="5416629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21.12.24</a:t>
            </a:r>
            <a:endParaRPr lang="en-US" sz="1200" dirty="0"/>
          </a:p>
        </p:txBody>
      </p:sp>
      <p:sp>
        <p:nvSpPr>
          <p:cNvPr id="63" name="Text 61"/>
          <p:cNvSpPr/>
          <p:nvPr/>
        </p:nvSpPr>
        <p:spPr>
          <a:xfrm>
            <a:off x="7513558" y="541662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4" name="Text 62"/>
          <p:cNvSpPr/>
          <p:nvPr/>
        </p:nvSpPr>
        <p:spPr>
          <a:xfrm>
            <a:off x="8781217" y="541662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5" name="Text 63"/>
          <p:cNvSpPr/>
          <p:nvPr/>
        </p:nvSpPr>
        <p:spPr>
          <a:xfrm>
            <a:off x="10048875" y="5416629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6" name="Text 64"/>
          <p:cNvSpPr/>
          <p:nvPr/>
        </p:nvSpPr>
        <p:spPr>
          <a:xfrm>
            <a:off x="11316533" y="5416629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67" name="Text 65"/>
          <p:cNvSpPr/>
          <p:nvPr/>
        </p:nvSpPr>
        <p:spPr>
          <a:xfrm>
            <a:off x="12584192" y="5416629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8" name="Shape 66"/>
          <p:cNvSpPr/>
          <p:nvPr/>
        </p:nvSpPr>
        <p:spPr>
          <a:xfrm>
            <a:off x="976312" y="5851327"/>
            <a:ext cx="12677656" cy="55876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69" name="Text 67"/>
          <p:cNvSpPr/>
          <p:nvPr/>
        </p:nvSpPr>
        <p:spPr>
          <a:xfrm>
            <a:off x="1171218" y="5975390"/>
            <a:ext cx="1900118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Обучение пользователей</a:t>
            </a:r>
            <a:endParaRPr lang="en-US" sz="1200" dirty="0"/>
          </a:p>
        </p:txBody>
      </p:sp>
      <p:sp>
        <p:nvSpPr>
          <p:cNvPr id="70" name="Text 68"/>
          <p:cNvSpPr/>
          <p:nvPr/>
        </p:nvSpPr>
        <p:spPr>
          <a:xfrm>
            <a:off x="3467100" y="597539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 дн.</a:t>
            </a:r>
            <a:endParaRPr lang="en-US" sz="1200" dirty="0"/>
          </a:p>
        </p:txBody>
      </p:sp>
      <p:sp>
        <p:nvSpPr>
          <p:cNvPr id="71" name="Text 69"/>
          <p:cNvSpPr/>
          <p:nvPr/>
        </p:nvSpPr>
        <p:spPr>
          <a:xfrm>
            <a:off x="4734758" y="5975390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21.12.24</a:t>
            </a:r>
            <a:endParaRPr lang="en-US" sz="1200" dirty="0"/>
          </a:p>
        </p:txBody>
      </p:sp>
      <p:sp>
        <p:nvSpPr>
          <p:cNvPr id="72" name="Text 70"/>
          <p:cNvSpPr/>
          <p:nvPr/>
        </p:nvSpPr>
        <p:spPr>
          <a:xfrm>
            <a:off x="6117788" y="5975390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26.12.24</a:t>
            </a:r>
            <a:endParaRPr lang="en-US" sz="1200" dirty="0"/>
          </a:p>
        </p:txBody>
      </p:sp>
      <p:sp>
        <p:nvSpPr>
          <p:cNvPr id="73" name="Text 71"/>
          <p:cNvSpPr/>
          <p:nvPr/>
        </p:nvSpPr>
        <p:spPr>
          <a:xfrm>
            <a:off x="7513558" y="597539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4" name="Text 72"/>
          <p:cNvSpPr/>
          <p:nvPr/>
        </p:nvSpPr>
        <p:spPr>
          <a:xfrm>
            <a:off x="8781217" y="597539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5" name="Text 73"/>
          <p:cNvSpPr/>
          <p:nvPr/>
        </p:nvSpPr>
        <p:spPr>
          <a:xfrm>
            <a:off x="10048875" y="597539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6" name="Text 74"/>
          <p:cNvSpPr/>
          <p:nvPr/>
        </p:nvSpPr>
        <p:spPr>
          <a:xfrm>
            <a:off x="11316533" y="5975390"/>
            <a:ext cx="87189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77" name="Text 75"/>
          <p:cNvSpPr/>
          <p:nvPr/>
        </p:nvSpPr>
        <p:spPr>
          <a:xfrm>
            <a:off x="12584192" y="5975390"/>
            <a:ext cx="87570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8" name="Shape 76"/>
          <p:cNvSpPr/>
          <p:nvPr/>
        </p:nvSpPr>
        <p:spPr>
          <a:xfrm>
            <a:off x="976312" y="6410087"/>
            <a:ext cx="12677656" cy="7453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9" name="Text 77"/>
          <p:cNvSpPr/>
          <p:nvPr/>
        </p:nvSpPr>
        <p:spPr>
          <a:xfrm>
            <a:off x="1171218" y="6534150"/>
            <a:ext cx="1900118" cy="4972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Запуск и ввод в эксплуатацию</a:t>
            </a:r>
            <a:endParaRPr lang="en-US" sz="1200" dirty="0"/>
          </a:p>
        </p:txBody>
      </p:sp>
      <p:sp>
        <p:nvSpPr>
          <p:cNvPr id="80" name="Text 78"/>
          <p:cNvSpPr/>
          <p:nvPr/>
        </p:nvSpPr>
        <p:spPr>
          <a:xfrm>
            <a:off x="3467100" y="653415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 день</a:t>
            </a:r>
            <a:endParaRPr lang="en-US" sz="1200" dirty="0"/>
          </a:p>
        </p:txBody>
      </p:sp>
      <p:sp>
        <p:nvSpPr>
          <p:cNvPr id="81" name="Text 79"/>
          <p:cNvSpPr/>
          <p:nvPr/>
        </p:nvSpPr>
        <p:spPr>
          <a:xfrm>
            <a:off x="4734758" y="6534150"/>
            <a:ext cx="98726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01.01.25</a:t>
            </a:r>
            <a:endParaRPr lang="en-US" sz="1200" dirty="0"/>
          </a:p>
        </p:txBody>
      </p:sp>
      <p:sp>
        <p:nvSpPr>
          <p:cNvPr id="82" name="Text 80"/>
          <p:cNvSpPr/>
          <p:nvPr/>
        </p:nvSpPr>
        <p:spPr>
          <a:xfrm>
            <a:off x="6117788" y="6534150"/>
            <a:ext cx="1000006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-</a:t>
            </a:r>
            <a:endParaRPr lang="en-US" sz="1200" dirty="0"/>
          </a:p>
        </p:txBody>
      </p:sp>
      <p:sp>
        <p:nvSpPr>
          <p:cNvPr id="83" name="Text 81"/>
          <p:cNvSpPr/>
          <p:nvPr/>
        </p:nvSpPr>
        <p:spPr>
          <a:xfrm>
            <a:off x="7513558" y="653415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4" name="Text 82"/>
          <p:cNvSpPr/>
          <p:nvPr/>
        </p:nvSpPr>
        <p:spPr>
          <a:xfrm>
            <a:off x="8781217" y="653415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5" name="Text 83"/>
          <p:cNvSpPr/>
          <p:nvPr/>
        </p:nvSpPr>
        <p:spPr>
          <a:xfrm>
            <a:off x="10048875" y="653415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6" name="Text 84"/>
          <p:cNvSpPr/>
          <p:nvPr/>
        </p:nvSpPr>
        <p:spPr>
          <a:xfrm>
            <a:off x="11316533" y="6534150"/>
            <a:ext cx="871895" cy="248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7" name="Text 85"/>
          <p:cNvSpPr/>
          <p:nvPr/>
        </p:nvSpPr>
        <p:spPr>
          <a:xfrm>
            <a:off x="12584192" y="6534150"/>
            <a:ext cx="875705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✔</a:t>
            </a:r>
            <a:endParaRPr lang="en-US" sz="1500" dirty="0"/>
          </a:p>
        </p:txBody>
      </p:sp>
      <p:sp>
        <p:nvSpPr>
          <p:cNvPr id="88" name="Text 86"/>
          <p:cNvSpPr/>
          <p:nvPr/>
        </p:nvSpPr>
        <p:spPr>
          <a:xfrm>
            <a:off x="968693" y="7381399"/>
            <a:ext cx="12692896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5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 из 8</a:t>
            </a:r>
            <a:endParaRPr lang="en-US" sz="1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7129C20A-B6A0-5B15-F72C-B2B8EF9C26B1}"/>
              </a:ext>
            </a:extLst>
          </p:cNvPr>
          <p:cNvSpPr/>
          <p:nvPr/>
        </p:nvSpPr>
        <p:spPr>
          <a:xfrm>
            <a:off x="12400908" y="7721798"/>
            <a:ext cx="2229492" cy="507802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8693" y="2393752"/>
            <a:ext cx="12692896" cy="2004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850"/>
              </a:lnSpc>
              <a:buNone/>
            </a:pPr>
            <a:r>
              <a:rPr lang="en-US" sz="63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Генеральный план внедрения нового образовательного сайта</a:t>
            </a:r>
            <a:endParaRPr lang="en-US" sz="6300" dirty="0"/>
          </a:p>
        </p:txBody>
      </p:sp>
      <p:sp>
        <p:nvSpPr>
          <p:cNvPr id="3" name="Text 1"/>
          <p:cNvSpPr/>
          <p:nvPr/>
        </p:nvSpPr>
        <p:spPr>
          <a:xfrm>
            <a:off x="968693" y="4768096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Обновление сайта "Подготовка без стресса" для МДК 04.01/04.02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968693" y="5440799"/>
            <a:ext cx="1269289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80808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Антонов Даниил 219/21</a:t>
            </a:r>
            <a:endParaRPr lang="en-US" sz="19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D15741C-FB26-E623-A7CC-FC2D81C63F3F}"/>
              </a:ext>
            </a:extLst>
          </p:cNvPr>
          <p:cNvSpPr/>
          <p:nvPr/>
        </p:nvSpPr>
        <p:spPr>
          <a:xfrm>
            <a:off x="12400908" y="7387119"/>
            <a:ext cx="2229492" cy="842481"/>
          </a:xfrm>
          <a:prstGeom prst="rect">
            <a:avLst/>
          </a:prstGeom>
          <a:solidFill>
            <a:srgbClr val="2528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Произвольный</PresentationFormat>
  <Paragraphs>109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Lora</vt:lpstr>
      <vt:lpstr>Arial</vt:lpstr>
      <vt:lpstr>Source Sans Pro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Daniil Antonov</cp:lastModifiedBy>
  <cp:revision>2</cp:revision>
  <dcterms:created xsi:type="dcterms:W3CDTF">2024-10-24T16:30:48Z</dcterms:created>
  <dcterms:modified xsi:type="dcterms:W3CDTF">2025-06-15T19:55:42Z</dcterms:modified>
</cp:coreProperties>
</file>