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BE93-7F19-406B-CDDE-1F6317610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ECMAScript (ES6)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9EA69-33BA-F5FE-D804-6ACB7BE4E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s.quraishi</a:t>
            </a:r>
          </a:p>
        </p:txBody>
      </p:sp>
    </p:spTree>
    <p:extLst>
      <p:ext uri="{BB962C8B-B14F-4D97-AF65-F5344CB8AC3E}">
        <p14:creationId xmlns:p14="http://schemas.microsoft.com/office/powerpoint/2010/main" val="30356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D2C8-61C1-A178-5BFC-12EF04BF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EEE0-CDD5-0504-CF60-39BFF260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JavaScript was invented by Branden Ecih in 1995 in Netscape.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Mocha – live script –JavaScript – ECMAScript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ECMAScript was created to standardize JavaScript.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ES6 is the 6th version of ECMAScript, it was published in 2015, and is also known as ECMAScript 2015.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034F38-6398-9453-B7ED-4DAD4CA30093}"/>
              </a:ext>
            </a:extLst>
          </p:cNvPr>
          <p:cNvSpPr/>
          <p:nvPr/>
        </p:nvSpPr>
        <p:spPr>
          <a:xfrm>
            <a:off x="1121707" y="3393490"/>
            <a:ext cx="2111189" cy="92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JavaScript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DA99F1-6381-4E6F-A8DA-30D1302EBA5D}"/>
              </a:ext>
            </a:extLst>
          </p:cNvPr>
          <p:cNvSpPr/>
          <p:nvPr/>
        </p:nvSpPr>
        <p:spPr>
          <a:xfrm>
            <a:off x="4755775" y="3393490"/>
            <a:ext cx="2111189" cy="92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ECMA International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021F3D-AAA3-647C-412B-7222521C3C66}"/>
              </a:ext>
            </a:extLst>
          </p:cNvPr>
          <p:cNvSpPr/>
          <p:nvPr/>
        </p:nvSpPr>
        <p:spPr>
          <a:xfrm>
            <a:off x="8604659" y="3413765"/>
            <a:ext cx="2111189" cy="92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ECMAScript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48524-E01A-501C-B50A-AE5FF1A6D6B9}"/>
              </a:ext>
            </a:extLst>
          </p:cNvPr>
          <p:cNvSpPr txBox="1"/>
          <p:nvPr/>
        </p:nvSpPr>
        <p:spPr>
          <a:xfrm>
            <a:off x="1716738" y="4429711"/>
            <a:ext cx="102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FA895-6931-35C9-27A3-7C7F45C49DB2}"/>
              </a:ext>
            </a:extLst>
          </p:cNvPr>
          <p:cNvSpPr txBox="1"/>
          <p:nvPr/>
        </p:nvSpPr>
        <p:spPr>
          <a:xfrm>
            <a:off x="9401737" y="4403973"/>
            <a:ext cx="92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1997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FD24A-8694-DDD4-5576-860735D0005E}"/>
              </a:ext>
            </a:extLst>
          </p:cNvPr>
          <p:cNvSpPr txBox="1"/>
          <p:nvPr/>
        </p:nvSpPr>
        <p:spPr>
          <a:xfrm>
            <a:off x="9401737" y="2951294"/>
            <a:ext cx="92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C71DB2-9633-5609-2C88-BEF165393FCC}"/>
              </a:ext>
            </a:extLst>
          </p:cNvPr>
          <p:cNvSpPr txBox="1"/>
          <p:nvPr/>
        </p:nvSpPr>
        <p:spPr>
          <a:xfrm>
            <a:off x="5350807" y="3028890"/>
            <a:ext cx="92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1997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74C6471-9138-E248-EC51-85F5D8093A0C}"/>
              </a:ext>
            </a:extLst>
          </p:cNvPr>
          <p:cNvSpPr/>
          <p:nvPr/>
        </p:nvSpPr>
        <p:spPr>
          <a:xfrm>
            <a:off x="3244101" y="3625451"/>
            <a:ext cx="1492624" cy="463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861D11E-CDC3-AEBB-BB04-E506A2214BD9}"/>
              </a:ext>
            </a:extLst>
          </p:cNvPr>
          <p:cNvSpPr/>
          <p:nvPr/>
        </p:nvSpPr>
        <p:spPr>
          <a:xfrm>
            <a:off x="7014881" y="3625451"/>
            <a:ext cx="1492624" cy="463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D946-64D3-5555-B2B4-5F00F773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ES6?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B283-333B-30A1-9A0D-5C87F833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Framework and Library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Compatibility with Modern Web Development</a:t>
            </a:r>
            <a:endParaRPr lang="en-US" dirty="0">
              <a:solidFill>
                <a:srgbClr val="FFFFFF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Modern JavaScript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674D0-DF60-8EC3-45BD-1F499124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09" y="3579157"/>
            <a:ext cx="2552700" cy="1714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5F211-1D6C-E221-AB5C-DCFAAA6D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42" y="3579157"/>
            <a:ext cx="3623982" cy="18844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180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DFEC-B6B0-58C3-E9A9-A3487A29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5CC4-41CD-0672-3916-28E964EC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syntax</a:t>
            </a:r>
          </a:p>
          <a:p>
            <a:r>
              <a:rPr lang="en-US" dirty="0"/>
              <a:t>Improved Developer productivity </a:t>
            </a:r>
          </a:p>
          <a:p>
            <a:r>
              <a:rPr lang="en-US" dirty="0"/>
              <a:t>Better support of OOP.</a:t>
            </a:r>
          </a:p>
          <a:p>
            <a:r>
              <a:rPr lang="en-US" dirty="0"/>
              <a:t>Modules for code organization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7396A-F306-338F-80A1-06F66442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02" y="1976717"/>
            <a:ext cx="5797178" cy="3260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774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381C-A421-7D05-44F1-DF5275C5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6F86-415D-F630-2A8A-AAAF36A7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Browser compatibility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Learning curve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Debugging Challenges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Tooling and Documentation Support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B0744-1FFA-7402-6BD7-5A525E10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06" y="2155016"/>
            <a:ext cx="5147074" cy="29010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85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CC6F7-3407-9932-A1EB-C060C973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1"/>
            <a:ext cx="12191999" cy="68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117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Calibri Light</vt:lpstr>
      <vt:lpstr>Wingdings</vt:lpstr>
      <vt:lpstr>Retrospect</vt:lpstr>
      <vt:lpstr>ECMAScript (ES6)</vt:lpstr>
      <vt:lpstr>Introduction to ES6</vt:lpstr>
      <vt:lpstr>Why we learn ES6?</vt:lpstr>
      <vt:lpstr>Advantage of ES6</vt:lpstr>
      <vt:lpstr>Disadvantage of ES6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6(ES6)</dc:title>
  <dc:creator>srq_coder</dc:creator>
  <cp:lastModifiedBy>srq</cp:lastModifiedBy>
  <cp:revision>13</cp:revision>
  <dcterms:created xsi:type="dcterms:W3CDTF">2024-02-01T03:59:10Z</dcterms:created>
  <dcterms:modified xsi:type="dcterms:W3CDTF">2024-02-04T13:12:31Z</dcterms:modified>
</cp:coreProperties>
</file>