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B25A-40BD-A5C9-AE9A-0F6D96508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/>
              <a:t>FLOW CHART &amp; Algorithm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DB2A-D59A-3F4A-1E14-000147DC4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Submitted: S Quraishi </a:t>
            </a:r>
          </a:p>
        </p:txBody>
      </p:sp>
    </p:spTree>
    <p:extLst>
      <p:ext uri="{BB962C8B-B14F-4D97-AF65-F5344CB8AC3E}">
        <p14:creationId xmlns:p14="http://schemas.microsoft.com/office/powerpoint/2010/main" val="15824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9F64-D694-7236-FE73-FDBFC63C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 solving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3EAF-F1E8-43D4-332D-E283C1D47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identifying problem and finding the best solution for it.</a:t>
            </a:r>
          </a:p>
          <a:p>
            <a:r>
              <a:rPr lang="en-US" dirty="0"/>
              <a:t>we solve deferent problem every day, every problem is different in its natures.</a:t>
            </a:r>
          </a:p>
          <a:p>
            <a:r>
              <a:rPr lang="en-US" dirty="0"/>
              <a:t>Some problem are verry difficult and require more attention to identify the solution.</a:t>
            </a:r>
          </a:p>
          <a:p>
            <a:r>
              <a:rPr lang="en-US" dirty="0"/>
              <a:t>Different strategies, techniques and tools used to solve problem.</a:t>
            </a:r>
          </a:p>
        </p:txBody>
      </p:sp>
    </p:spTree>
    <p:extLst>
      <p:ext uri="{BB962C8B-B14F-4D97-AF65-F5344CB8AC3E}">
        <p14:creationId xmlns:p14="http://schemas.microsoft.com/office/powerpoint/2010/main" val="157908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E8E2-B182-FF8E-B29B-2CA05190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 is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7A752-82B8-A72E-7C8A-69CFB8A58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is a step by step procedures to solve problem.</a:t>
            </a:r>
          </a:p>
          <a:p>
            <a:r>
              <a:rPr lang="en-US" dirty="0"/>
              <a:t>The process of solving become simpler and easier with help of algorithm.</a:t>
            </a:r>
          </a:p>
          <a:p>
            <a:r>
              <a:rPr lang="en-US" dirty="0"/>
              <a:t>Its better to write algorithm before writing actual computer  program.   </a:t>
            </a:r>
          </a:p>
        </p:txBody>
      </p:sp>
    </p:spTree>
    <p:extLst>
      <p:ext uri="{BB962C8B-B14F-4D97-AF65-F5344CB8AC3E}">
        <p14:creationId xmlns:p14="http://schemas.microsoft.com/office/powerpoint/2010/main" val="198004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915C-8ADE-E9C6-B4D8-6268C266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flowchart?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30DF-178A-79E5-D904-F286404E4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Flowchart is combination of two word flow and chart.</a:t>
            </a:r>
          </a:p>
          <a:p>
            <a:r>
              <a:rPr lang="en-US" dirty="0"/>
              <a:t> A chart is consist of different symbols to display information about any program.</a:t>
            </a:r>
          </a:p>
          <a:p>
            <a:r>
              <a:rPr lang="en-US" dirty="0"/>
              <a:t>A flow indicates the direction of processing that take place in the program.</a:t>
            </a:r>
          </a:p>
          <a:p>
            <a:r>
              <a:rPr lang="en-US" dirty="0"/>
              <a:t>A flowchart is graphical representation  of algorithm.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1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EDDB-89E9-9CC7-117A-18AFF958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Flowchart symbols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BA5C8-E80A-72DB-15B3-34E8A5C4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Input/output : parallelogram is used to represent an input or output.</a:t>
            </a:r>
          </a:p>
          <a:p>
            <a:r>
              <a:rPr lang="en-US" dirty="0"/>
              <a:t>Input symbol is used to get information form the users.</a:t>
            </a:r>
          </a:p>
          <a:p>
            <a:pPr marL="0" indent="0">
              <a:buNone/>
            </a:pPr>
            <a:r>
              <a:rPr lang="en-US" dirty="0"/>
              <a:t>Output symbol is used to display information to users.</a:t>
            </a:r>
          </a:p>
          <a:p>
            <a:pPr marL="0" indent="0">
              <a:buNone/>
            </a:pPr>
            <a:r>
              <a:rPr lang="en-US" dirty="0"/>
              <a:t>Process : Rectangle symbol is used represent a process step.</a:t>
            </a:r>
          </a:p>
          <a:p>
            <a:pPr marL="0" indent="0">
              <a:buNone/>
            </a:pPr>
            <a:r>
              <a:rPr lang="en-US" dirty="0"/>
              <a:t>A process maybe a complex calculation or simple assignments statements.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94765B33-68CA-6F1E-1B2C-B6622544031A}"/>
              </a:ext>
            </a:extLst>
          </p:cNvPr>
          <p:cNvSpPr/>
          <p:nvPr/>
        </p:nvSpPr>
        <p:spPr>
          <a:xfrm>
            <a:off x="8498541" y="2756647"/>
            <a:ext cx="2003612" cy="672353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Print Papers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0F371914-25E1-533D-477D-E7A4A109EC1C}"/>
              </a:ext>
            </a:extLst>
          </p:cNvPr>
          <p:cNvSpPr/>
          <p:nvPr/>
        </p:nvSpPr>
        <p:spPr>
          <a:xfrm>
            <a:off x="8615786" y="4432249"/>
            <a:ext cx="2124635" cy="67235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Sum=A+B</a:t>
            </a:r>
          </a:p>
        </p:txBody>
      </p:sp>
    </p:spTree>
    <p:extLst>
      <p:ext uri="{BB962C8B-B14F-4D97-AF65-F5344CB8AC3E}">
        <p14:creationId xmlns:p14="http://schemas.microsoft.com/office/powerpoint/2010/main" val="361248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E10-F348-5C3D-0ADE-9B2C0C0D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448A0-48B8-4F27-A2DE-A308CE90D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377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Selection: Diamon symbol is used to represent a selection step.</a:t>
            </a:r>
          </a:p>
          <a:p>
            <a:r>
              <a:rPr lang="en-US" dirty="0"/>
              <a:t>A condition is given in Diamon.</a:t>
            </a:r>
          </a:p>
          <a:p>
            <a:r>
              <a:rPr lang="en-US" dirty="0"/>
              <a:t>Start /End: ovel symbol is to represent the start or end of flowchart. </a:t>
            </a:r>
          </a:p>
          <a:p>
            <a:endParaRPr lang="en-US" dirty="0"/>
          </a:p>
          <a:p>
            <a:r>
              <a:rPr lang="en-US" dirty="0"/>
              <a:t>Flow line :Arrow symbol are used  to represent </a:t>
            </a:r>
          </a:p>
          <a:p>
            <a:pPr marL="0" indent="0">
              <a:buNone/>
            </a:pPr>
            <a:r>
              <a:rPr lang="en-US" dirty="0"/>
              <a:t>    The direction of flow in flowchart.</a:t>
            </a:r>
          </a:p>
          <a:p>
            <a:pPr marL="0" indent="0">
              <a:buNone/>
            </a:pPr>
            <a:r>
              <a:rPr lang="en-US" dirty="0"/>
              <a:t>Connector: Circle symbol is used to combine different flow line.it is used when two or more flow symbol come form different direction and move to one direction. 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25AF8594-DF71-1F48-CE73-9369682AE5F4}"/>
              </a:ext>
            </a:extLst>
          </p:cNvPr>
          <p:cNvSpPr/>
          <p:nvPr/>
        </p:nvSpPr>
        <p:spPr>
          <a:xfrm>
            <a:off x="8619565" y="2178422"/>
            <a:ext cx="2120856" cy="91440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N&gt;18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954C93B0-0929-35BE-8CBC-10C883043DAF}"/>
              </a:ext>
            </a:extLst>
          </p:cNvPr>
          <p:cNvSpPr/>
          <p:nvPr/>
        </p:nvSpPr>
        <p:spPr>
          <a:xfrm>
            <a:off x="7584141" y="3527078"/>
            <a:ext cx="1465730" cy="48014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3B4F6DE4-B987-4803-05BF-40F61D759141}"/>
              </a:ext>
            </a:extLst>
          </p:cNvPr>
          <p:cNvSpPr/>
          <p:nvPr/>
        </p:nvSpPr>
        <p:spPr>
          <a:xfrm>
            <a:off x="9274691" y="3504136"/>
            <a:ext cx="1465730" cy="503087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1D732F-5FEC-480A-D268-01066404A820}"/>
              </a:ext>
            </a:extLst>
          </p:cNvPr>
          <p:cNvCxnSpPr/>
          <p:nvPr/>
        </p:nvCxnSpPr>
        <p:spPr>
          <a:xfrm flipV="1">
            <a:off x="10740421" y="4329954"/>
            <a:ext cx="0" cy="45720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C9AF3B-63A1-927D-1C4E-3D4E1C708DA4}"/>
              </a:ext>
            </a:extLst>
          </p:cNvPr>
          <p:cNvCxnSpPr/>
          <p:nvPr/>
        </p:nvCxnSpPr>
        <p:spPr>
          <a:xfrm flipH="1">
            <a:off x="10152529" y="4921624"/>
            <a:ext cx="49376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B7702E-BF5C-5B34-FBFD-80A6A5C0F888}"/>
              </a:ext>
            </a:extLst>
          </p:cNvPr>
          <p:cNvCxnSpPr>
            <a:cxnSpLocks/>
          </p:cNvCxnSpPr>
          <p:nvPr/>
        </p:nvCxnSpPr>
        <p:spPr>
          <a:xfrm>
            <a:off x="10741124" y="5074024"/>
            <a:ext cx="0" cy="39232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402FF4-D8CB-1D35-4ECC-9D73DAF48F24}"/>
              </a:ext>
            </a:extLst>
          </p:cNvPr>
          <p:cNvCxnSpPr>
            <a:cxnSpLocks/>
          </p:cNvCxnSpPr>
          <p:nvPr/>
        </p:nvCxnSpPr>
        <p:spPr>
          <a:xfrm>
            <a:off x="10834552" y="4921624"/>
            <a:ext cx="47442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4A4F072-7B27-3CDD-154F-350D6B4905C5}"/>
              </a:ext>
            </a:extLst>
          </p:cNvPr>
          <p:cNvSpPr/>
          <p:nvPr/>
        </p:nvSpPr>
        <p:spPr>
          <a:xfrm>
            <a:off x="10085293" y="5542465"/>
            <a:ext cx="753035" cy="58712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6C82-4408-F08B-F1BD-EEF5A666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0B44CFE-D9B6-EF25-231E-2861DB0F31F3}"/>
              </a:ext>
            </a:extLst>
          </p:cNvPr>
          <p:cNvSpPr/>
          <p:nvPr/>
        </p:nvSpPr>
        <p:spPr>
          <a:xfrm>
            <a:off x="5325034" y="1584812"/>
            <a:ext cx="1210235" cy="537883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856E06AF-D654-ECED-8212-2D51EEAC03B7}"/>
              </a:ext>
            </a:extLst>
          </p:cNvPr>
          <p:cNvSpPr/>
          <p:nvPr/>
        </p:nvSpPr>
        <p:spPr>
          <a:xfrm>
            <a:off x="5150226" y="2498111"/>
            <a:ext cx="1385044" cy="537883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Mark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7EC8ADB5-0E20-72FB-DFAB-78850AA11388}"/>
              </a:ext>
            </a:extLst>
          </p:cNvPr>
          <p:cNvSpPr/>
          <p:nvPr/>
        </p:nvSpPr>
        <p:spPr>
          <a:xfrm>
            <a:off x="5150225" y="3382291"/>
            <a:ext cx="1539683" cy="74152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M&gt;40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D2F373DB-5418-32F9-B10B-9AC56A1EE28D}"/>
              </a:ext>
            </a:extLst>
          </p:cNvPr>
          <p:cNvSpPr/>
          <p:nvPr/>
        </p:nvSpPr>
        <p:spPr>
          <a:xfrm>
            <a:off x="3173510" y="3868016"/>
            <a:ext cx="1142997" cy="55000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Pass</a:t>
            </a: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35BFF5DC-4574-CDDA-2224-EE84FD180FCF}"/>
              </a:ext>
            </a:extLst>
          </p:cNvPr>
          <p:cNvSpPr/>
          <p:nvPr/>
        </p:nvSpPr>
        <p:spPr>
          <a:xfrm>
            <a:off x="7181435" y="3868016"/>
            <a:ext cx="1182634" cy="55000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Fail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473E511-7703-EA23-E783-9F7D58349E57}"/>
              </a:ext>
            </a:extLst>
          </p:cNvPr>
          <p:cNvSpPr/>
          <p:nvPr/>
        </p:nvSpPr>
        <p:spPr>
          <a:xfrm>
            <a:off x="5548067" y="4703111"/>
            <a:ext cx="602106" cy="57007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5293248C-CC3C-18F4-6B6D-904E7D505177}"/>
              </a:ext>
            </a:extLst>
          </p:cNvPr>
          <p:cNvSpPr/>
          <p:nvPr/>
        </p:nvSpPr>
        <p:spPr>
          <a:xfrm>
            <a:off x="5351929" y="5580530"/>
            <a:ext cx="1048869" cy="511351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E21A11-BFA8-4F6D-A526-E98293AED2C9}"/>
              </a:ext>
            </a:extLst>
          </p:cNvPr>
          <p:cNvCxnSpPr/>
          <p:nvPr/>
        </p:nvCxnSpPr>
        <p:spPr>
          <a:xfrm>
            <a:off x="5961529" y="2161096"/>
            <a:ext cx="0" cy="35046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717615-CA16-65A0-FFA6-32D1B467F50C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920067" y="3123045"/>
            <a:ext cx="10084" cy="25924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3E1E7B9-9C05-E768-41E4-343FA806287F}"/>
              </a:ext>
            </a:extLst>
          </p:cNvPr>
          <p:cNvCxnSpPr>
            <a:cxnSpLocks/>
            <a:stCxn id="7" idx="1"/>
            <a:endCxn id="8" idx="5"/>
          </p:cNvCxnSpPr>
          <p:nvPr/>
        </p:nvCxnSpPr>
        <p:spPr>
          <a:xfrm rot="10800000" flipV="1">
            <a:off x="4202207" y="3753054"/>
            <a:ext cx="948018" cy="389963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17D81E6-7DFC-71C4-9BC6-D66E49BD055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689908" y="3753055"/>
            <a:ext cx="577522" cy="486629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22A3D7E-4FE7-0917-8A09-F626BEA3DEE5}"/>
              </a:ext>
            </a:extLst>
          </p:cNvPr>
          <p:cNvCxnSpPr>
            <a:cxnSpLocks/>
          </p:cNvCxnSpPr>
          <p:nvPr/>
        </p:nvCxnSpPr>
        <p:spPr>
          <a:xfrm>
            <a:off x="3579225" y="4325582"/>
            <a:ext cx="1926644" cy="654796"/>
          </a:xfrm>
          <a:prstGeom prst="bentConnector3">
            <a:avLst>
              <a:gd name="adj1" fmla="val 24874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78FE386-5B79-E2D0-3B69-84ADF9725D44}"/>
              </a:ext>
            </a:extLst>
          </p:cNvPr>
          <p:cNvCxnSpPr>
            <a:cxnSpLocks/>
          </p:cNvCxnSpPr>
          <p:nvPr/>
        </p:nvCxnSpPr>
        <p:spPr>
          <a:xfrm rot="5400000">
            <a:off x="6639089" y="3971305"/>
            <a:ext cx="568684" cy="146211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D36521-96A6-C235-41D5-C2970376F944}"/>
              </a:ext>
            </a:extLst>
          </p:cNvPr>
          <p:cNvCxnSpPr/>
          <p:nvPr/>
        </p:nvCxnSpPr>
        <p:spPr>
          <a:xfrm>
            <a:off x="5889811" y="5273188"/>
            <a:ext cx="0" cy="30734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0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515AC0-8DC2-0CE9-5BCA-113CFFFE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watching ….</a:t>
            </a:r>
          </a:p>
        </p:txBody>
      </p:sp>
    </p:spTree>
    <p:extLst>
      <p:ext uri="{BB962C8B-B14F-4D97-AF65-F5344CB8AC3E}">
        <p14:creationId xmlns:p14="http://schemas.microsoft.com/office/powerpoint/2010/main" val="29468188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</TotalTime>
  <Words>323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Rockwell</vt:lpstr>
      <vt:lpstr>Gallery</vt:lpstr>
      <vt:lpstr>FLOW CHART &amp; Algorithm </vt:lpstr>
      <vt:lpstr>Problem solving </vt:lpstr>
      <vt:lpstr>What  is Algorithm?</vt:lpstr>
      <vt:lpstr>What is flowchart?</vt:lpstr>
      <vt:lpstr>Flowchart symbols </vt:lpstr>
      <vt:lpstr>Con…</vt:lpstr>
      <vt:lpstr>Example</vt:lpstr>
      <vt:lpstr>Thanks for watching 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 &amp; Algorithm </dc:title>
  <dc:creator>Quraishi-PC</dc:creator>
  <cp:lastModifiedBy>Quraishi-PC</cp:lastModifiedBy>
  <cp:revision>2</cp:revision>
  <dcterms:created xsi:type="dcterms:W3CDTF">2023-10-19T12:42:40Z</dcterms:created>
  <dcterms:modified xsi:type="dcterms:W3CDTF">2023-10-19T15:59:44Z</dcterms:modified>
</cp:coreProperties>
</file>