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2696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1175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631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671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349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8421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07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76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8286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860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1721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E0EE52-55B6-414D-BF78-9741C5A1F64C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91952E-2CDD-4A93-BFF1-579D095E85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1552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B86534-6591-486F-2672-94B8B5BC3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Intel Unnati Industrial Training Program 2024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F9DCEDE-6A45-91C8-88D5-E01E89CCD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/>
              <a:t>Intel Unnati Internship Report </a:t>
            </a:r>
            <a:r>
              <a:rPr lang="en-US" dirty="0" smtClean="0"/>
              <a:t>by </a:t>
            </a:r>
            <a:r>
              <a:rPr lang="en-US" dirty="0" err="1" smtClean="0"/>
              <a:t>Rukaiyya</a:t>
            </a:r>
            <a:r>
              <a:rPr lang="en-US" dirty="0" smtClean="0"/>
              <a:t> Abdul </a:t>
            </a:r>
            <a:r>
              <a:rPr lang="en-US" dirty="0" err="1" smtClean="0"/>
              <a:t>Hamid</a:t>
            </a:r>
            <a:r>
              <a:rPr lang="en-US" dirty="0" smtClean="0"/>
              <a:t> </a:t>
            </a:r>
            <a:r>
              <a:rPr lang="en-US" dirty="0" err="1" smtClean="0"/>
              <a:t>Qureshi</a:t>
            </a:r>
            <a:endParaRPr lang="en-US" dirty="0"/>
          </a:p>
          <a:p>
            <a:pPr algn="r"/>
            <a:r>
              <a:rPr lang="en-US" dirty="0"/>
              <a:t>III Year, </a:t>
            </a:r>
            <a:r>
              <a:rPr lang="en-US" dirty="0" err="1"/>
              <a:t>B.Tech</a:t>
            </a:r>
            <a:r>
              <a:rPr lang="en-US" dirty="0"/>
              <a:t> Artificial Intelligence and Data Science,</a:t>
            </a:r>
          </a:p>
          <a:p>
            <a:pPr algn="r"/>
            <a:r>
              <a:rPr lang="en-US" dirty="0"/>
              <a:t>Faculty of Engineering and Technology, DMIHER (DU),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Sawangi</a:t>
            </a:r>
            <a:r>
              <a:rPr lang="en-US" dirty="0"/>
              <a:t> (m), Wardha, Maharashtra</a:t>
            </a:r>
          </a:p>
          <a:p>
            <a:pPr algn="r"/>
            <a:r>
              <a:rPr lang="en-US" dirty="0"/>
              <a:t>Mentor- MS. SHITAL HAJARE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587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B00B50-064C-A009-2910-09AA22BE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Inferences in Action</a:t>
            </a:r>
          </a:p>
        </p:txBody>
      </p:sp>
      <p:pic>
        <p:nvPicPr>
          <p:cNvPr id="6" name="Content Placeholder 5" descr="Screenshot (6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="" xmlns:p14="http://schemas.microsoft.com/office/powerpoint/2010/main" val="377537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D8E66F-EB7F-A5E9-E4EF-32E12C80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Inferences in Action</a:t>
            </a:r>
          </a:p>
        </p:txBody>
      </p:sp>
      <p:pic>
        <p:nvPicPr>
          <p:cNvPr id="6" name="Content Placeholder 5" descr="Screenshot (7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="" xmlns:p14="http://schemas.microsoft.com/office/powerpoint/2010/main" val="107766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C56D85-A925-843F-5470-F42BA4A3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4211D9-13F7-3C48-6ACD-82AA2335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individual project, I was responsible for all aspects of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Researching Gen AI and LLM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and optimizing LLM inference on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and refining the chatbot's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Documenting my process and findings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889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F8D39C-655D-8B13-F2B1-1560A987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096D98-898D-185D-EBE5-9E28C1BB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Through this Intel Unnati Industrial Training Program 2024, I gained invaluable hands-on experience in the field of Generative AI and Large Language Models. I successfully overcame the challenge of working with resource-intensive models on a CPU-only setup, demonstrating that meaningful AI development is possible even without specialized hardware.</a:t>
            </a:r>
          </a:p>
          <a:p>
            <a:r>
              <a:rPr lang="en-US" sz="1800" dirty="0"/>
              <a:t>Key achievements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Implementing efficient CPU-based LLM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Successfully fine-tuning chatbot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Gaining proficiency in using Intel AI Tools for optimized AI development</a:t>
            </a:r>
          </a:p>
          <a:p>
            <a:r>
              <a:rPr lang="en-US" sz="1800" dirty="0"/>
              <a:t>This project has solidified my interest in AI and provided me with a strong foundation for future work in this field. The skills I've gained in model fine-tuning, optimization, and practical AI application development will be invaluable as I continue my academic and professional journey in computer science and AI.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67744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D0DC6-BC3E-0CCF-92C2-1D8B1073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63849E-7419-E736-62A4-CBD7F0EF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problem statement assigned to me was based on “Introduction to </a:t>
            </a:r>
            <a:r>
              <a:rPr lang="en-US" dirty="0" err="1"/>
              <a:t>GenAI</a:t>
            </a:r>
            <a:r>
              <a:rPr lang="en-US" dirty="0"/>
              <a:t> and Simple LLM Inference on CPU and finetuning of LLM Model to create a Custom Chatbot”, were I was able to built a chatbot on Intel Dev Cloud and also Fine tuned it.</a:t>
            </a:r>
          </a:p>
          <a:p>
            <a:pPr marL="0" indent="0">
              <a:buNone/>
            </a:pPr>
            <a:r>
              <a:rPr lang="en-US" dirty="0"/>
              <a:t>My project addressed: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simple LLM inference on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Fine-tuning an LLM model to create a custom chatbot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Overcoming the challenges of working with large pre-trained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Applying my understanding of machine learning and Python programming to </a:t>
            </a:r>
            <a:r>
              <a:rPr lang="en-US" dirty="0" err="1"/>
              <a:t>GenAI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065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F079B-DDE4-D3D7-8A15-FF3A5638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Idea 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1C49BD-BDA4-EE58-1282-FD43555A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address these challenges, I developed a hands-on approach that allowed me to gain practical experience.</a:t>
            </a:r>
          </a:p>
          <a:p>
            <a:pPr marL="0" indent="0">
              <a:buNone/>
            </a:pPr>
            <a:r>
              <a:rPr lang="en-US" dirty="0"/>
              <a:t> My solution involved:</a:t>
            </a:r>
          </a:p>
          <a:p>
            <a:pPr marL="514350" indent="-514350">
              <a:buAutoNum type="alphaLcParenR"/>
            </a:pPr>
            <a:r>
              <a:rPr lang="en-US" dirty="0"/>
              <a:t>Thoroughly researching Gen AI concepts and LLM architectures </a:t>
            </a:r>
          </a:p>
          <a:p>
            <a:pPr marL="514350" indent="-514350">
              <a:buAutoNum type="alphaLcParenR"/>
            </a:pPr>
            <a:r>
              <a:rPr lang="en-US" dirty="0"/>
              <a:t>Implementing LLM inference on my CPU-only setup </a:t>
            </a:r>
          </a:p>
          <a:p>
            <a:pPr marL="514350" indent="-514350">
              <a:buAutoNum type="alphaLcParenR"/>
            </a:pPr>
            <a:r>
              <a:rPr lang="en-US" dirty="0"/>
              <a:t>Developing a step-by-step process for fine-tuning pre-trained LLMs</a:t>
            </a:r>
          </a:p>
          <a:p>
            <a:pPr marL="514350" indent="-514350">
              <a:buAutoNum type="alphaLcParenR"/>
            </a:pPr>
            <a:r>
              <a:rPr lang="en-US" dirty="0"/>
              <a:t>Creating a custom chatbot using Intel AI Tools</a:t>
            </a:r>
          </a:p>
          <a:p>
            <a:pPr marL="0" indent="0">
              <a:buNone/>
            </a:pPr>
            <a:r>
              <a:rPr lang="en-US" dirty="0"/>
              <a:t>This approach allowed me to gain valuable insights into the entire </a:t>
            </a:r>
            <a:r>
              <a:rPr lang="en-US" dirty="0" err="1"/>
              <a:t>GenAI</a:t>
            </a:r>
            <a:r>
              <a:rPr lang="en-US" dirty="0"/>
              <a:t> development process.</a:t>
            </a:r>
          </a:p>
        </p:txBody>
      </p:sp>
    </p:spTree>
    <p:extLst>
      <p:ext uri="{BB962C8B-B14F-4D97-AF65-F5344CB8AC3E}">
        <p14:creationId xmlns="" xmlns:p14="http://schemas.microsoft.com/office/powerpoint/2010/main" val="81465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A4C7C6-8C1D-5CAA-327D-DCC56301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B79F71-4E06-EF00-577A-830636E0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Throughout my project, I successfully implemented the following features:</a:t>
            </a:r>
          </a:p>
          <a:p>
            <a:pPr marL="514350" indent="-514350">
              <a:buAutoNum type="alphaLcParenR"/>
            </a:pPr>
            <a:r>
              <a:rPr lang="en-US" dirty="0"/>
              <a:t>CPU-based LLM inference using optimized libraries </a:t>
            </a:r>
          </a:p>
          <a:p>
            <a:pPr marL="514350" indent="-514350">
              <a:buAutoNum type="alphaLcParenR"/>
            </a:pPr>
            <a:r>
              <a:rPr lang="en-US" dirty="0"/>
              <a:t>Fine-tuning of a pre-trained LLM for my specific use case </a:t>
            </a:r>
          </a:p>
          <a:p>
            <a:pPr marL="514350" indent="-514350">
              <a:buAutoNum type="alphaLcParenR"/>
            </a:pPr>
            <a:r>
              <a:rPr lang="en-US" dirty="0"/>
              <a:t>A custom chatbot capable of answering queries about Intel products along with the required datasets. </a:t>
            </a:r>
          </a:p>
          <a:p>
            <a:pPr marL="514350" indent="-514350">
              <a:buAutoNum type="alphaLcParenR"/>
            </a:pPr>
            <a:r>
              <a:rPr lang="en-US" dirty="0"/>
              <a:t>Performance optimization techniques to improve inference speed on CPU </a:t>
            </a:r>
          </a:p>
          <a:p>
            <a:pPr marL="514350" indent="-514350">
              <a:buAutoNum type="alphaLcParenR"/>
            </a:pPr>
            <a:r>
              <a:rPr lang="en-US" dirty="0"/>
              <a:t>A simple web interface for interacting with my chatbot</a:t>
            </a:r>
          </a:p>
          <a:p>
            <a:pPr marL="0" indent="0">
              <a:buNone/>
            </a:pPr>
            <a:r>
              <a:rPr lang="en-US" dirty="0"/>
              <a:t>These features collectively demonstrated my ability to apply </a:t>
            </a:r>
            <a:r>
              <a:rPr lang="en-US" dirty="0" err="1"/>
              <a:t>GenAI</a:t>
            </a:r>
            <a:r>
              <a:rPr lang="en-US" dirty="0"/>
              <a:t> concepts in a practical, real-world scenario.</a:t>
            </a:r>
          </a:p>
        </p:txBody>
      </p:sp>
    </p:spTree>
    <p:extLst>
      <p:ext uri="{BB962C8B-B14F-4D97-AF65-F5344CB8AC3E}">
        <p14:creationId xmlns="" xmlns:p14="http://schemas.microsoft.com/office/powerpoint/2010/main" val="39951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12BA96-4B0B-75BE-09CE-138536C3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F35358-752C-D8E9-4C55-21D5E597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 followed a systematic process to complete my project: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 began by deeply studying Gen AI concepts and LLM architectures, and its applications.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Next, I set up my development environment, installing necessary libraries and configuring Intel AI Tools on my system.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 then implemented LLM inference on my CPU, optimizing it for better performance using techniques I learned from Intel's documentation.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Using the fine-tuned model, I developed a custom chatbot capable of answering queries about Intel products.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Finally, I rigorously tested the chatbot, identifying and fixing issues, and further optimizing its performance.</a:t>
            </a:r>
          </a:p>
        </p:txBody>
      </p:sp>
    </p:spTree>
    <p:extLst>
      <p:ext uri="{BB962C8B-B14F-4D97-AF65-F5344CB8AC3E}">
        <p14:creationId xmlns="" xmlns:p14="http://schemas.microsoft.com/office/powerpoint/2010/main" val="247595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93674-A195-FCC8-C451-D79754D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80443708-FC82-68E3-991D-7CA83311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i="1" dirty="0"/>
              <a:t>Fig. Architecture Diagram for LLMs</a:t>
            </a:r>
          </a:p>
          <a:p>
            <a:r>
              <a:rPr lang="en-US" dirty="0"/>
              <a:t>This architecture illustrates the end-to-end process of developing a custom chatbot using fine-tuned LLMs.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69A7BCF-DA13-E146-4A26-66FF97A62E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741276"/>
            <a:ext cx="10058400" cy="13671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626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A9458-5DA7-F6C8-2383-D239569D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07D167-C5D7-768D-AECB-98D708AC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my project, I utilized the following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for all programming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Hugging Face Transformers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TensorFlow for model training and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Intel® Distribution of </a:t>
            </a:r>
            <a:r>
              <a:rPr lang="en-US" dirty="0" err="1"/>
              <a:t>OpenVINO</a:t>
            </a:r>
            <a:r>
              <a:rPr lang="en-US" dirty="0"/>
              <a:t>™ toolkit for CPU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Notebooks for experimentation and documentation</a:t>
            </a:r>
          </a:p>
          <a:p>
            <a:r>
              <a:rPr lang="en-US" dirty="0"/>
              <a:t>This tech stack allowed me to efficiently develop and optimize my </a:t>
            </a:r>
            <a:r>
              <a:rPr lang="en-US" dirty="0" err="1"/>
              <a:t>GenAI</a:t>
            </a:r>
            <a:r>
              <a:rPr lang="en-US" dirty="0"/>
              <a:t> application.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87574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795A4F-2896-CB3D-7185-505971C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Inferences in Action</a:t>
            </a:r>
          </a:p>
        </p:txBody>
      </p:sp>
      <p:pic>
        <p:nvPicPr>
          <p:cNvPr id="8" name="Content Placeholder 7" descr="Screenshot (7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="" xmlns:p14="http://schemas.microsoft.com/office/powerpoint/2010/main" val="367734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0851DF-D37B-84C2-17AA-58368F1E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Inferences in Action</a:t>
            </a:r>
          </a:p>
        </p:txBody>
      </p:sp>
      <p:pic>
        <p:nvPicPr>
          <p:cNvPr id="5" name="Content Placeholder 4" descr="Screenshot (7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="" xmlns:p14="http://schemas.microsoft.com/office/powerpoint/2010/main" val="550935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468</TotalTime>
  <Words>665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Intel Unnati Industrial Training Program 2024 Report</vt:lpstr>
      <vt:lpstr>Problem Statement</vt:lpstr>
      <vt:lpstr>Unique Idea Brief </vt:lpstr>
      <vt:lpstr>Features Offered</vt:lpstr>
      <vt:lpstr>Process flow</vt:lpstr>
      <vt:lpstr>Architecture Diagram</vt:lpstr>
      <vt:lpstr>Technologies used</vt:lpstr>
      <vt:lpstr>LLM Inferences in Action</vt:lpstr>
      <vt:lpstr>LLM Inferences in Action</vt:lpstr>
      <vt:lpstr>LLM Inferences in Action</vt:lpstr>
      <vt:lpstr>LLM Inferences in Action</vt:lpstr>
      <vt:lpstr>Team members and contribution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Unnati Industrial Training Program 2024 Report</dc:title>
  <dc:creator>Parth Akre</dc:creator>
  <cp:lastModifiedBy>Dell</cp:lastModifiedBy>
  <cp:revision>22</cp:revision>
  <dcterms:created xsi:type="dcterms:W3CDTF">2024-07-05T10:22:43Z</dcterms:created>
  <dcterms:modified xsi:type="dcterms:W3CDTF">2024-07-13T14:31:41Z</dcterms:modified>
</cp:coreProperties>
</file>