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147479587" r:id="rId2"/>
    <p:sldId id="2147479588" r:id="rId3"/>
    <p:sldId id="21474795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215AA-5D32-478C-BB4B-C2D4C46D1997}" v="12" dt="2024-07-31T03:07:03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quib Qureshi" userId="d76879ad-63bb-45b4-b012-edca20507825" providerId="ADAL" clId="{779215AA-5D32-478C-BB4B-C2D4C46D1997}"/>
    <pc:docChg chg="custSel addSld delSld modSld">
      <pc:chgData name="Aquib Qureshi" userId="d76879ad-63bb-45b4-b012-edca20507825" providerId="ADAL" clId="{779215AA-5D32-478C-BB4B-C2D4C46D1997}" dt="2024-07-31T14:33:05.584" v="304" actId="2696"/>
      <pc:docMkLst>
        <pc:docMk/>
      </pc:docMkLst>
      <pc:sldChg chg="addSp delSp modSp del mod">
        <pc:chgData name="Aquib Qureshi" userId="d76879ad-63bb-45b4-b012-edca20507825" providerId="ADAL" clId="{779215AA-5D32-478C-BB4B-C2D4C46D1997}" dt="2024-07-31T14:33:05.584" v="304" actId="2696"/>
        <pc:sldMkLst>
          <pc:docMk/>
          <pc:sldMk cId="773193406" sldId="256"/>
        </pc:sldMkLst>
        <pc:spChg chg="del">
          <ac:chgData name="Aquib Qureshi" userId="d76879ad-63bb-45b4-b012-edca20507825" providerId="ADAL" clId="{779215AA-5D32-478C-BB4B-C2D4C46D1997}" dt="2024-07-31T02:44:58.935" v="284" actId="478"/>
          <ac:spMkLst>
            <pc:docMk/>
            <pc:sldMk cId="773193406" sldId="256"/>
            <ac:spMk id="2" creationId="{3CB6316C-B169-0E68-C5D2-4CEB1EF8EB65}"/>
          </ac:spMkLst>
        </pc:spChg>
        <pc:spChg chg="del">
          <ac:chgData name="Aquib Qureshi" userId="d76879ad-63bb-45b4-b012-edca20507825" providerId="ADAL" clId="{779215AA-5D32-478C-BB4B-C2D4C46D1997}" dt="2024-07-31T02:45:01.202" v="285" actId="478"/>
          <ac:spMkLst>
            <pc:docMk/>
            <pc:sldMk cId="773193406" sldId="256"/>
            <ac:spMk id="3" creationId="{A5DA82BD-AFD8-B400-3DDC-2DD0E0A18889}"/>
          </ac:spMkLst>
        </pc:spChg>
        <pc:spChg chg="add mod">
          <ac:chgData name="Aquib Qureshi" userId="d76879ad-63bb-45b4-b012-edca20507825" providerId="ADAL" clId="{779215AA-5D32-478C-BB4B-C2D4C46D1997}" dt="2024-07-31T02:45:01.810" v="286"/>
          <ac:spMkLst>
            <pc:docMk/>
            <pc:sldMk cId="773193406" sldId="256"/>
            <ac:spMk id="4" creationId="{2D996E25-365B-7E33-140C-8E8952585766}"/>
          </ac:spMkLst>
        </pc:spChg>
        <pc:spChg chg="add mod">
          <ac:chgData name="Aquib Qureshi" userId="d76879ad-63bb-45b4-b012-edca20507825" providerId="ADAL" clId="{779215AA-5D32-478C-BB4B-C2D4C46D1997}" dt="2024-07-31T02:45:09.419" v="288" actId="1076"/>
          <ac:spMkLst>
            <pc:docMk/>
            <pc:sldMk cId="773193406" sldId="256"/>
            <ac:spMk id="5" creationId="{39099F87-F206-9FDB-6A0E-57E5563DC2F2}"/>
          </ac:spMkLst>
        </pc:spChg>
        <pc:spChg chg="add mod">
          <ac:chgData name="Aquib Qureshi" userId="d76879ad-63bb-45b4-b012-edca20507825" providerId="ADAL" clId="{779215AA-5D32-478C-BB4B-C2D4C46D1997}" dt="2024-07-31T02:45:29.178" v="293" actId="1076"/>
          <ac:spMkLst>
            <pc:docMk/>
            <pc:sldMk cId="773193406" sldId="256"/>
            <ac:spMk id="74" creationId="{7180651C-B3ED-E9B8-EBF4-9174B9BC5D8F}"/>
          </ac:spMkLst>
        </pc:spChg>
      </pc:sldChg>
      <pc:sldChg chg="addSp delSp modSp mod">
        <pc:chgData name="Aquib Qureshi" userId="d76879ad-63bb-45b4-b012-edca20507825" providerId="ADAL" clId="{779215AA-5D32-478C-BB4B-C2D4C46D1997}" dt="2024-07-31T13:20:22.391" v="303" actId="1076"/>
        <pc:sldMkLst>
          <pc:docMk/>
          <pc:sldMk cId="4149747486" sldId="2147479587"/>
        </pc:sldMkLst>
        <pc:spChg chg="mod">
          <ac:chgData name="Aquib Qureshi" userId="d76879ad-63bb-45b4-b012-edca20507825" providerId="ADAL" clId="{779215AA-5D32-478C-BB4B-C2D4C46D1997}" dt="2024-07-31T02:50:14.374" v="298" actId="1076"/>
          <ac:spMkLst>
            <pc:docMk/>
            <pc:sldMk cId="4149747486" sldId="2147479587"/>
            <ac:spMk id="2" creationId="{FEFD2C95-4052-4667-FD96-F752941CF7EF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4" creationId="{DFF1D229-DB65-EC3C-37B1-47C8D8BB1EBD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9" creationId="{A912B32F-3743-BE2A-647A-26B86093447F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10" creationId="{82D4DC83-411A-4B69-F968-35A4F00F2BE7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11" creationId="{4A5C1C29-22C8-A457-D83F-0E422B474697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13" creationId="{7762BB47-9897-BE9E-025E-62F58272A926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14" creationId="{010ED7EE-0C3C-5444-57A9-A702BBF19851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15" creationId="{7B601E1C-E751-B350-8AA0-6B0BA90E29CA}"/>
          </ac:spMkLst>
        </pc:spChg>
        <pc:spChg chg="del mod">
          <ac:chgData name="Aquib Qureshi" userId="d76879ad-63bb-45b4-b012-edca20507825" providerId="ADAL" clId="{779215AA-5D32-478C-BB4B-C2D4C46D1997}" dt="2024-07-31T02:45:20.008" v="290" actId="478"/>
          <ac:spMkLst>
            <pc:docMk/>
            <pc:sldMk cId="4149747486" sldId="2147479587"/>
            <ac:spMk id="17" creationId="{35E8FCAC-046F-1B85-79D4-E1E219C9D7AE}"/>
          </ac:spMkLst>
        </pc:spChg>
        <pc:spChg chg="add mod">
          <ac:chgData name="Aquib Qureshi" userId="d76879ad-63bb-45b4-b012-edca20507825" providerId="ADAL" clId="{779215AA-5D32-478C-BB4B-C2D4C46D1997}" dt="2024-07-31T03:07:08.526" v="301" actId="1076"/>
          <ac:spMkLst>
            <pc:docMk/>
            <pc:sldMk cId="4149747486" sldId="2147479587"/>
            <ac:spMk id="18" creationId="{19EEA64F-AFB8-4D55-07DB-B298BAE1AEDB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19" creationId="{77670BB5-149D-C340-D53E-A8D70848696D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20" creationId="{FAC65B8C-1621-7ADA-ABEA-1CDED98E5D2D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22" creationId="{2D82B391-7DAC-F378-B870-266B689C2F09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25" creationId="{0AF00AA4-978B-02EB-D66A-08095BC9BCFF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26" creationId="{771668EF-603C-D521-E292-E18E45CBBE7F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29" creationId="{6C09A6E4-4DCA-5626-5399-8AB712637269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31" creationId="{721EBABF-6A88-C3C5-BA22-6C26D01237AE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34" creationId="{7361D436-0214-8ACA-9FA3-D9629A5FD63E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39" creationId="{6A7DD50D-4568-4E70-2F6D-9AAF24FAAB74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41" creationId="{C2F9E089-7A9A-8A46-563A-43118AF8A9C9}"/>
          </ac:spMkLst>
        </pc:spChg>
        <pc:spChg chg="mod">
          <ac:chgData name="Aquib Qureshi" userId="d76879ad-63bb-45b4-b012-edca20507825" providerId="ADAL" clId="{779215AA-5D32-478C-BB4B-C2D4C46D1997}" dt="2024-07-31T13:20:22.391" v="303" actId="1076"/>
          <ac:spMkLst>
            <pc:docMk/>
            <pc:sldMk cId="4149747486" sldId="2147479587"/>
            <ac:spMk id="43" creationId="{0952EE52-A222-15B0-175F-2DB5F0AED342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45" creationId="{B867A556-0ABA-E631-6A05-283FC74F5F3E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46" creationId="{E8EA5A8C-4B3C-D9E9-3B74-4A2E012D6A2D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47" creationId="{1157CB4F-8C9B-2885-D2E9-7D87AECAA3B0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51" creationId="{20DEB79C-9D02-434E-A804-185D87CB1AFD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52" creationId="{5C34970C-D910-DAB6-2C38-A2710D85FD5C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55" creationId="{34623EF6-BAF8-B5AA-C6FE-1A27CC6927A2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57" creationId="{BAD2F3D2-AACE-2766-49B6-BCE121148B0E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65" creationId="{76B1EAFD-285C-EF15-159F-0ADCAB908B87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70" creationId="{D6A05857-15BB-1B4F-FC87-59896DF7DF40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73" creationId="{CBBE984D-610B-A08C-F434-9F522AB7C0B7}"/>
          </ac:spMkLst>
        </pc:spChg>
        <pc:spChg chg="del mod">
          <ac:chgData name="Aquib Qureshi" userId="d76879ad-63bb-45b4-b012-edca20507825" providerId="ADAL" clId="{779215AA-5D32-478C-BB4B-C2D4C46D1997}" dt="2024-07-31T03:07:03.140" v="299" actId="478"/>
          <ac:spMkLst>
            <pc:docMk/>
            <pc:sldMk cId="4149747486" sldId="2147479587"/>
            <ac:spMk id="74" creationId="{9CCFFC7F-974D-1E23-BA9E-27C894CD967A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82" creationId="{EF0E20F5-01A3-910E-0B42-B871AA94CE7D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94" creationId="{6BC2605C-293F-CCE3-1B42-1ECF4E5CDF35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96" creationId="{C03FD655-C2C6-4B1F-48A1-0E6A586B2ED7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98" creationId="{94461AF4-23B8-B1FA-76C5-7E8E55DCFF92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105" creationId="{FC6FC432-363A-38AB-B492-1A7B27119FB9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106" creationId="{FEBBE07C-FC83-84B0-F802-F251D849ED1F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107" creationId="{80B50A0C-636B-1B0B-997B-E633095E23A9}"/>
          </ac:spMkLst>
        </pc:spChg>
        <pc:spChg chg="mod">
          <ac:chgData name="Aquib Qureshi" userId="d76879ad-63bb-45b4-b012-edca20507825" providerId="ADAL" clId="{779215AA-5D32-478C-BB4B-C2D4C46D1997}" dt="2024-07-31T02:50:09.383" v="297" actId="1076"/>
          <ac:spMkLst>
            <pc:docMk/>
            <pc:sldMk cId="4149747486" sldId="2147479587"/>
            <ac:spMk id="109" creationId="{B0AFEE91-03AB-692A-B8A6-5E9CC4E41CE2}"/>
          </ac:spMkLst>
        </pc:spChg>
        <pc:grpChg chg="mod">
          <ac:chgData name="Aquib Qureshi" userId="d76879ad-63bb-45b4-b012-edca20507825" providerId="ADAL" clId="{779215AA-5D32-478C-BB4B-C2D4C46D1997}" dt="2024-07-31T02:50:09.383" v="297" actId="1076"/>
          <ac:grpSpMkLst>
            <pc:docMk/>
            <pc:sldMk cId="4149747486" sldId="2147479587"/>
            <ac:grpSpMk id="12" creationId="{DEF6C807-70B2-A419-F0DF-97842358FB9E}"/>
          </ac:grpSpMkLst>
        </pc:grpChg>
        <pc:grpChg chg="mod">
          <ac:chgData name="Aquib Qureshi" userId="d76879ad-63bb-45b4-b012-edca20507825" providerId="ADAL" clId="{779215AA-5D32-478C-BB4B-C2D4C46D1997}" dt="2024-07-31T02:50:09.383" v="297" actId="1076"/>
          <ac:grpSpMkLst>
            <pc:docMk/>
            <pc:sldMk cId="4149747486" sldId="2147479587"/>
            <ac:grpSpMk id="33" creationId="{D684AD0A-10A1-8168-CE84-F300E0F5083B}"/>
          </ac:grpSpMkLst>
        </pc:grpChg>
        <pc:grpChg chg="mod">
          <ac:chgData name="Aquib Qureshi" userId="d76879ad-63bb-45b4-b012-edca20507825" providerId="ADAL" clId="{779215AA-5D32-478C-BB4B-C2D4C46D1997}" dt="2024-07-31T02:50:09.383" v="297" actId="1076"/>
          <ac:grpSpMkLst>
            <pc:docMk/>
            <pc:sldMk cId="4149747486" sldId="2147479587"/>
            <ac:grpSpMk id="71" creationId="{E1FADEF2-74E1-00F5-189F-D249BA07EEF2}"/>
          </ac:grpSpMkLst>
        </pc:grpChg>
        <pc:grpChg chg="mod ord">
          <ac:chgData name="Aquib Qureshi" userId="d76879ad-63bb-45b4-b012-edca20507825" providerId="ADAL" clId="{779215AA-5D32-478C-BB4B-C2D4C46D1997}" dt="2024-07-31T03:07:13.951" v="302" actId="166"/>
          <ac:grpSpMkLst>
            <pc:docMk/>
            <pc:sldMk cId="4149747486" sldId="2147479587"/>
            <ac:grpSpMk id="92" creationId="{375635CC-46DB-967F-7FC8-74F65587F521}"/>
          </ac:grpSpMkLst>
        </pc:grp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5" creationId="{2F37A1AF-EEBB-299A-66FA-28B156C7B435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6" creationId="{A4BDE664-99E2-39B1-5096-B33E14025F39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16" creationId="{FD9A9698-062B-D6F5-C196-62AD36ECB55E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21" creationId="{D3E6B609-0B7B-6F08-9A7F-69E6ABD9DEBE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27" creationId="{64F3AFB2-A385-F7FF-81D8-A62651A5BA77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30" creationId="{E146391A-7B55-3EE9-725E-C8C020C8A463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32" creationId="{26D92661-0EA0-5F90-5F3C-DA96678C3CAA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35" creationId="{71B426E7-0379-04DD-983F-9C59368E722F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36" creationId="{F69F6D90-86EA-778A-D721-4CDEA7392C8F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37" creationId="{9A14C961-7515-F607-2CFC-F9446B93A3F4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38" creationId="{D2FC1D2D-5192-39CD-CB16-6207D40F624A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40" creationId="{EDD72876-8404-138C-5498-7007A182C542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72" creationId="{037C42D3-C84A-31F5-AD59-5A9ADE082A2C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76" creationId="{962F1CDF-E10F-3AAC-0909-3ECF3F39C723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84" creationId="{4C06B07E-3BCC-3D1A-7742-1CBBC0F466EA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93" creationId="{B6272064-A7CD-2FB6-2341-1B5CE4EA338E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95" creationId="{BF7C8CFF-3983-E30B-EC36-48F8CA565368}"/>
          </ac:picMkLst>
        </pc:picChg>
        <pc:picChg chg="mod">
          <ac:chgData name="Aquib Qureshi" userId="d76879ad-63bb-45b4-b012-edca20507825" providerId="ADAL" clId="{779215AA-5D32-478C-BB4B-C2D4C46D1997}" dt="2024-07-31T02:50:09.383" v="297" actId="1076"/>
          <ac:picMkLst>
            <pc:docMk/>
            <pc:sldMk cId="4149747486" sldId="2147479587"/>
            <ac:picMk id="97" creationId="{5D3E71B1-9F5A-2587-6B32-81D78793DC16}"/>
          </ac:picMkLst>
        </pc:picChg>
        <pc:cxnChg chg="mod">
          <ac:chgData name="Aquib Qureshi" userId="d76879ad-63bb-45b4-b012-edca20507825" providerId="ADAL" clId="{779215AA-5D32-478C-BB4B-C2D4C46D1997}" dt="2024-07-31T02:50:09.383" v="297" actId="1076"/>
          <ac:cxnSpMkLst>
            <pc:docMk/>
            <pc:sldMk cId="4149747486" sldId="2147479587"/>
            <ac:cxnSpMk id="3" creationId="{A4D047C2-5D0B-F8BB-7A56-73473020CC37}"/>
          </ac:cxnSpMkLst>
        </pc:cxnChg>
        <pc:cxnChg chg="mod">
          <ac:chgData name="Aquib Qureshi" userId="d76879ad-63bb-45b4-b012-edca20507825" providerId="ADAL" clId="{779215AA-5D32-478C-BB4B-C2D4C46D1997}" dt="2024-07-31T02:50:09.383" v="297" actId="1076"/>
          <ac:cxnSpMkLst>
            <pc:docMk/>
            <pc:sldMk cId="4149747486" sldId="2147479587"/>
            <ac:cxnSpMk id="7" creationId="{82243BD8-459C-09E9-578F-1B32C6D4E035}"/>
          </ac:cxnSpMkLst>
        </pc:cxnChg>
        <pc:cxnChg chg="mod">
          <ac:chgData name="Aquib Qureshi" userId="d76879ad-63bb-45b4-b012-edca20507825" providerId="ADAL" clId="{779215AA-5D32-478C-BB4B-C2D4C46D1997}" dt="2024-07-31T02:50:09.383" v="297" actId="1076"/>
          <ac:cxnSpMkLst>
            <pc:docMk/>
            <pc:sldMk cId="4149747486" sldId="2147479587"/>
            <ac:cxnSpMk id="8" creationId="{DBF9FBBA-E041-19AF-A4FD-2B58DFA57486}"/>
          </ac:cxnSpMkLst>
        </pc:cxnChg>
        <pc:cxnChg chg="mod">
          <ac:chgData name="Aquib Qureshi" userId="d76879ad-63bb-45b4-b012-edca20507825" providerId="ADAL" clId="{779215AA-5D32-478C-BB4B-C2D4C46D1997}" dt="2024-07-31T02:50:09.383" v="297" actId="1076"/>
          <ac:cxnSpMkLst>
            <pc:docMk/>
            <pc:sldMk cId="4149747486" sldId="2147479587"/>
            <ac:cxnSpMk id="23" creationId="{71506DF0-E9D2-FC1A-95C5-26C27B14535C}"/>
          </ac:cxnSpMkLst>
        </pc:cxnChg>
        <pc:cxnChg chg="mod">
          <ac:chgData name="Aquib Qureshi" userId="d76879ad-63bb-45b4-b012-edca20507825" providerId="ADAL" clId="{779215AA-5D32-478C-BB4B-C2D4C46D1997}" dt="2024-07-31T02:50:09.383" v="297" actId="1076"/>
          <ac:cxnSpMkLst>
            <pc:docMk/>
            <pc:sldMk cId="4149747486" sldId="2147479587"/>
            <ac:cxnSpMk id="42" creationId="{D1507436-93A8-1A3D-4094-D5E7BE008616}"/>
          </ac:cxnSpMkLst>
        </pc:cxnChg>
        <pc:cxnChg chg="mod">
          <ac:chgData name="Aquib Qureshi" userId="d76879ad-63bb-45b4-b012-edca20507825" providerId="ADAL" clId="{779215AA-5D32-478C-BB4B-C2D4C46D1997}" dt="2024-07-31T02:50:09.383" v="297" actId="1076"/>
          <ac:cxnSpMkLst>
            <pc:docMk/>
            <pc:sldMk cId="4149747486" sldId="2147479587"/>
            <ac:cxnSpMk id="53" creationId="{248CAFDC-AB05-B23F-9D9B-220FE84AB034}"/>
          </ac:cxnSpMkLst>
        </pc:cxnChg>
        <pc:cxnChg chg="mod">
          <ac:chgData name="Aquib Qureshi" userId="d76879ad-63bb-45b4-b012-edca20507825" providerId="ADAL" clId="{779215AA-5D32-478C-BB4B-C2D4C46D1997}" dt="2024-07-31T02:50:09.383" v="297" actId="1076"/>
          <ac:cxnSpMkLst>
            <pc:docMk/>
            <pc:sldMk cId="4149747486" sldId="2147479587"/>
            <ac:cxnSpMk id="67" creationId="{E67CF1B6-9AC5-3976-3E22-75EA7A24D912}"/>
          </ac:cxnSpMkLst>
        </pc:cxnChg>
        <pc:cxnChg chg="mod">
          <ac:chgData name="Aquib Qureshi" userId="d76879ad-63bb-45b4-b012-edca20507825" providerId="ADAL" clId="{779215AA-5D32-478C-BB4B-C2D4C46D1997}" dt="2024-07-31T02:50:09.383" v="297" actId="1076"/>
          <ac:cxnSpMkLst>
            <pc:docMk/>
            <pc:sldMk cId="4149747486" sldId="2147479587"/>
            <ac:cxnSpMk id="68" creationId="{0CAEA04D-C4ED-5AD0-CB36-9558A5A16305}"/>
          </ac:cxnSpMkLst>
        </pc:cxnChg>
        <pc:cxnChg chg="mod">
          <ac:chgData name="Aquib Qureshi" userId="d76879ad-63bb-45b4-b012-edca20507825" providerId="ADAL" clId="{779215AA-5D32-478C-BB4B-C2D4C46D1997}" dt="2024-07-31T02:50:09.383" v="297" actId="1076"/>
          <ac:cxnSpMkLst>
            <pc:docMk/>
            <pc:sldMk cId="4149747486" sldId="2147479587"/>
            <ac:cxnSpMk id="69" creationId="{31413F7A-4976-6B1E-4663-0939F41ED749}"/>
          </ac:cxnSpMkLst>
        </pc:cxnChg>
        <pc:cxnChg chg="mod">
          <ac:chgData name="Aquib Qureshi" userId="d76879ad-63bb-45b4-b012-edca20507825" providerId="ADAL" clId="{779215AA-5D32-478C-BB4B-C2D4C46D1997}" dt="2024-07-31T02:50:09.383" v="297" actId="1076"/>
          <ac:cxnSpMkLst>
            <pc:docMk/>
            <pc:sldMk cId="4149747486" sldId="2147479587"/>
            <ac:cxnSpMk id="79" creationId="{B61A2C0E-8C16-4FAC-F8EE-A4215A74577F}"/>
          </ac:cxnSpMkLst>
        </pc:cxnChg>
        <pc:cxnChg chg="mod">
          <ac:chgData name="Aquib Qureshi" userId="d76879ad-63bb-45b4-b012-edca20507825" providerId="ADAL" clId="{779215AA-5D32-478C-BB4B-C2D4C46D1997}" dt="2024-07-31T02:50:09.383" v="297" actId="1076"/>
          <ac:cxnSpMkLst>
            <pc:docMk/>
            <pc:sldMk cId="4149747486" sldId="2147479587"/>
            <ac:cxnSpMk id="99" creationId="{C53FC23C-75E1-A0AA-3826-E6473D4392D3}"/>
          </ac:cxnSpMkLst>
        </pc:cxnChg>
        <pc:cxnChg chg="mod">
          <ac:chgData name="Aquib Qureshi" userId="d76879ad-63bb-45b4-b012-edca20507825" providerId="ADAL" clId="{779215AA-5D32-478C-BB4B-C2D4C46D1997}" dt="2024-07-31T02:50:09.383" v="297" actId="1076"/>
          <ac:cxnSpMkLst>
            <pc:docMk/>
            <pc:sldMk cId="4149747486" sldId="2147479587"/>
            <ac:cxnSpMk id="100" creationId="{4EAA9458-A9F2-C5EB-345C-A2C2EB566E54}"/>
          </ac:cxnSpMkLst>
        </pc:cxnChg>
        <pc:cxnChg chg="mod">
          <ac:chgData name="Aquib Qureshi" userId="d76879ad-63bb-45b4-b012-edca20507825" providerId="ADAL" clId="{779215AA-5D32-478C-BB4B-C2D4C46D1997}" dt="2024-07-31T02:50:09.383" v="297" actId="1076"/>
          <ac:cxnSpMkLst>
            <pc:docMk/>
            <pc:sldMk cId="4149747486" sldId="2147479587"/>
            <ac:cxnSpMk id="101" creationId="{64C3B107-4676-D38F-2EFF-AB1075207B1B}"/>
          </ac:cxnSpMkLst>
        </pc:cxnChg>
      </pc:sldChg>
      <pc:sldChg chg="addSp delSp modSp mod modAnim">
        <pc:chgData name="Aquib Qureshi" userId="d76879ad-63bb-45b4-b012-edca20507825" providerId="ADAL" clId="{779215AA-5D32-478C-BB4B-C2D4C46D1997}" dt="2024-07-31T02:45:16.033" v="289" actId="478"/>
        <pc:sldMkLst>
          <pc:docMk/>
          <pc:sldMk cId="4039191110" sldId="2147479588"/>
        </pc:sldMkLst>
        <pc:spChg chg="mod">
          <ac:chgData name="Aquib Qureshi" userId="d76879ad-63bb-45b4-b012-edca20507825" providerId="ADAL" clId="{779215AA-5D32-478C-BB4B-C2D4C46D1997}" dt="2024-07-30T16:46:13.553" v="107" actId="14100"/>
          <ac:spMkLst>
            <pc:docMk/>
            <pc:sldMk cId="4039191110" sldId="2147479588"/>
            <ac:spMk id="18" creationId="{DB7B4DDA-16D6-61A8-5DA9-692A3C50D067}"/>
          </ac:spMkLst>
        </pc:spChg>
        <pc:spChg chg="mod">
          <ac:chgData name="Aquib Qureshi" userId="d76879ad-63bb-45b4-b012-edca20507825" providerId="ADAL" clId="{779215AA-5D32-478C-BB4B-C2D4C46D1997}" dt="2024-07-30T16:47:50.385" v="178" actId="693"/>
          <ac:spMkLst>
            <pc:docMk/>
            <pc:sldMk cId="4039191110" sldId="2147479588"/>
            <ac:spMk id="43" creationId="{DC178EBF-FEA6-3439-8B8B-A491020C261A}"/>
          </ac:spMkLst>
        </pc:spChg>
        <pc:spChg chg="mod">
          <ac:chgData name="Aquib Qureshi" userId="d76879ad-63bb-45b4-b012-edca20507825" providerId="ADAL" clId="{779215AA-5D32-478C-BB4B-C2D4C46D1997}" dt="2024-07-30T16:38:29.879" v="52" actId="14100"/>
          <ac:spMkLst>
            <pc:docMk/>
            <pc:sldMk cId="4039191110" sldId="2147479588"/>
            <ac:spMk id="60" creationId="{F3151644-A17D-7D07-2DBF-1AAF300D20D3}"/>
          </ac:spMkLst>
        </pc:spChg>
        <pc:spChg chg="mod">
          <ac:chgData name="Aquib Qureshi" userId="d76879ad-63bb-45b4-b012-edca20507825" providerId="ADAL" clId="{779215AA-5D32-478C-BB4B-C2D4C46D1997}" dt="2024-07-30T16:38:45.030" v="54" actId="14100"/>
          <ac:spMkLst>
            <pc:docMk/>
            <pc:sldMk cId="4039191110" sldId="2147479588"/>
            <ac:spMk id="61" creationId="{A8EB2A63-66E0-8FB4-ABF5-18EF00C75C14}"/>
          </ac:spMkLst>
        </pc:spChg>
        <pc:spChg chg="add mod">
          <ac:chgData name="Aquib Qureshi" userId="d76879ad-63bb-45b4-b012-edca20507825" providerId="ADAL" clId="{779215AA-5D32-478C-BB4B-C2D4C46D1997}" dt="2024-07-30T16:47:07.127" v="172" actId="1076"/>
          <ac:spMkLst>
            <pc:docMk/>
            <pc:sldMk cId="4039191110" sldId="2147479588"/>
            <ac:spMk id="71" creationId="{5E523B46-DFE1-53E3-38B2-436C1BA85568}"/>
          </ac:spMkLst>
        </pc:spChg>
        <pc:spChg chg="add mod">
          <ac:chgData name="Aquib Qureshi" userId="d76879ad-63bb-45b4-b012-edca20507825" providerId="ADAL" clId="{779215AA-5D32-478C-BB4B-C2D4C46D1997}" dt="2024-07-30T16:38:23.522" v="50" actId="571"/>
          <ac:spMkLst>
            <pc:docMk/>
            <pc:sldMk cId="4039191110" sldId="2147479588"/>
            <ac:spMk id="72" creationId="{71E30D9D-9768-10E9-DB5F-BD3237361C41}"/>
          </ac:spMkLst>
        </pc:spChg>
        <pc:spChg chg="mod">
          <ac:chgData name="Aquib Qureshi" userId="d76879ad-63bb-45b4-b012-edca20507825" providerId="ADAL" clId="{779215AA-5D32-478C-BB4B-C2D4C46D1997}" dt="2024-07-30T16:48:02.216" v="180" actId="693"/>
          <ac:spMkLst>
            <pc:docMk/>
            <pc:sldMk cId="4039191110" sldId="2147479588"/>
            <ac:spMk id="73" creationId="{2DC288DE-6778-B759-C2A1-104BA6419F90}"/>
          </ac:spMkLst>
        </pc:spChg>
        <pc:spChg chg="add del mod">
          <ac:chgData name="Aquib Qureshi" userId="d76879ad-63bb-45b4-b012-edca20507825" providerId="ADAL" clId="{779215AA-5D32-478C-BB4B-C2D4C46D1997}" dt="2024-07-31T02:45:16.033" v="289" actId="478"/>
          <ac:spMkLst>
            <pc:docMk/>
            <pc:sldMk cId="4039191110" sldId="2147479588"/>
            <ac:spMk id="74" creationId="{7180651C-B3ED-E9B8-EBF4-9174B9BC5D8F}"/>
          </ac:spMkLst>
        </pc:spChg>
        <pc:cxnChg chg="mod">
          <ac:chgData name="Aquib Qureshi" userId="d76879ad-63bb-45b4-b012-edca20507825" providerId="ADAL" clId="{779215AA-5D32-478C-BB4B-C2D4C46D1997}" dt="2024-07-30T16:36:35.081" v="28" actId="1076"/>
          <ac:cxnSpMkLst>
            <pc:docMk/>
            <pc:sldMk cId="4039191110" sldId="2147479588"/>
            <ac:cxnSpMk id="24" creationId="{7EFA217F-6B5B-49D6-3D50-C5D2885CDEB5}"/>
          </ac:cxnSpMkLst>
        </pc:cxnChg>
        <pc:cxnChg chg="add mod">
          <ac:chgData name="Aquib Qureshi" userId="d76879ad-63bb-45b4-b012-edca20507825" providerId="ADAL" clId="{779215AA-5D32-478C-BB4B-C2D4C46D1997}" dt="2024-07-30T16:37:13.232" v="36" actId="1076"/>
          <ac:cxnSpMkLst>
            <pc:docMk/>
            <pc:sldMk cId="4039191110" sldId="2147479588"/>
            <ac:cxnSpMk id="56" creationId="{97785D25-2BFE-568C-3B92-F33F1B5BA608}"/>
          </ac:cxnSpMkLst>
        </pc:cxnChg>
      </pc:sldChg>
      <pc:sldChg chg="addSp delSp modSp add mod">
        <pc:chgData name="Aquib Qureshi" userId="d76879ad-63bb-45b4-b012-edca20507825" providerId="ADAL" clId="{779215AA-5D32-478C-BB4B-C2D4C46D1997}" dt="2024-07-31T02:45:24.182" v="291" actId="21"/>
        <pc:sldMkLst>
          <pc:docMk/>
          <pc:sldMk cId="563605465" sldId="2147479589"/>
        </pc:sldMkLst>
        <pc:spChg chg="add mod">
          <ac:chgData name="Aquib Qureshi" userId="d76879ad-63bb-45b4-b012-edca20507825" providerId="ADAL" clId="{779215AA-5D32-478C-BB4B-C2D4C46D1997}" dt="2024-07-30T16:56:52.133" v="253" actId="1076"/>
          <ac:spMkLst>
            <pc:docMk/>
            <pc:sldMk cId="563605465" sldId="2147479589"/>
            <ac:spMk id="2" creationId="{96781D64-0E27-C68D-6CBF-3AA924E8CBAB}"/>
          </ac:spMkLst>
        </pc:spChg>
        <pc:spChg chg="mod">
          <ac:chgData name="Aquib Qureshi" userId="d76879ad-63bb-45b4-b012-edca20507825" providerId="ADAL" clId="{779215AA-5D32-478C-BB4B-C2D4C46D1997}" dt="2024-07-30T16:57:52.636" v="279" actId="14100"/>
          <ac:spMkLst>
            <pc:docMk/>
            <pc:sldMk cId="563605465" sldId="2147479589"/>
            <ac:spMk id="18" creationId="{DB7B4DDA-16D6-61A8-5DA9-692A3C50D067}"/>
          </ac:spMkLst>
        </pc:spChg>
        <pc:spChg chg="del">
          <ac:chgData name="Aquib Qureshi" userId="d76879ad-63bb-45b4-b012-edca20507825" providerId="ADAL" clId="{779215AA-5D32-478C-BB4B-C2D4C46D1997}" dt="2024-07-30T16:56:13.893" v="229" actId="478"/>
          <ac:spMkLst>
            <pc:docMk/>
            <pc:sldMk cId="563605465" sldId="2147479589"/>
            <ac:spMk id="45" creationId="{B867A556-0ABA-E631-6A05-283FC74F5F3E}"/>
          </ac:spMkLst>
        </pc:spChg>
        <pc:spChg chg="mod">
          <ac:chgData name="Aquib Qureshi" userId="d76879ad-63bb-45b4-b012-edca20507825" providerId="ADAL" clId="{779215AA-5D32-478C-BB4B-C2D4C46D1997}" dt="2024-07-30T16:57:06.827" v="262" actId="20577"/>
          <ac:spMkLst>
            <pc:docMk/>
            <pc:sldMk cId="563605465" sldId="2147479589"/>
            <ac:spMk id="73" creationId="{2DC288DE-6778-B759-C2A1-104BA6419F90}"/>
          </ac:spMkLst>
        </pc:spChg>
        <pc:spChg chg="del mod">
          <ac:chgData name="Aquib Qureshi" userId="d76879ad-63bb-45b4-b012-edca20507825" providerId="ADAL" clId="{779215AA-5D32-478C-BB4B-C2D4C46D1997}" dt="2024-07-31T02:45:24.182" v="291" actId="21"/>
          <ac:spMkLst>
            <pc:docMk/>
            <pc:sldMk cId="563605465" sldId="2147479589"/>
            <ac:spMk id="74" creationId="{7180651C-B3ED-E9B8-EBF4-9174B9BC5D8F}"/>
          </ac:spMkLst>
        </pc:spChg>
        <pc:picChg chg="del">
          <ac:chgData name="Aquib Qureshi" userId="d76879ad-63bb-45b4-b012-edca20507825" providerId="ADAL" clId="{779215AA-5D32-478C-BB4B-C2D4C46D1997}" dt="2024-07-30T16:56:15.847" v="230" actId="478"/>
          <ac:picMkLst>
            <pc:docMk/>
            <pc:sldMk cId="563605465" sldId="2147479589"/>
            <ac:picMk id="5" creationId="{2F37A1AF-EEBB-299A-66FA-28B156C7B4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471ED-EFC5-47E5-8986-928749774F3C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A003A-6615-4A52-8857-CDDED8B20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2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312EB-7249-4622-8883-295B71D779F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37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312EB-7249-4622-8883-295B71D779F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5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A312EB-7249-4622-8883-295B71D779F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41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011A-822B-309E-1EB7-76C5D857A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8769D-4F73-D863-3FC3-2ED5F3A9F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C5CB-AF2A-61E0-582A-ABAB05D4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63EC-7CCA-4812-B311-E9A006B63AF5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7275-AC87-3E13-A69C-098FB607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E80D-EB69-1581-24D3-09ED878E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C48-9115-4F6F-B45E-0552C58F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01FF-410F-122D-7A98-0A3559BE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25FB4-D7F2-CD0E-B032-092B5A26C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51A51-D6A7-420E-F2CE-FF2E26E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63EC-7CCA-4812-B311-E9A006B63AF5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B9FF-7FC5-0826-77CC-63A30449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5BF1A-B295-9797-E728-A3C400A6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C48-9115-4F6F-B45E-0552C58F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7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C9CE2-AE65-D919-40C2-C96D27478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398C1-C0D6-1C3D-14F2-88B36DD1D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E0DF-6C0C-58E3-4074-D84A8CB7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63EC-7CCA-4812-B311-E9A006B63AF5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B766-37F9-7BA6-54D1-730F338C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CE63-897B-51D4-59D5-753EE8D7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C48-9115-4F6F-B45E-0552C58F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0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2AAA-8166-9B00-4300-9AA6E9A5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F689-296E-B7DC-B2FA-B8A1FFC6C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E6F0-4ACB-2E23-FBC6-0A5CF972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63EC-7CCA-4812-B311-E9A006B63AF5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FDD4D-2494-2DA3-9A65-AE987BD9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D8F9-D5D2-2CD5-CBC8-91E2FAE9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C48-9115-4F6F-B45E-0552C58F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9D2A-FB6F-A999-4BEC-7D9386B1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AFAEB-8C8F-1FC6-79FB-3D5A6C4C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6399-87D0-E553-4DEF-8A62BCF7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63EC-7CCA-4812-B311-E9A006B63AF5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5C923-0C82-C423-3C26-FBCFA19C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8A2E4-A627-503E-5ACF-CA8AF227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C48-9115-4F6F-B45E-0552C58F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3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5D1B-3C46-12EE-B4CA-6A1F84AA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9717-392B-0863-8B42-630F600BE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372E0-FBF6-753D-ABD4-9BE9D5C9D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2DF06-3E46-734A-9E36-F904A7C6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63EC-7CCA-4812-B311-E9A006B63AF5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7C063-0411-F6A7-EA8E-D747F106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EAF8B-87A0-F6BE-7579-38E565C1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C48-9115-4F6F-B45E-0552C58F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F9EA-9301-3B84-B935-D8A5A013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BCB1-1A84-FA87-333D-C872686A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10030-F848-5C07-927B-22ED0F28E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2EC88-5D31-0B7A-FE96-54ADBB7D0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F5E2C-AAF7-0790-9145-858810461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0F5E7-D63B-4B58-641E-654E55A5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63EC-7CCA-4812-B311-E9A006B63AF5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2D8F8-3FBE-094E-035A-6C1B5D11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FD9C7-1344-3BA4-6682-2232A331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C48-9115-4F6F-B45E-0552C58F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32B0-8C26-1C0F-AD12-290D5ADA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28683-124C-D858-80FD-213E8204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63EC-7CCA-4812-B311-E9A006B63AF5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39D39-6D02-C886-C60E-B5BA9A5C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D6E55-E4C1-B1D3-6293-BE213402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C48-9115-4F6F-B45E-0552C58F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13A69-E967-6485-0376-F0599FC8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63EC-7CCA-4812-B311-E9A006B63AF5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065E7-4467-4820-7AF1-98A81253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70BDB-B30F-A404-6064-4DA4C0F0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C48-9115-4F6F-B45E-0552C58F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3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F415-3EB6-CCB7-0760-38210A7D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1CBD-778B-9ACB-F37C-8AE68471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D5BA-D76C-5DBD-56E6-964EF2B23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D260C-FAEC-A8BF-9B47-B53CDB24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63EC-7CCA-4812-B311-E9A006B63AF5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B19D-92E1-C65A-4C56-6C6A22BE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20D19-3B28-95B8-9647-F9C0402E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C48-9115-4F6F-B45E-0552C58F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0F57-F22D-BF2B-5E0B-96F5FF4C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AE8E0-F666-00B9-DE86-2E4151E10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2188E-5EDB-D641-45DE-2E3D9DCA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9229B-E619-27EE-0344-8424E6DB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63EC-7CCA-4812-B311-E9A006B63AF5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BC7E2-9044-1AEC-3D66-80AC5534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43192-1596-B139-0A13-B3633A73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C48-9115-4F6F-B45E-0552C58F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FB2C9-C0F5-F827-715E-4417BF99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A71B0-61C5-BACE-5B2F-BDEC62BA0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2A22-7FA6-54CF-7E66-0922B25BA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D063EC-7CCA-4812-B311-E9A006B63AF5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C436-4645-D1D6-1193-11FE4A5A4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820DE-802F-F3EB-AFE2-1DF3BF735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57C48-9115-4F6F-B45E-0552C58FE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6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hyperlink" Target="https://learn.microsoft.com/en-us/azure/virtual-desktop/required-fqdn-endpoint?tabs=azure#end-user-devices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microsoft.com/office/2007/relationships/hdphoto" Target="../media/hdphoto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hyperlink" Target="https://learn.microsoft.com/en-us/azure/virtual-desktop/required-fqdn-endpoint?tabs=azure#session-host-virtual-mach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hyperlink" Target="https://learn.microsoft.com/en-us/azure/virtual-desktop/required-fqdn-endpoint?tabs=azure#end-user-devices" TargetMode="External"/><Relationship Id="rId10" Type="http://schemas.openxmlformats.org/officeDocument/2006/relationships/image" Target="../media/image10.svg"/><Relationship Id="rId19" Type="http://schemas.openxmlformats.org/officeDocument/2006/relationships/hyperlink" Target="https://learn.microsoft.com/en-us/azure/virtual-desktop/required-fqdn-endpoint?tabs=azure#session-host-virtual-machines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hyperlink" Target="https://learn.microsoft.com/en-us/azure/virtual-desktop/required-fqdn-endpoint?tabs=azure#end-user-devices" TargetMode="External"/><Relationship Id="rId10" Type="http://schemas.openxmlformats.org/officeDocument/2006/relationships/image" Target="../media/image10.svg"/><Relationship Id="rId19" Type="http://schemas.openxmlformats.org/officeDocument/2006/relationships/hyperlink" Target="https://learn.microsoft.com/en-us/azure/virtual-desktop/required-fqdn-endpoint?tabs=azure#session-host-virtual-machines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7670BB5-149D-C340-D53E-A8D70848696D}"/>
              </a:ext>
            </a:extLst>
          </p:cNvPr>
          <p:cNvSpPr/>
          <p:nvPr/>
        </p:nvSpPr>
        <p:spPr>
          <a:xfrm>
            <a:off x="4166244" y="547373"/>
            <a:ext cx="738134" cy="4502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7" name="Freeform 33" descr="Cloud shape">
            <a:extLst>
              <a:ext uri="{FF2B5EF4-FFF2-40B4-BE49-F238E27FC236}">
                <a16:creationId xmlns:a16="http://schemas.microsoft.com/office/drawing/2014/main" id="{BAD2F3D2-AACE-2766-49B6-BCE121148B0E}"/>
              </a:ext>
            </a:extLst>
          </p:cNvPr>
          <p:cNvSpPr>
            <a:spLocks/>
          </p:cNvSpPr>
          <p:nvPr/>
        </p:nvSpPr>
        <p:spPr bwMode="auto">
          <a:xfrm>
            <a:off x="8643263" y="2485789"/>
            <a:ext cx="2924101" cy="2445055"/>
          </a:xfrm>
          <a:custGeom>
            <a:avLst/>
            <a:gdLst>
              <a:gd name="T0" fmla="*/ 208 w 247"/>
              <a:gd name="T1" fmla="*/ 72 h 163"/>
              <a:gd name="T2" fmla="*/ 208 w 247"/>
              <a:gd name="T3" fmla="*/ 69 h 163"/>
              <a:gd name="T4" fmla="*/ 140 w 247"/>
              <a:gd name="T5" fmla="*/ 0 h 163"/>
              <a:gd name="T6" fmla="*/ 83 w 247"/>
              <a:gd name="T7" fmla="*/ 31 h 163"/>
              <a:gd name="T8" fmla="*/ 64 w 247"/>
              <a:gd name="T9" fmla="*/ 26 h 163"/>
              <a:gd name="T10" fmla="*/ 42 w 247"/>
              <a:gd name="T11" fmla="*/ 32 h 163"/>
              <a:gd name="T12" fmla="*/ 24 w 247"/>
              <a:gd name="T13" fmla="*/ 64 h 163"/>
              <a:gd name="T14" fmla="*/ 0 w 247"/>
              <a:gd name="T15" fmla="*/ 109 h 163"/>
              <a:gd name="T16" fmla="*/ 48 w 247"/>
              <a:gd name="T17" fmla="*/ 163 h 163"/>
              <a:gd name="T18" fmla="*/ 54 w 247"/>
              <a:gd name="T19" fmla="*/ 163 h 163"/>
              <a:gd name="T20" fmla="*/ 59 w 247"/>
              <a:gd name="T21" fmla="*/ 163 h 163"/>
              <a:gd name="T22" fmla="*/ 170 w 247"/>
              <a:gd name="T23" fmla="*/ 163 h 163"/>
              <a:gd name="T24" fmla="*/ 173 w 247"/>
              <a:gd name="T25" fmla="*/ 163 h 163"/>
              <a:gd name="T26" fmla="*/ 175 w 247"/>
              <a:gd name="T27" fmla="*/ 163 h 163"/>
              <a:gd name="T28" fmla="*/ 184 w 247"/>
              <a:gd name="T29" fmla="*/ 163 h 163"/>
              <a:gd name="T30" fmla="*/ 201 w 247"/>
              <a:gd name="T31" fmla="*/ 163 h 163"/>
              <a:gd name="T32" fmla="*/ 247 w 247"/>
              <a:gd name="T33" fmla="*/ 117 h 163"/>
              <a:gd name="T34" fmla="*/ 208 w 247"/>
              <a:gd name="T35" fmla="*/ 7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7" h="163">
                <a:moveTo>
                  <a:pt x="208" y="72"/>
                </a:moveTo>
                <a:cubicBezTo>
                  <a:pt x="208" y="71"/>
                  <a:pt x="208" y="69"/>
                  <a:pt x="208" y="69"/>
                </a:cubicBezTo>
                <a:cubicBezTo>
                  <a:pt x="208" y="31"/>
                  <a:pt x="177" y="0"/>
                  <a:pt x="140" y="0"/>
                </a:cubicBezTo>
                <a:cubicBezTo>
                  <a:pt x="116" y="0"/>
                  <a:pt x="95" y="13"/>
                  <a:pt x="83" y="31"/>
                </a:cubicBezTo>
                <a:cubicBezTo>
                  <a:pt x="77" y="28"/>
                  <a:pt x="71" y="26"/>
                  <a:pt x="64" y="26"/>
                </a:cubicBezTo>
                <a:cubicBezTo>
                  <a:pt x="56" y="26"/>
                  <a:pt x="48" y="28"/>
                  <a:pt x="42" y="32"/>
                </a:cubicBezTo>
                <a:cubicBezTo>
                  <a:pt x="32" y="39"/>
                  <a:pt x="25" y="51"/>
                  <a:pt x="24" y="64"/>
                </a:cubicBezTo>
                <a:cubicBezTo>
                  <a:pt x="10" y="74"/>
                  <a:pt x="0" y="91"/>
                  <a:pt x="0" y="109"/>
                </a:cubicBezTo>
                <a:cubicBezTo>
                  <a:pt x="0" y="137"/>
                  <a:pt x="21" y="160"/>
                  <a:pt x="48" y="163"/>
                </a:cubicBezTo>
                <a:cubicBezTo>
                  <a:pt x="49" y="163"/>
                  <a:pt x="52" y="163"/>
                  <a:pt x="54" y="163"/>
                </a:cubicBezTo>
                <a:cubicBezTo>
                  <a:pt x="55" y="163"/>
                  <a:pt x="57" y="163"/>
                  <a:pt x="59" y="163"/>
                </a:cubicBezTo>
                <a:cubicBezTo>
                  <a:pt x="84" y="163"/>
                  <a:pt x="143" y="163"/>
                  <a:pt x="170" y="163"/>
                </a:cubicBezTo>
                <a:cubicBezTo>
                  <a:pt x="171" y="163"/>
                  <a:pt x="172" y="163"/>
                  <a:pt x="173" y="163"/>
                </a:cubicBezTo>
                <a:cubicBezTo>
                  <a:pt x="175" y="163"/>
                  <a:pt x="175" y="163"/>
                  <a:pt x="175" y="163"/>
                </a:cubicBezTo>
                <a:cubicBezTo>
                  <a:pt x="177" y="163"/>
                  <a:pt x="181" y="163"/>
                  <a:pt x="184" y="163"/>
                </a:cubicBezTo>
                <a:cubicBezTo>
                  <a:pt x="201" y="163"/>
                  <a:pt x="201" y="163"/>
                  <a:pt x="201" y="163"/>
                </a:cubicBezTo>
                <a:cubicBezTo>
                  <a:pt x="227" y="163"/>
                  <a:pt x="247" y="142"/>
                  <a:pt x="247" y="117"/>
                </a:cubicBezTo>
                <a:cubicBezTo>
                  <a:pt x="247" y="94"/>
                  <a:pt x="230" y="75"/>
                  <a:pt x="208" y="72"/>
                </a:cubicBezTo>
                <a:close/>
              </a:path>
            </a:pathLst>
          </a:custGeom>
          <a:solidFill>
            <a:srgbClr val="1A1A1A">
              <a:alpha val="0"/>
            </a:srgbClr>
          </a:solidFill>
          <a:ln w="15875" cap="flat" cmpd="sng" algn="ctr">
            <a:solidFill>
              <a:srgbClr val="FFB9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64008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9" name="Rectangle 8" descr="Box around Host pool and AVD Private Endpoint, with Gateway, Deny Internet, and Virtual Network on the edges">
            <a:extLst>
              <a:ext uri="{FF2B5EF4-FFF2-40B4-BE49-F238E27FC236}">
                <a16:creationId xmlns:a16="http://schemas.microsoft.com/office/drawing/2014/main" id="{A912B32F-3743-BE2A-647A-26B86093447F}"/>
              </a:ext>
            </a:extLst>
          </p:cNvPr>
          <p:cNvSpPr/>
          <p:nvPr/>
        </p:nvSpPr>
        <p:spPr bwMode="auto">
          <a:xfrm>
            <a:off x="4089108" y="328035"/>
            <a:ext cx="4235823" cy="4889144"/>
          </a:xfrm>
          <a:prstGeom prst="rect">
            <a:avLst/>
          </a:prstGeom>
          <a:noFill/>
          <a:ln w="15875" cap="rnd" cmpd="sng" algn="ctr">
            <a:solidFill>
              <a:srgbClr val="FFB900"/>
            </a:solidFill>
            <a:prstDash val="sysDot"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00AA4-978B-02EB-D66A-08095BC9BCFF}"/>
              </a:ext>
            </a:extLst>
          </p:cNvPr>
          <p:cNvSpPr/>
          <p:nvPr/>
        </p:nvSpPr>
        <p:spPr bwMode="auto">
          <a:xfrm>
            <a:off x="5567953" y="5140571"/>
            <a:ext cx="1184567" cy="161880"/>
          </a:xfrm>
          <a:prstGeom prst="rect">
            <a:avLst/>
          </a:prstGeom>
          <a:solidFill>
            <a:srgbClr val="FFFFFF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1668EF-603C-D521-E292-E18E45CBBE7F}"/>
              </a:ext>
            </a:extLst>
          </p:cNvPr>
          <p:cNvSpPr txBox="1"/>
          <p:nvPr/>
        </p:nvSpPr>
        <p:spPr>
          <a:xfrm>
            <a:off x="5878110" y="5145596"/>
            <a:ext cx="1050232" cy="307777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Virtual Network (192.168.0.0/16)</a:t>
            </a:r>
          </a:p>
        </p:txBody>
      </p:sp>
      <p:pic>
        <p:nvPicPr>
          <p:cNvPr id="27" name="Picture 88" descr="Network icon">
            <a:extLst>
              <a:ext uri="{FF2B5EF4-FFF2-40B4-BE49-F238E27FC236}">
                <a16:creationId xmlns:a16="http://schemas.microsoft.com/office/drawing/2014/main" id="{64F3AFB2-A385-F7FF-81D8-A62651A5B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650143" y="5100652"/>
            <a:ext cx="245325" cy="24532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C09A6E4-4DCA-5626-5399-8AB712637269}"/>
              </a:ext>
            </a:extLst>
          </p:cNvPr>
          <p:cNvSpPr/>
          <p:nvPr/>
        </p:nvSpPr>
        <p:spPr>
          <a:xfrm>
            <a:off x="4990378" y="2393580"/>
            <a:ext cx="3112402" cy="2661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1EBABF-6A88-C3C5-BA22-6C26D01237AE}"/>
              </a:ext>
            </a:extLst>
          </p:cNvPr>
          <p:cNvSpPr/>
          <p:nvPr/>
        </p:nvSpPr>
        <p:spPr>
          <a:xfrm>
            <a:off x="4990377" y="558008"/>
            <a:ext cx="3121643" cy="1245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2" name="Graphic 31" descr="Laptop with solid fill">
            <a:extLst>
              <a:ext uri="{FF2B5EF4-FFF2-40B4-BE49-F238E27FC236}">
                <a16:creationId xmlns:a16="http://schemas.microsoft.com/office/drawing/2014/main" id="{26D92661-0EA0-5F90-5F3C-DA96678C3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0694" y="3486411"/>
            <a:ext cx="580687" cy="580687"/>
          </a:xfrm>
          <a:prstGeom prst="rect">
            <a:avLst/>
          </a:prstGeom>
        </p:spPr>
      </p:pic>
      <p:grpSp>
        <p:nvGrpSpPr>
          <p:cNvPr id="33" name="Group 32" descr="On-premises with building icon">
            <a:extLst>
              <a:ext uri="{FF2B5EF4-FFF2-40B4-BE49-F238E27FC236}">
                <a16:creationId xmlns:a16="http://schemas.microsoft.com/office/drawing/2014/main" id="{D684AD0A-10A1-8168-CE84-F300E0F5083B}"/>
              </a:ext>
            </a:extLst>
          </p:cNvPr>
          <p:cNvGrpSpPr/>
          <p:nvPr/>
        </p:nvGrpSpPr>
        <p:grpSpPr>
          <a:xfrm>
            <a:off x="1033381" y="3602130"/>
            <a:ext cx="666850" cy="768838"/>
            <a:chOff x="512708" y="4427220"/>
            <a:chExt cx="1096570" cy="126428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61D436-0214-8ACA-9FA3-D9629A5FD63E}"/>
                </a:ext>
              </a:extLst>
            </p:cNvPr>
            <p:cNvSpPr txBox="1"/>
            <p:nvPr/>
          </p:nvSpPr>
          <p:spPr>
            <a:xfrm>
              <a:off x="512708" y="5486531"/>
              <a:ext cx="1096570" cy="2049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On-premises</a:t>
              </a: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1B426E7-0379-04DD-983F-9C59368E7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2708" y="4427220"/>
              <a:ext cx="1089714" cy="1089713"/>
            </a:xfrm>
            <a:prstGeom prst="rect">
              <a:avLst/>
            </a:prstGeom>
          </p:spPr>
        </p:pic>
      </p:grpSp>
      <p:pic>
        <p:nvPicPr>
          <p:cNvPr id="36" name="Picture 35" descr="A red circle with white arrows&#10;&#10;Description automatically generated">
            <a:extLst>
              <a:ext uri="{FF2B5EF4-FFF2-40B4-BE49-F238E27FC236}">
                <a16:creationId xmlns:a16="http://schemas.microsoft.com/office/drawing/2014/main" id="{F69F6D90-86EA-778A-D721-4CDEA7392C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17" y="3496343"/>
            <a:ext cx="289271" cy="289271"/>
          </a:xfrm>
          <a:prstGeom prst="rect">
            <a:avLst/>
          </a:prstGeom>
        </p:spPr>
      </p:pic>
      <p:pic>
        <p:nvPicPr>
          <p:cNvPr id="5" name="Picture 4" descr="A blue and green symbol&#10;&#10;Description automatically generated">
            <a:extLst>
              <a:ext uri="{FF2B5EF4-FFF2-40B4-BE49-F238E27FC236}">
                <a16:creationId xmlns:a16="http://schemas.microsoft.com/office/drawing/2014/main" id="{2F37A1AF-EEBB-299A-66FA-28B156C7B4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002" y="4585703"/>
            <a:ext cx="345141" cy="345141"/>
          </a:xfrm>
          <a:prstGeom prst="rect">
            <a:avLst/>
          </a:prstGeom>
        </p:spPr>
      </p:pic>
      <p:pic>
        <p:nvPicPr>
          <p:cNvPr id="37" name="Picture 36" descr="A blue and green symbol&#10;&#10;Description automatically generated">
            <a:extLst>
              <a:ext uri="{FF2B5EF4-FFF2-40B4-BE49-F238E27FC236}">
                <a16:creationId xmlns:a16="http://schemas.microsoft.com/office/drawing/2014/main" id="{9A14C961-7515-F607-2CFC-F9446B93A3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002" y="4198398"/>
            <a:ext cx="345141" cy="345141"/>
          </a:xfrm>
          <a:prstGeom prst="rect">
            <a:avLst/>
          </a:prstGeom>
        </p:spPr>
      </p:pic>
      <p:pic>
        <p:nvPicPr>
          <p:cNvPr id="38" name="Picture 37" descr="A blue and green symbol&#10;&#10;Description automatically generated">
            <a:extLst>
              <a:ext uri="{FF2B5EF4-FFF2-40B4-BE49-F238E27FC236}">
                <a16:creationId xmlns:a16="http://schemas.microsoft.com/office/drawing/2014/main" id="{D2FC1D2D-5192-39CD-CB16-6207D40F62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002" y="3448670"/>
            <a:ext cx="345141" cy="34514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A7DD50D-4568-4E70-2F6D-9AAF24FAAB74}"/>
              </a:ext>
            </a:extLst>
          </p:cNvPr>
          <p:cNvSpPr txBox="1"/>
          <p:nvPr/>
        </p:nvSpPr>
        <p:spPr>
          <a:xfrm>
            <a:off x="5895468" y="1321086"/>
            <a:ext cx="775769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Host pool</a:t>
            </a:r>
          </a:p>
        </p:txBody>
      </p:sp>
      <p:pic>
        <p:nvPicPr>
          <p:cNvPr id="40" name="Graphic 39" descr="Host pool icon">
            <a:extLst>
              <a:ext uri="{FF2B5EF4-FFF2-40B4-BE49-F238E27FC236}">
                <a16:creationId xmlns:a16="http://schemas.microsoft.com/office/drawing/2014/main" id="{EDD72876-8404-138C-5498-7007A182C5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51566" y="922535"/>
            <a:ext cx="400034" cy="40003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2F9E089-7A9A-8A46-563A-43118AF8A9C9}"/>
              </a:ext>
            </a:extLst>
          </p:cNvPr>
          <p:cNvSpPr txBox="1"/>
          <p:nvPr/>
        </p:nvSpPr>
        <p:spPr>
          <a:xfrm>
            <a:off x="2768297" y="4233357"/>
            <a:ext cx="1001134" cy="317430"/>
          </a:xfrm>
          <a:prstGeom prst="rect">
            <a:avLst/>
          </a:prstGeom>
          <a:noFill/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Segoe UI Semibold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Express Route</a:t>
            </a:r>
          </a:p>
        </p:txBody>
      </p:sp>
      <p:cxnSp>
        <p:nvCxnSpPr>
          <p:cNvPr id="42" name="Straight Connector 41" descr="Two-way connector for the VPN and Express Route between On-premises and Gateway">
            <a:extLst>
              <a:ext uri="{FF2B5EF4-FFF2-40B4-BE49-F238E27FC236}">
                <a16:creationId xmlns:a16="http://schemas.microsoft.com/office/drawing/2014/main" id="{D1507436-93A8-1A3D-4094-D5E7BE008616}"/>
              </a:ext>
            </a:extLst>
          </p:cNvPr>
          <p:cNvCxnSpPr>
            <a:cxnSpLocks/>
          </p:cNvCxnSpPr>
          <p:nvPr/>
        </p:nvCxnSpPr>
        <p:spPr>
          <a:xfrm>
            <a:off x="1591285" y="4184280"/>
            <a:ext cx="2795812" cy="0"/>
          </a:xfrm>
          <a:prstGeom prst="line">
            <a:avLst/>
          </a:prstGeom>
          <a:noFill/>
          <a:ln w="19050" cap="flat" cmpd="sng" algn="ctr">
            <a:solidFill>
              <a:srgbClr val="FFB9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67A556-0ABA-E631-6A05-283FC74F5F3E}"/>
              </a:ext>
            </a:extLst>
          </p:cNvPr>
          <p:cNvSpPr txBox="1"/>
          <p:nvPr/>
        </p:nvSpPr>
        <p:spPr>
          <a:xfrm>
            <a:off x="5740369" y="4684623"/>
            <a:ext cx="14393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Feed Download (feed)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192.168.2.4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A5A8C-4B3C-D9E9-3B74-4A2E012D6A2D}"/>
              </a:ext>
            </a:extLst>
          </p:cNvPr>
          <p:cNvSpPr txBox="1"/>
          <p:nvPr/>
        </p:nvSpPr>
        <p:spPr>
          <a:xfrm>
            <a:off x="5506653" y="4264806"/>
            <a:ext cx="167304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Initial Feed Discovery (global)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192.168.2.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57CB4F-8C9B-2885-D2E9-7D87AECAA3B0}"/>
              </a:ext>
            </a:extLst>
          </p:cNvPr>
          <p:cNvSpPr txBox="1"/>
          <p:nvPr/>
        </p:nvSpPr>
        <p:spPr>
          <a:xfrm>
            <a:off x="5926062" y="3498129"/>
            <a:ext cx="1259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Connection</a:t>
            </a:r>
          </a:p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192.168.2.7/8/9/10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DEB79C-9D02-434E-A804-185D87CB1AFD}"/>
              </a:ext>
            </a:extLst>
          </p:cNvPr>
          <p:cNvSpPr txBox="1"/>
          <p:nvPr/>
        </p:nvSpPr>
        <p:spPr>
          <a:xfrm rot="16200000">
            <a:off x="7015951" y="4532770"/>
            <a:ext cx="57065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Workspace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4970C-D910-DAB6-2C38-A2710D85FD5C}"/>
              </a:ext>
            </a:extLst>
          </p:cNvPr>
          <p:cNvSpPr txBox="1"/>
          <p:nvPr/>
        </p:nvSpPr>
        <p:spPr>
          <a:xfrm rot="16200000">
            <a:off x="7015952" y="3574156"/>
            <a:ext cx="57065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Hostpool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623EF6-BAF8-B5AA-C6FE-1A27CC6927A2}"/>
              </a:ext>
            </a:extLst>
          </p:cNvPr>
          <p:cNvSpPr txBox="1"/>
          <p:nvPr/>
        </p:nvSpPr>
        <p:spPr>
          <a:xfrm flipH="1">
            <a:off x="9350676" y="4964530"/>
            <a:ext cx="1342494" cy="1540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6858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Virtual Desktop</a:t>
            </a:r>
          </a:p>
        </p:txBody>
      </p:sp>
      <p:sp>
        <p:nvSpPr>
          <p:cNvPr id="65" name="algorithm" title="Icon of a heartbeat">
            <a:extLst>
              <a:ext uri="{FF2B5EF4-FFF2-40B4-BE49-F238E27FC236}">
                <a16:creationId xmlns:a16="http://schemas.microsoft.com/office/drawing/2014/main" id="{76B1EAFD-285C-EF15-159F-0ADCAB908B8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487704" y="3406870"/>
            <a:ext cx="316179" cy="273715"/>
          </a:xfrm>
          <a:custGeom>
            <a:avLst/>
            <a:gdLst>
              <a:gd name="T0" fmla="*/ 0 w 349"/>
              <a:gd name="T1" fmla="*/ 148 h 302"/>
              <a:gd name="T2" fmla="*/ 78 w 349"/>
              <a:gd name="T3" fmla="*/ 148 h 302"/>
              <a:gd name="T4" fmla="*/ 127 w 349"/>
              <a:gd name="T5" fmla="*/ 0 h 302"/>
              <a:gd name="T6" fmla="*/ 204 w 349"/>
              <a:gd name="T7" fmla="*/ 302 h 302"/>
              <a:gd name="T8" fmla="*/ 265 w 349"/>
              <a:gd name="T9" fmla="*/ 50 h 302"/>
              <a:gd name="T10" fmla="*/ 288 w 349"/>
              <a:gd name="T11" fmla="*/ 148 h 302"/>
              <a:gd name="T12" fmla="*/ 335 w 349"/>
              <a:gd name="T13" fmla="*/ 148 h 302"/>
              <a:gd name="T14" fmla="*/ 335 w 349"/>
              <a:gd name="T15" fmla="*/ 148 h 302"/>
              <a:gd name="T16" fmla="*/ 342 w 349"/>
              <a:gd name="T17" fmla="*/ 155 h 302"/>
              <a:gd name="T18" fmla="*/ 349 w 349"/>
              <a:gd name="T19" fmla="*/ 148 h 302"/>
              <a:gd name="T20" fmla="*/ 342 w 349"/>
              <a:gd name="T21" fmla="*/ 140 h 302"/>
              <a:gd name="T22" fmla="*/ 335 w 349"/>
              <a:gd name="T23" fmla="*/ 148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9" h="302">
                <a:moveTo>
                  <a:pt x="0" y="148"/>
                </a:moveTo>
                <a:cubicBezTo>
                  <a:pt x="78" y="148"/>
                  <a:pt x="78" y="148"/>
                  <a:pt x="78" y="148"/>
                </a:cubicBezTo>
                <a:cubicBezTo>
                  <a:pt x="127" y="0"/>
                  <a:pt x="127" y="0"/>
                  <a:pt x="127" y="0"/>
                </a:cubicBezTo>
                <a:cubicBezTo>
                  <a:pt x="204" y="302"/>
                  <a:pt x="204" y="302"/>
                  <a:pt x="204" y="302"/>
                </a:cubicBezTo>
                <a:cubicBezTo>
                  <a:pt x="265" y="50"/>
                  <a:pt x="265" y="50"/>
                  <a:pt x="265" y="50"/>
                </a:cubicBezTo>
                <a:cubicBezTo>
                  <a:pt x="288" y="148"/>
                  <a:pt x="288" y="148"/>
                  <a:pt x="288" y="148"/>
                </a:cubicBezTo>
                <a:cubicBezTo>
                  <a:pt x="335" y="148"/>
                  <a:pt x="335" y="148"/>
                  <a:pt x="335" y="148"/>
                </a:cubicBezTo>
                <a:moveTo>
                  <a:pt x="335" y="148"/>
                </a:moveTo>
                <a:cubicBezTo>
                  <a:pt x="335" y="152"/>
                  <a:pt x="338" y="155"/>
                  <a:pt x="342" y="155"/>
                </a:cubicBezTo>
                <a:cubicBezTo>
                  <a:pt x="346" y="155"/>
                  <a:pt x="349" y="152"/>
                  <a:pt x="349" y="148"/>
                </a:cubicBezTo>
                <a:cubicBezTo>
                  <a:pt x="349" y="144"/>
                  <a:pt x="346" y="140"/>
                  <a:pt x="342" y="140"/>
                </a:cubicBezTo>
                <a:cubicBezTo>
                  <a:pt x="338" y="140"/>
                  <a:pt x="335" y="144"/>
                  <a:pt x="335" y="148"/>
                </a:cubicBezTo>
                <a:close/>
              </a:path>
            </a:pathLst>
          </a:custGeom>
          <a:noFill/>
          <a:ln w="15875" cap="sq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19" tIns="44810" rIns="89619" bIns="4481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89620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6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67CF1B6-9AC5-3976-3E22-75EA7A24D912}"/>
              </a:ext>
            </a:extLst>
          </p:cNvPr>
          <p:cNvCxnSpPr>
            <a:cxnSpLocks/>
          </p:cNvCxnSpPr>
          <p:nvPr/>
        </p:nvCxnSpPr>
        <p:spPr>
          <a:xfrm>
            <a:off x="9987388" y="3542578"/>
            <a:ext cx="283604" cy="0"/>
          </a:xfrm>
          <a:prstGeom prst="line">
            <a:avLst/>
          </a:prstGeom>
          <a:ln w="12700">
            <a:solidFill>
              <a:srgbClr val="C00000"/>
            </a:solidFill>
            <a:headEnd type="oval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AEA04D-C4ED-5AD0-CB36-9558A5A16305}"/>
              </a:ext>
            </a:extLst>
          </p:cNvPr>
          <p:cNvCxnSpPr>
            <a:cxnSpLocks/>
          </p:cNvCxnSpPr>
          <p:nvPr/>
        </p:nvCxnSpPr>
        <p:spPr>
          <a:xfrm flipV="1">
            <a:off x="10053514" y="3391206"/>
            <a:ext cx="113442" cy="147818"/>
          </a:xfrm>
          <a:prstGeom prst="line">
            <a:avLst/>
          </a:prstGeom>
          <a:ln w="12700">
            <a:solidFill>
              <a:srgbClr val="C00000"/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413F7A-4976-6B1E-4663-0939F41ED749}"/>
              </a:ext>
            </a:extLst>
          </p:cNvPr>
          <p:cNvCxnSpPr>
            <a:cxnSpLocks/>
          </p:cNvCxnSpPr>
          <p:nvPr/>
        </p:nvCxnSpPr>
        <p:spPr>
          <a:xfrm>
            <a:off x="10054866" y="3546133"/>
            <a:ext cx="113442" cy="147818"/>
          </a:xfrm>
          <a:prstGeom prst="line">
            <a:avLst/>
          </a:prstGeom>
          <a:ln w="12700">
            <a:solidFill>
              <a:srgbClr val="C00000"/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Move_E7C2" title="Icon of four arrows pointing away from eachother">
            <a:extLst>
              <a:ext uri="{FF2B5EF4-FFF2-40B4-BE49-F238E27FC236}">
                <a16:creationId xmlns:a16="http://schemas.microsoft.com/office/drawing/2014/main" id="{D6A05857-15BB-1B4F-FC87-59896DF7DF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34549" y="3415184"/>
            <a:ext cx="273646" cy="273715"/>
          </a:xfrm>
          <a:custGeom>
            <a:avLst/>
            <a:gdLst>
              <a:gd name="T0" fmla="*/ 736 w 3999"/>
              <a:gd name="T1" fmla="*/ 2737 h 4000"/>
              <a:gd name="T2" fmla="*/ 0 w 3999"/>
              <a:gd name="T3" fmla="*/ 2001 h 4000"/>
              <a:gd name="T4" fmla="*/ 736 w 3999"/>
              <a:gd name="T5" fmla="*/ 1264 h 4000"/>
              <a:gd name="T6" fmla="*/ 86 w 3999"/>
              <a:gd name="T7" fmla="*/ 2001 h 4000"/>
              <a:gd name="T8" fmla="*/ 1264 w 3999"/>
              <a:gd name="T9" fmla="*/ 2001 h 4000"/>
              <a:gd name="T10" fmla="*/ 1264 w 3999"/>
              <a:gd name="T11" fmla="*/ 3265 h 4000"/>
              <a:gd name="T12" fmla="*/ 2000 w 3999"/>
              <a:gd name="T13" fmla="*/ 4000 h 4000"/>
              <a:gd name="T14" fmla="*/ 2735 w 3999"/>
              <a:gd name="T15" fmla="*/ 3265 h 4000"/>
              <a:gd name="T16" fmla="*/ 2000 w 3999"/>
              <a:gd name="T17" fmla="*/ 3915 h 4000"/>
              <a:gd name="T18" fmla="*/ 2000 w 3999"/>
              <a:gd name="T19" fmla="*/ 2737 h 4000"/>
              <a:gd name="T20" fmla="*/ 3264 w 3999"/>
              <a:gd name="T21" fmla="*/ 2737 h 4000"/>
              <a:gd name="T22" fmla="*/ 3999 w 3999"/>
              <a:gd name="T23" fmla="*/ 2001 h 4000"/>
              <a:gd name="T24" fmla="*/ 3264 w 3999"/>
              <a:gd name="T25" fmla="*/ 1264 h 4000"/>
              <a:gd name="T26" fmla="*/ 3913 w 3999"/>
              <a:gd name="T27" fmla="*/ 2001 h 4000"/>
              <a:gd name="T28" fmla="*/ 2735 w 3999"/>
              <a:gd name="T29" fmla="*/ 2001 h 4000"/>
              <a:gd name="T30" fmla="*/ 2735 w 3999"/>
              <a:gd name="T31" fmla="*/ 736 h 4000"/>
              <a:gd name="T32" fmla="*/ 2000 w 3999"/>
              <a:gd name="T33" fmla="*/ 0 h 4000"/>
              <a:gd name="T34" fmla="*/ 1264 w 3999"/>
              <a:gd name="T35" fmla="*/ 736 h 4000"/>
              <a:gd name="T36" fmla="*/ 2000 w 3999"/>
              <a:gd name="T37" fmla="*/ 86 h 4000"/>
              <a:gd name="T38" fmla="*/ 2000 w 3999"/>
              <a:gd name="T39" fmla="*/ 1264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99" h="4000">
                <a:moveTo>
                  <a:pt x="736" y="2737"/>
                </a:moveTo>
                <a:lnTo>
                  <a:pt x="0" y="2001"/>
                </a:lnTo>
                <a:lnTo>
                  <a:pt x="736" y="1264"/>
                </a:lnTo>
                <a:moveTo>
                  <a:pt x="86" y="2001"/>
                </a:moveTo>
                <a:lnTo>
                  <a:pt x="1264" y="2001"/>
                </a:lnTo>
                <a:moveTo>
                  <a:pt x="1264" y="3265"/>
                </a:moveTo>
                <a:lnTo>
                  <a:pt x="2000" y="4000"/>
                </a:lnTo>
                <a:lnTo>
                  <a:pt x="2735" y="3265"/>
                </a:lnTo>
                <a:moveTo>
                  <a:pt x="2000" y="3915"/>
                </a:moveTo>
                <a:lnTo>
                  <a:pt x="2000" y="2737"/>
                </a:lnTo>
                <a:moveTo>
                  <a:pt x="3264" y="2737"/>
                </a:moveTo>
                <a:lnTo>
                  <a:pt x="3999" y="2001"/>
                </a:lnTo>
                <a:lnTo>
                  <a:pt x="3264" y="1264"/>
                </a:lnTo>
                <a:moveTo>
                  <a:pt x="3913" y="2001"/>
                </a:moveTo>
                <a:lnTo>
                  <a:pt x="2735" y="2001"/>
                </a:lnTo>
                <a:moveTo>
                  <a:pt x="2735" y="736"/>
                </a:moveTo>
                <a:lnTo>
                  <a:pt x="2000" y="0"/>
                </a:lnTo>
                <a:lnTo>
                  <a:pt x="1264" y="736"/>
                </a:lnTo>
                <a:moveTo>
                  <a:pt x="2000" y="86"/>
                </a:moveTo>
                <a:lnTo>
                  <a:pt x="2000" y="1264"/>
                </a:lnTo>
              </a:path>
            </a:pathLst>
          </a:custGeom>
          <a:noFill/>
          <a:ln w="15875" cap="sq">
            <a:solidFill>
              <a:srgbClr val="00B050"/>
            </a:solidFill>
            <a:prstDash val="solid"/>
            <a:miter lim="800000"/>
            <a:headEnd/>
            <a:tailEnd/>
          </a:ln>
        </p:spPr>
        <p:txBody>
          <a:bodyPr vert="horz" wrap="square" lIns="89619" tIns="44810" rIns="89619" bIns="4481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89620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962F1CDF-E10F-3AAC-0909-3ECF3F39C7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0033" y="4383114"/>
            <a:ext cx="412501" cy="363971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4461AF4-23B8-B1FA-76C5-7E8E55DCFF92}"/>
              </a:ext>
            </a:extLst>
          </p:cNvPr>
          <p:cNvSpPr txBox="1"/>
          <p:nvPr/>
        </p:nvSpPr>
        <p:spPr>
          <a:xfrm>
            <a:off x="9138826" y="4732997"/>
            <a:ext cx="3105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Web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EAA9458-A9F2-C5EB-345C-A2C2EB566E54}"/>
              </a:ext>
            </a:extLst>
          </p:cNvPr>
          <p:cNvCxnSpPr>
            <a:cxnSpLocks/>
          </p:cNvCxnSpPr>
          <p:nvPr/>
        </p:nvCxnSpPr>
        <p:spPr>
          <a:xfrm>
            <a:off x="7732143" y="4370969"/>
            <a:ext cx="1347890" cy="194131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4C3B107-4676-D38F-2EFF-AB1075207B1B}"/>
              </a:ext>
            </a:extLst>
          </p:cNvPr>
          <p:cNvCxnSpPr>
            <a:cxnSpLocks/>
          </p:cNvCxnSpPr>
          <p:nvPr/>
        </p:nvCxnSpPr>
        <p:spPr>
          <a:xfrm flipV="1">
            <a:off x="7732143" y="4565100"/>
            <a:ext cx="1347890" cy="193174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C6FC432-363A-38AB-B492-1A7B27119FB9}"/>
              </a:ext>
            </a:extLst>
          </p:cNvPr>
          <p:cNvSpPr txBox="1"/>
          <p:nvPr/>
        </p:nvSpPr>
        <p:spPr>
          <a:xfrm>
            <a:off x="9231859" y="3714159"/>
            <a:ext cx="53399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Gateway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EBBE07C-FC83-84B0-F802-F251D849ED1F}"/>
              </a:ext>
            </a:extLst>
          </p:cNvPr>
          <p:cNvSpPr txBox="1"/>
          <p:nvPr/>
        </p:nvSpPr>
        <p:spPr>
          <a:xfrm>
            <a:off x="9841635" y="3716595"/>
            <a:ext cx="53399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Broker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B50A0C-636B-1B0B-997B-E633095E23A9}"/>
              </a:ext>
            </a:extLst>
          </p:cNvPr>
          <p:cNvSpPr txBox="1"/>
          <p:nvPr/>
        </p:nvSpPr>
        <p:spPr>
          <a:xfrm>
            <a:off x="10393278" y="3721647"/>
            <a:ext cx="53399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Diagnostics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0AFEE91-03AB-692A-B8A6-5E9CC4E41CE2}"/>
              </a:ext>
            </a:extLst>
          </p:cNvPr>
          <p:cNvSpPr/>
          <p:nvPr/>
        </p:nvSpPr>
        <p:spPr>
          <a:xfrm>
            <a:off x="9068097" y="3249158"/>
            <a:ext cx="1950047" cy="765777"/>
          </a:xfrm>
          <a:prstGeom prst="round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DFF1D229-DB65-EC3C-37B1-47C8D8BB1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6200000" flipH="1">
            <a:off x="5651074" y="369130"/>
            <a:ext cx="93252" cy="7068321"/>
          </a:xfrm>
          <a:prstGeom prst="can">
            <a:avLst/>
          </a:prstGeom>
          <a:solidFill>
            <a:srgbClr val="C0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2D4DC83-411A-4B69-F968-35A4F00F2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6200000" flipH="1">
            <a:off x="7705803" y="1905453"/>
            <a:ext cx="93251" cy="2940094"/>
          </a:xfrm>
          <a:prstGeom prst="can">
            <a:avLst/>
          </a:prstGeom>
          <a:solidFill>
            <a:srgbClr val="C0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A5C1C29-22C8-A457-D83F-0E422B47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6178342" y="1472038"/>
            <a:ext cx="123112" cy="1950087"/>
          </a:xfrm>
          <a:prstGeom prst="can">
            <a:avLst/>
          </a:prstGeom>
          <a:solidFill>
            <a:srgbClr val="C0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047C2-5D0B-F8BB-7A56-73473020CC37}"/>
              </a:ext>
            </a:extLst>
          </p:cNvPr>
          <p:cNvCxnSpPr>
            <a:cxnSpLocks/>
          </p:cNvCxnSpPr>
          <p:nvPr/>
        </p:nvCxnSpPr>
        <p:spPr>
          <a:xfrm>
            <a:off x="7732143" y="3621241"/>
            <a:ext cx="1335954" cy="108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FD2C95-4052-4667-FD96-F752941CF7EF}"/>
              </a:ext>
            </a:extLst>
          </p:cNvPr>
          <p:cNvSpPr txBox="1"/>
          <p:nvPr/>
        </p:nvSpPr>
        <p:spPr>
          <a:xfrm>
            <a:off x="344730" y="4739215"/>
            <a:ext cx="3277616" cy="1730730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Private DNS Zones</a:t>
            </a:r>
            <a:endParaRPr lang="en-IN" sz="1200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Apto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privatelink-global.wvd.microsoft.com</a:t>
            </a:r>
            <a:endParaRPr lang="en-IN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Apto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client,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rdweb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, www</a:t>
            </a:r>
            <a:r>
              <a:rPr lang="en-IN" sz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ptos"/>
              </a:rPr>
              <a:t> -&gt;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 192.168.2.6</a:t>
            </a:r>
            <a:endParaRPr lang="en-IN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Apto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privatelink.wvd.microsoft.com</a:t>
            </a:r>
            <a:endParaRPr lang="en-IN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Apto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rdweb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 -&gt; 192.168.2.4,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rdbroker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 -&gt; 192.168.2.7,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rddiagnostic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 -&gt; 192.168.2.8,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rdgateway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 -&gt; 192.168.2.9</a:t>
            </a:r>
            <a:endParaRPr lang="en-IN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Apto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BDE664-99E2-39B1-5096-B33E14025F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60276" y="4834464"/>
            <a:ext cx="339202" cy="3392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EF6C807-70B2-A419-F0DF-97842358FB9E}"/>
              </a:ext>
            </a:extLst>
          </p:cNvPr>
          <p:cNvGrpSpPr/>
          <p:nvPr/>
        </p:nvGrpSpPr>
        <p:grpSpPr>
          <a:xfrm rot="5400000">
            <a:off x="8937374" y="3565599"/>
            <a:ext cx="454298" cy="134107"/>
            <a:chOff x="8580689" y="2253190"/>
            <a:chExt cx="1000926" cy="18886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243BD8-459C-09E9-578F-1B32C6D4E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0689" y="2253190"/>
              <a:ext cx="1000926" cy="7029"/>
            </a:xfrm>
            <a:prstGeom prst="line">
              <a:avLst/>
            </a:prstGeom>
            <a:ln w="19050">
              <a:solidFill>
                <a:srgbClr val="00B050"/>
              </a:solidFill>
              <a:headEnd type="none" w="lg" len="med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F9FBBA-E041-19AF-A4FD-2B58DFA57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0689" y="2435028"/>
              <a:ext cx="1000926" cy="7029"/>
            </a:xfrm>
            <a:prstGeom prst="line">
              <a:avLst/>
            </a:prstGeom>
            <a:ln w="19050">
              <a:solidFill>
                <a:srgbClr val="00B050"/>
              </a:solidFill>
              <a:headEnd type="arrow" w="lg" len="med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62BB47-9897-BE9E-025E-62F58272A926}"/>
              </a:ext>
            </a:extLst>
          </p:cNvPr>
          <p:cNvSpPr txBox="1"/>
          <p:nvPr/>
        </p:nvSpPr>
        <p:spPr>
          <a:xfrm>
            <a:off x="9067551" y="2996393"/>
            <a:ext cx="5339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Reverse Connect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65B8C-1621-7ADA-ABEA-1CDED98E5D2D}"/>
              </a:ext>
            </a:extLst>
          </p:cNvPr>
          <p:cNvSpPr txBox="1"/>
          <p:nvPr/>
        </p:nvSpPr>
        <p:spPr>
          <a:xfrm>
            <a:off x="4210818" y="4804065"/>
            <a:ext cx="1259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Subnet 03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ER Gateway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3E6B609-0B7B-6F08-9A7F-69E6ABD9DEB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7097" y="4026801"/>
            <a:ext cx="314958" cy="31495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D82B391-7DAC-F378-B870-266B689C2F09}"/>
              </a:ext>
            </a:extLst>
          </p:cNvPr>
          <p:cNvSpPr/>
          <p:nvPr/>
        </p:nvSpPr>
        <p:spPr bwMode="auto">
          <a:xfrm>
            <a:off x="3963172" y="4380323"/>
            <a:ext cx="1144594" cy="1580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ExpressRoute Gateway</a:t>
            </a:r>
          </a:p>
        </p:txBody>
      </p:sp>
      <p:pic>
        <p:nvPicPr>
          <p:cNvPr id="30" name="Picture 2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146391A-7B55-3EE9-725E-C8C020C8A4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64" y="3062684"/>
            <a:ext cx="310233" cy="31023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952EE52-A222-15B0-175F-2DB5F0AED342}"/>
              </a:ext>
            </a:extLst>
          </p:cNvPr>
          <p:cNvSpPr/>
          <p:nvPr/>
        </p:nvSpPr>
        <p:spPr bwMode="auto">
          <a:xfrm>
            <a:off x="35150" y="3157955"/>
            <a:ext cx="1024498" cy="22921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64602">
                      <a:srgbClr val="1A1A1A"/>
                    </a:gs>
                    <a:gs pos="40075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Apps</a:t>
            </a:r>
          </a:p>
          <a:p>
            <a:pPr marL="0" marR="0" lvl="0" indent="0" algn="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64602">
                      <a:srgbClr val="1A1A1A"/>
                    </a:gs>
                    <a:gs pos="40075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10.1.0.0/16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48CAFDC-AB05-B23F-9D9B-220FE84AB034}"/>
              </a:ext>
            </a:extLst>
          </p:cNvPr>
          <p:cNvCxnSpPr>
            <a:cxnSpLocks/>
          </p:cNvCxnSpPr>
          <p:nvPr/>
        </p:nvCxnSpPr>
        <p:spPr>
          <a:xfrm rot="5400000">
            <a:off x="2813147" y="111582"/>
            <a:ext cx="1742827" cy="47830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0ED7EE-0C3C-5444-57A9-A702BBF19851}"/>
              </a:ext>
            </a:extLst>
          </p:cNvPr>
          <p:cNvSpPr txBox="1"/>
          <p:nvPr/>
        </p:nvSpPr>
        <p:spPr>
          <a:xfrm>
            <a:off x="5020388" y="4794552"/>
            <a:ext cx="1259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Subnet 02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192.168.2.0/24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01E1C-E751-B350-8AA0-6B0BA90E29CA}"/>
              </a:ext>
            </a:extLst>
          </p:cNvPr>
          <p:cNvSpPr txBox="1"/>
          <p:nvPr/>
        </p:nvSpPr>
        <p:spPr>
          <a:xfrm>
            <a:off x="5067945" y="1535763"/>
            <a:ext cx="1259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Subnet 01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192.168.1.0/24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1506DF0-E9D2-FC1A-95C5-26C27B14535C}"/>
              </a:ext>
            </a:extLst>
          </p:cNvPr>
          <p:cNvCxnSpPr/>
          <p:nvPr/>
        </p:nvCxnSpPr>
        <p:spPr>
          <a:xfrm>
            <a:off x="2182244" y="4003715"/>
            <a:ext cx="3576830" cy="518605"/>
          </a:xfrm>
          <a:prstGeom prst="bentConnector3">
            <a:avLst>
              <a:gd name="adj1" fmla="val 85840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61A2C0E-8C16-4FAC-F8EE-A4215A74577F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57288" y="516405"/>
            <a:ext cx="722080" cy="3444119"/>
          </a:xfrm>
          <a:prstGeom prst="bentConnector3">
            <a:avLst>
              <a:gd name="adj1" fmla="val -967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F0E20F5-01A3-910E-0B42-B871AA94CE7D}"/>
              </a:ext>
            </a:extLst>
          </p:cNvPr>
          <p:cNvSpPr txBox="1"/>
          <p:nvPr/>
        </p:nvSpPr>
        <p:spPr>
          <a:xfrm>
            <a:off x="711473" y="624822"/>
            <a:ext cx="15747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AVD Client to AVD URLs (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  <a:hlinkClick r:id="rId18"/>
              </a:rPr>
              <a:t>Link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</a:p>
        </p:txBody>
      </p:sp>
      <p:pic>
        <p:nvPicPr>
          <p:cNvPr id="84" name="Picture 83" descr="A blue circle with arrows in it&#10;&#10;Description automatically generated">
            <a:extLst>
              <a:ext uri="{FF2B5EF4-FFF2-40B4-BE49-F238E27FC236}">
                <a16:creationId xmlns:a16="http://schemas.microsoft.com/office/drawing/2014/main" id="{4C06B07E-3BCC-3D1A-7742-1CBBC0F466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7" y="624247"/>
            <a:ext cx="246221" cy="246221"/>
          </a:xfrm>
          <a:prstGeom prst="rect">
            <a:avLst/>
          </a:prstGeom>
        </p:spPr>
      </p:pic>
      <p:pic>
        <p:nvPicPr>
          <p:cNvPr id="95" name="Picture 94" descr="A blue circle with arrows in it&#10;&#10;Description automatically generated">
            <a:extLst>
              <a:ext uri="{FF2B5EF4-FFF2-40B4-BE49-F238E27FC236}">
                <a16:creationId xmlns:a16="http://schemas.microsoft.com/office/drawing/2014/main" id="{BF7C8CFF-3983-E30B-EC36-48F8CA56536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80" y="608332"/>
            <a:ext cx="246221" cy="246221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C03FD655-C2C6-4B1F-48A1-0E6A586B2ED7}"/>
              </a:ext>
            </a:extLst>
          </p:cNvPr>
          <p:cNvSpPr txBox="1"/>
          <p:nvPr/>
        </p:nvSpPr>
        <p:spPr>
          <a:xfrm>
            <a:off x="4349718" y="620071"/>
            <a:ext cx="15747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Hostpool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to AVD URLs (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  <a:hlinkClick r:id="rId20"/>
              </a:rPr>
              <a:t>Link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</a:p>
        </p:txBody>
      </p:sp>
      <p:pic>
        <p:nvPicPr>
          <p:cNvPr id="97" name="Picture 96" descr="A cloud and brick wall&#10;&#10;Description automatically generated">
            <a:extLst>
              <a:ext uri="{FF2B5EF4-FFF2-40B4-BE49-F238E27FC236}">
                <a16:creationId xmlns:a16="http://schemas.microsoft.com/office/drawing/2014/main" id="{5D3E71B1-9F5A-2587-6B32-81D78793DC1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16" y="972707"/>
            <a:ext cx="673788" cy="353739"/>
          </a:xfrm>
          <a:prstGeom prst="rect">
            <a:avLst/>
          </a:prstGeom>
        </p:spPr>
      </p:pic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53FC23C-75E1-A0AA-3826-E6473D4392D3}"/>
              </a:ext>
            </a:extLst>
          </p:cNvPr>
          <p:cNvCxnSpPr>
            <a:cxnSpLocks/>
          </p:cNvCxnSpPr>
          <p:nvPr/>
        </p:nvCxnSpPr>
        <p:spPr>
          <a:xfrm rot="10800000">
            <a:off x="4093541" y="916250"/>
            <a:ext cx="2073699" cy="26698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A firewall with a fire symbol&#10;&#10;Description automatically generated">
            <a:extLst>
              <a:ext uri="{FF2B5EF4-FFF2-40B4-BE49-F238E27FC236}">
                <a16:creationId xmlns:a16="http://schemas.microsoft.com/office/drawing/2014/main" id="{FD9A9698-062B-D6F5-C196-62AD36ECB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11" y="3606050"/>
            <a:ext cx="345807" cy="35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1FADEF2-74E1-00F5-189F-D249BA07EEF2}"/>
              </a:ext>
            </a:extLst>
          </p:cNvPr>
          <p:cNvGrpSpPr/>
          <p:nvPr/>
        </p:nvGrpSpPr>
        <p:grpSpPr>
          <a:xfrm>
            <a:off x="291895" y="2105294"/>
            <a:ext cx="1001134" cy="620655"/>
            <a:chOff x="510166" y="2168736"/>
            <a:chExt cx="1001134" cy="620655"/>
          </a:xfrm>
        </p:grpSpPr>
        <p:pic>
          <p:nvPicPr>
            <p:cNvPr id="72" name="Picture 2">
              <a:extLst>
                <a:ext uri="{FF2B5EF4-FFF2-40B4-BE49-F238E27FC236}">
                  <a16:creationId xmlns:a16="http://schemas.microsoft.com/office/drawing/2014/main" id="{037C42D3-C84A-31F5-AD59-5A9ADE082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69" y="2168736"/>
              <a:ext cx="836928" cy="52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BBE984D-610B-A08C-F434-9F522AB7C0B7}"/>
                </a:ext>
              </a:extLst>
            </p:cNvPr>
            <p:cNvSpPr txBox="1"/>
            <p:nvPr/>
          </p:nvSpPr>
          <p:spPr>
            <a:xfrm>
              <a:off x="510166" y="2471961"/>
              <a:ext cx="1001134" cy="317430"/>
            </a:xfrm>
            <a:prstGeom prst="rect">
              <a:avLst/>
            </a:prstGeom>
            <a:noFill/>
            <a:ln w="158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32472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accent2"/>
                  </a:solidFill>
                  <a:latin typeface="Segoe UI Semibold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Internet</a:t>
              </a:r>
            </a:p>
          </p:txBody>
        </p:sp>
      </p:grpSp>
      <p:sp>
        <p:nvSpPr>
          <p:cNvPr id="18" name="Cloud 17">
            <a:extLst>
              <a:ext uri="{FF2B5EF4-FFF2-40B4-BE49-F238E27FC236}">
                <a16:creationId xmlns:a16="http://schemas.microsoft.com/office/drawing/2014/main" id="{19EEA64F-AFB8-4D55-07DB-B298BAE1AEDB}"/>
              </a:ext>
            </a:extLst>
          </p:cNvPr>
          <p:cNvSpPr/>
          <p:nvPr/>
        </p:nvSpPr>
        <p:spPr bwMode="auto">
          <a:xfrm>
            <a:off x="1859809" y="123021"/>
            <a:ext cx="2288445" cy="675599"/>
          </a:xfrm>
          <a:prstGeom prst="cloud">
            <a:avLst/>
          </a:prstGeom>
          <a:solidFill>
            <a:srgbClr val="4472C4">
              <a:lumMod val="60000"/>
              <a:lumOff val="40000"/>
            </a:srgbClr>
          </a:solidFill>
          <a:ln w="10795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>
                <a:ln>
                  <a:noFill/>
                </a:ln>
                <a:gradFill>
                  <a:gsLst>
                    <a:gs pos="64602">
                      <a:srgbClr val="1A1A1A"/>
                    </a:gs>
                    <a:gs pos="40075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Global Microsoft Backbone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gradFill>
                <a:gsLst>
                  <a:gs pos="64602">
                    <a:srgbClr val="1A1A1A"/>
                  </a:gs>
                  <a:gs pos="40075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75635CC-46DB-967F-7FC8-74F65587F521}"/>
              </a:ext>
            </a:extLst>
          </p:cNvPr>
          <p:cNvGrpSpPr/>
          <p:nvPr/>
        </p:nvGrpSpPr>
        <p:grpSpPr>
          <a:xfrm>
            <a:off x="2914361" y="547373"/>
            <a:ext cx="1179179" cy="737753"/>
            <a:chOff x="2248993" y="2090279"/>
            <a:chExt cx="1179179" cy="737753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6272064-A7CD-2FB6-2341-1B5CE4EA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248993" y="2090279"/>
              <a:ext cx="1179179" cy="737753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BC2605C-293F-CCE3-1B42-1ECF4E5CDF35}"/>
                </a:ext>
              </a:extLst>
            </p:cNvPr>
            <p:cNvSpPr txBox="1"/>
            <p:nvPr/>
          </p:nvSpPr>
          <p:spPr>
            <a:xfrm>
              <a:off x="2386627" y="2498886"/>
              <a:ext cx="1001134" cy="317430"/>
            </a:xfrm>
            <a:prstGeom prst="rect">
              <a:avLst/>
            </a:prstGeom>
            <a:noFill/>
            <a:ln w="158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32472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accent2"/>
                  </a:solidFill>
                  <a:latin typeface="Segoe UI Semibold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74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7670BB5-149D-C340-D53E-A8D70848696D}"/>
              </a:ext>
            </a:extLst>
          </p:cNvPr>
          <p:cNvSpPr/>
          <p:nvPr/>
        </p:nvSpPr>
        <p:spPr>
          <a:xfrm>
            <a:off x="7660348" y="417007"/>
            <a:ext cx="738134" cy="447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 descr="Box around Host pool and AVD Private Endpoint, with Gateway, Deny Internet, and Virtual Network on the edges">
            <a:extLst>
              <a:ext uri="{FF2B5EF4-FFF2-40B4-BE49-F238E27FC236}">
                <a16:creationId xmlns:a16="http://schemas.microsoft.com/office/drawing/2014/main" id="{A912B32F-3743-BE2A-647A-26B86093447F}"/>
              </a:ext>
            </a:extLst>
          </p:cNvPr>
          <p:cNvSpPr/>
          <p:nvPr/>
        </p:nvSpPr>
        <p:spPr bwMode="auto">
          <a:xfrm>
            <a:off x="7583212" y="173299"/>
            <a:ext cx="4235823" cy="4889144"/>
          </a:xfrm>
          <a:prstGeom prst="rect">
            <a:avLst/>
          </a:prstGeom>
          <a:noFill/>
          <a:ln w="15875" cap="rnd" cmpd="sng" algn="ctr">
            <a:solidFill>
              <a:srgbClr val="FFB900"/>
            </a:solidFill>
            <a:prstDash val="sysDot"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00AA4-978B-02EB-D66A-08095BC9BCFF}"/>
              </a:ext>
            </a:extLst>
          </p:cNvPr>
          <p:cNvSpPr/>
          <p:nvPr/>
        </p:nvSpPr>
        <p:spPr bwMode="auto">
          <a:xfrm>
            <a:off x="9062057" y="4985835"/>
            <a:ext cx="1184567" cy="161880"/>
          </a:xfrm>
          <a:prstGeom prst="rect">
            <a:avLst/>
          </a:prstGeom>
          <a:solidFill>
            <a:srgbClr val="FFFFFF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1668EF-603C-D521-E292-E18E45CBBE7F}"/>
              </a:ext>
            </a:extLst>
          </p:cNvPr>
          <p:cNvSpPr txBox="1"/>
          <p:nvPr/>
        </p:nvSpPr>
        <p:spPr>
          <a:xfrm>
            <a:off x="9372214" y="4990860"/>
            <a:ext cx="1050232" cy="307777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Virtual Network (192.168.0.0/16)</a:t>
            </a:r>
          </a:p>
        </p:txBody>
      </p:sp>
      <p:pic>
        <p:nvPicPr>
          <p:cNvPr id="27" name="Picture 88" descr="Network icon">
            <a:extLst>
              <a:ext uri="{FF2B5EF4-FFF2-40B4-BE49-F238E27FC236}">
                <a16:creationId xmlns:a16="http://schemas.microsoft.com/office/drawing/2014/main" id="{64F3AFB2-A385-F7FF-81D8-A62651A5B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44247" y="4945916"/>
            <a:ext cx="245325" cy="24532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C09A6E4-4DCA-5626-5399-8AB712637269}"/>
              </a:ext>
            </a:extLst>
          </p:cNvPr>
          <p:cNvSpPr/>
          <p:nvPr/>
        </p:nvSpPr>
        <p:spPr>
          <a:xfrm>
            <a:off x="8484482" y="2238844"/>
            <a:ext cx="3112402" cy="2661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1EBABF-6A88-C3C5-BA22-6C26D01237AE}"/>
              </a:ext>
            </a:extLst>
          </p:cNvPr>
          <p:cNvSpPr/>
          <p:nvPr/>
        </p:nvSpPr>
        <p:spPr>
          <a:xfrm>
            <a:off x="8484481" y="403272"/>
            <a:ext cx="3121643" cy="1245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E8B8F1-E1C5-B58B-10B7-5ABB09A07D30}"/>
              </a:ext>
            </a:extLst>
          </p:cNvPr>
          <p:cNvGrpSpPr/>
          <p:nvPr/>
        </p:nvGrpSpPr>
        <p:grpSpPr>
          <a:xfrm>
            <a:off x="689711" y="3458963"/>
            <a:ext cx="601164" cy="580687"/>
            <a:chOff x="1429197" y="3406277"/>
            <a:chExt cx="601164" cy="580687"/>
          </a:xfrm>
        </p:grpSpPr>
        <p:pic>
          <p:nvPicPr>
            <p:cNvPr id="32" name="Graphic 31" descr="Laptop with solid fill">
              <a:extLst>
                <a:ext uri="{FF2B5EF4-FFF2-40B4-BE49-F238E27FC236}">
                  <a16:creationId xmlns:a16="http://schemas.microsoft.com/office/drawing/2014/main" id="{26D92661-0EA0-5F90-5F3C-DA96678C3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49674" y="3406277"/>
              <a:ext cx="580687" cy="580687"/>
            </a:xfrm>
            <a:prstGeom prst="rect">
              <a:avLst/>
            </a:prstGeom>
          </p:spPr>
        </p:pic>
        <p:pic>
          <p:nvPicPr>
            <p:cNvPr id="36" name="Picture 35" descr="A red circle with white arrows&#10;&#10;Description automatically generated">
              <a:extLst>
                <a:ext uri="{FF2B5EF4-FFF2-40B4-BE49-F238E27FC236}">
                  <a16:creationId xmlns:a16="http://schemas.microsoft.com/office/drawing/2014/main" id="{F69F6D90-86EA-778A-D721-4CDEA7392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197" y="3416209"/>
              <a:ext cx="289271" cy="289271"/>
            </a:xfrm>
            <a:prstGeom prst="rect">
              <a:avLst/>
            </a:prstGeom>
          </p:spPr>
        </p:pic>
      </p:grpSp>
      <p:pic>
        <p:nvPicPr>
          <p:cNvPr id="5" name="Picture 4" descr="A blue and green symbol&#10;&#10;Description automatically generated">
            <a:extLst>
              <a:ext uri="{FF2B5EF4-FFF2-40B4-BE49-F238E27FC236}">
                <a16:creationId xmlns:a16="http://schemas.microsoft.com/office/drawing/2014/main" id="{2F37A1AF-EEBB-299A-66FA-28B156C7B4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82" y="4251493"/>
            <a:ext cx="345141" cy="345141"/>
          </a:xfrm>
          <a:prstGeom prst="rect">
            <a:avLst/>
          </a:prstGeom>
        </p:spPr>
      </p:pic>
      <p:pic>
        <p:nvPicPr>
          <p:cNvPr id="38" name="Picture 37" descr="A blue and green symbol&#10;&#10;Description automatically generated">
            <a:extLst>
              <a:ext uri="{FF2B5EF4-FFF2-40B4-BE49-F238E27FC236}">
                <a16:creationId xmlns:a16="http://schemas.microsoft.com/office/drawing/2014/main" id="{D2FC1D2D-5192-39CD-CB16-6207D40F62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106" y="3293934"/>
            <a:ext cx="345141" cy="34514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A7DD50D-4568-4E70-2F6D-9AAF24FAAB74}"/>
              </a:ext>
            </a:extLst>
          </p:cNvPr>
          <p:cNvSpPr txBox="1"/>
          <p:nvPr/>
        </p:nvSpPr>
        <p:spPr>
          <a:xfrm>
            <a:off x="9389572" y="1166350"/>
            <a:ext cx="775769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Host pool</a:t>
            </a:r>
          </a:p>
        </p:txBody>
      </p:sp>
      <p:pic>
        <p:nvPicPr>
          <p:cNvPr id="40" name="Graphic 39" descr="Host pool icon">
            <a:extLst>
              <a:ext uri="{FF2B5EF4-FFF2-40B4-BE49-F238E27FC236}">
                <a16:creationId xmlns:a16="http://schemas.microsoft.com/office/drawing/2014/main" id="{EDD72876-8404-138C-5498-7007A182C5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45670" y="767799"/>
            <a:ext cx="400034" cy="40003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867A556-0ABA-E631-6A05-283FC74F5F3E}"/>
              </a:ext>
            </a:extLst>
          </p:cNvPr>
          <p:cNvSpPr txBox="1"/>
          <p:nvPr/>
        </p:nvSpPr>
        <p:spPr>
          <a:xfrm>
            <a:off x="9240351" y="4328777"/>
            <a:ext cx="143932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Feed Download (feed)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192.168.2.4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57CB4F-8C9B-2885-D2E9-7D87AECAA3B0}"/>
              </a:ext>
            </a:extLst>
          </p:cNvPr>
          <p:cNvSpPr txBox="1"/>
          <p:nvPr/>
        </p:nvSpPr>
        <p:spPr>
          <a:xfrm>
            <a:off x="9420166" y="3343393"/>
            <a:ext cx="1259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Connection</a:t>
            </a:r>
          </a:p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192.168.2.7/8/9/10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DEB79C-9D02-434E-A804-185D87CB1AFD}"/>
              </a:ext>
            </a:extLst>
          </p:cNvPr>
          <p:cNvSpPr txBox="1"/>
          <p:nvPr/>
        </p:nvSpPr>
        <p:spPr>
          <a:xfrm rot="16200000">
            <a:off x="10510055" y="4378034"/>
            <a:ext cx="57065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Workspace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4970C-D910-DAB6-2C38-A2710D85FD5C}"/>
              </a:ext>
            </a:extLst>
          </p:cNvPr>
          <p:cNvSpPr txBox="1"/>
          <p:nvPr/>
        </p:nvSpPr>
        <p:spPr>
          <a:xfrm rot="16200000">
            <a:off x="10510056" y="3419420"/>
            <a:ext cx="57065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Hostpool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4D994B-E048-D84C-6950-82BFA6B6B9F0}"/>
              </a:ext>
            </a:extLst>
          </p:cNvPr>
          <p:cNvGrpSpPr/>
          <p:nvPr/>
        </p:nvGrpSpPr>
        <p:grpSpPr>
          <a:xfrm>
            <a:off x="3843224" y="2416431"/>
            <a:ext cx="2995989" cy="2699745"/>
            <a:chOff x="8532243" y="2393787"/>
            <a:chExt cx="2924101" cy="2699745"/>
          </a:xfrm>
        </p:grpSpPr>
        <p:sp>
          <p:nvSpPr>
            <p:cNvPr id="57" name="Freeform 33" descr="Cloud shape">
              <a:extLst>
                <a:ext uri="{FF2B5EF4-FFF2-40B4-BE49-F238E27FC236}">
                  <a16:creationId xmlns:a16="http://schemas.microsoft.com/office/drawing/2014/main" id="{BAD2F3D2-AACE-2766-49B6-BCE121148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2243" y="2393787"/>
              <a:ext cx="2924101" cy="2445055"/>
            </a:xfrm>
            <a:custGeom>
              <a:avLst/>
              <a:gdLst>
                <a:gd name="T0" fmla="*/ 208 w 247"/>
                <a:gd name="T1" fmla="*/ 72 h 163"/>
                <a:gd name="T2" fmla="*/ 208 w 247"/>
                <a:gd name="T3" fmla="*/ 69 h 163"/>
                <a:gd name="T4" fmla="*/ 140 w 247"/>
                <a:gd name="T5" fmla="*/ 0 h 163"/>
                <a:gd name="T6" fmla="*/ 83 w 247"/>
                <a:gd name="T7" fmla="*/ 31 h 163"/>
                <a:gd name="T8" fmla="*/ 64 w 247"/>
                <a:gd name="T9" fmla="*/ 26 h 163"/>
                <a:gd name="T10" fmla="*/ 42 w 247"/>
                <a:gd name="T11" fmla="*/ 32 h 163"/>
                <a:gd name="T12" fmla="*/ 24 w 247"/>
                <a:gd name="T13" fmla="*/ 64 h 163"/>
                <a:gd name="T14" fmla="*/ 0 w 247"/>
                <a:gd name="T15" fmla="*/ 109 h 163"/>
                <a:gd name="T16" fmla="*/ 48 w 247"/>
                <a:gd name="T17" fmla="*/ 163 h 163"/>
                <a:gd name="T18" fmla="*/ 54 w 247"/>
                <a:gd name="T19" fmla="*/ 163 h 163"/>
                <a:gd name="T20" fmla="*/ 59 w 247"/>
                <a:gd name="T21" fmla="*/ 163 h 163"/>
                <a:gd name="T22" fmla="*/ 170 w 247"/>
                <a:gd name="T23" fmla="*/ 163 h 163"/>
                <a:gd name="T24" fmla="*/ 173 w 247"/>
                <a:gd name="T25" fmla="*/ 163 h 163"/>
                <a:gd name="T26" fmla="*/ 175 w 247"/>
                <a:gd name="T27" fmla="*/ 163 h 163"/>
                <a:gd name="T28" fmla="*/ 184 w 247"/>
                <a:gd name="T29" fmla="*/ 163 h 163"/>
                <a:gd name="T30" fmla="*/ 201 w 247"/>
                <a:gd name="T31" fmla="*/ 163 h 163"/>
                <a:gd name="T32" fmla="*/ 247 w 247"/>
                <a:gd name="T33" fmla="*/ 117 h 163"/>
                <a:gd name="T34" fmla="*/ 208 w 247"/>
                <a:gd name="T35" fmla="*/ 7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163">
                  <a:moveTo>
                    <a:pt x="208" y="72"/>
                  </a:moveTo>
                  <a:cubicBezTo>
                    <a:pt x="208" y="71"/>
                    <a:pt x="208" y="69"/>
                    <a:pt x="208" y="69"/>
                  </a:cubicBezTo>
                  <a:cubicBezTo>
                    <a:pt x="208" y="31"/>
                    <a:pt x="177" y="0"/>
                    <a:pt x="140" y="0"/>
                  </a:cubicBezTo>
                  <a:cubicBezTo>
                    <a:pt x="116" y="0"/>
                    <a:pt x="95" y="13"/>
                    <a:pt x="83" y="31"/>
                  </a:cubicBezTo>
                  <a:cubicBezTo>
                    <a:pt x="77" y="28"/>
                    <a:pt x="71" y="26"/>
                    <a:pt x="64" y="26"/>
                  </a:cubicBezTo>
                  <a:cubicBezTo>
                    <a:pt x="56" y="26"/>
                    <a:pt x="48" y="28"/>
                    <a:pt x="42" y="32"/>
                  </a:cubicBezTo>
                  <a:cubicBezTo>
                    <a:pt x="32" y="39"/>
                    <a:pt x="25" y="51"/>
                    <a:pt x="24" y="64"/>
                  </a:cubicBezTo>
                  <a:cubicBezTo>
                    <a:pt x="10" y="74"/>
                    <a:pt x="0" y="91"/>
                    <a:pt x="0" y="109"/>
                  </a:cubicBezTo>
                  <a:cubicBezTo>
                    <a:pt x="0" y="137"/>
                    <a:pt x="21" y="160"/>
                    <a:pt x="48" y="163"/>
                  </a:cubicBezTo>
                  <a:cubicBezTo>
                    <a:pt x="49" y="163"/>
                    <a:pt x="52" y="163"/>
                    <a:pt x="54" y="163"/>
                  </a:cubicBezTo>
                  <a:cubicBezTo>
                    <a:pt x="55" y="163"/>
                    <a:pt x="57" y="163"/>
                    <a:pt x="59" y="163"/>
                  </a:cubicBezTo>
                  <a:cubicBezTo>
                    <a:pt x="84" y="163"/>
                    <a:pt x="143" y="163"/>
                    <a:pt x="170" y="163"/>
                  </a:cubicBezTo>
                  <a:cubicBezTo>
                    <a:pt x="171" y="163"/>
                    <a:pt x="172" y="163"/>
                    <a:pt x="173" y="163"/>
                  </a:cubicBezTo>
                  <a:cubicBezTo>
                    <a:pt x="175" y="163"/>
                    <a:pt x="175" y="163"/>
                    <a:pt x="175" y="163"/>
                  </a:cubicBezTo>
                  <a:cubicBezTo>
                    <a:pt x="177" y="163"/>
                    <a:pt x="181" y="163"/>
                    <a:pt x="184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27" y="163"/>
                    <a:pt x="247" y="142"/>
                    <a:pt x="247" y="117"/>
                  </a:cubicBezTo>
                  <a:cubicBezTo>
                    <a:pt x="247" y="94"/>
                    <a:pt x="230" y="75"/>
                    <a:pt x="208" y="72"/>
                  </a:cubicBezTo>
                  <a:close/>
                </a:path>
              </a:pathLst>
            </a:custGeom>
            <a:solidFill>
              <a:srgbClr val="1A1A1A">
                <a:alpha val="0"/>
              </a:srgbClr>
            </a:solidFill>
            <a:ln w="15875" cap="flat" cmpd="sng" algn="ctr">
              <a:solidFill>
                <a:srgbClr val="FFB9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64008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4623EF6-BAF8-B5AA-C6FE-1A27CC6927A2}"/>
                </a:ext>
              </a:extLst>
            </p:cNvPr>
            <p:cNvSpPr txBox="1"/>
            <p:nvPr/>
          </p:nvSpPr>
          <p:spPr>
            <a:xfrm flipH="1">
              <a:off x="9239656" y="4884396"/>
              <a:ext cx="1342494" cy="1540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6858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Azure Virtual Desktop</a:t>
              </a:r>
            </a:p>
          </p:txBody>
        </p:sp>
        <p:sp>
          <p:nvSpPr>
            <p:cNvPr id="65" name="algorithm" title="Icon of a heartbeat">
              <a:extLst>
                <a:ext uri="{FF2B5EF4-FFF2-40B4-BE49-F238E27FC236}">
                  <a16:creationId xmlns:a16="http://schemas.microsoft.com/office/drawing/2014/main" id="{76B1EAFD-285C-EF15-159F-0ADCAB908B8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376684" y="3326736"/>
              <a:ext cx="316179" cy="273715"/>
            </a:xfrm>
            <a:custGeom>
              <a:avLst/>
              <a:gdLst>
                <a:gd name="T0" fmla="*/ 0 w 349"/>
                <a:gd name="T1" fmla="*/ 148 h 302"/>
                <a:gd name="T2" fmla="*/ 78 w 349"/>
                <a:gd name="T3" fmla="*/ 148 h 302"/>
                <a:gd name="T4" fmla="*/ 127 w 349"/>
                <a:gd name="T5" fmla="*/ 0 h 302"/>
                <a:gd name="T6" fmla="*/ 204 w 349"/>
                <a:gd name="T7" fmla="*/ 302 h 302"/>
                <a:gd name="T8" fmla="*/ 265 w 349"/>
                <a:gd name="T9" fmla="*/ 50 h 302"/>
                <a:gd name="T10" fmla="*/ 288 w 349"/>
                <a:gd name="T11" fmla="*/ 148 h 302"/>
                <a:gd name="T12" fmla="*/ 335 w 349"/>
                <a:gd name="T13" fmla="*/ 148 h 302"/>
                <a:gd name="T14" fmla="*/ 335 w 349"/>
                <a:gd name="T15" fmla="*/ 148 h 302"/>
                <a:gd name="T16" fmla="*/ 342 w 349"/>
                <a:gd name="T17" fmla="*/ 155 h 302"/>
                <a:gd name="T18" fmla="*/ 349 w 349"/>
                <a:gd name="T19" fmla="*/ 148 h 302"/>
                <a:gd name="T20" fmla="*/ 342 w 349"/>
                <a:gd name="T21" fmla="*/ 140 h 302"/>
                <a:gd name="T22" fmla="*/ 335 w 349"/>
                <a:gd name="T23" fmla="*/ 14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9" h="302">
                  <a:moveTo>
                    <a:pt x="0" y="148"/>
                  </a:moveTo>
                  <a:cubicBezTo>
                    <a:pt x="78" y="148"/>
                    <a:pt x="78" y="148"/>
                    <a:pt x="78" y="148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04" y="302"/>
                    <a:pt x="204" y="302"/>
                    <a:pt x="204" y="302"/>
                  </a:cubicBezTo>
                  <a:cubicBezTo>
                    <a:pt x="265" y="50"/>
                    <a:pt x="265" y="50"/>
                    <a:pt x="265" y="50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335" y="148"/>
                    <a:pt x="335" y="148"/>
                    <a:pt x="335" y="148"/>
                  </a:cubicBezTo>
                  <a:moveTo>
                    <a:pt x="335" y="148"/>
                  </a:moveTo>
                  <a:cubicBezTo>
                    <a:pt x="335" y="152"/>
                    <a:pt x="338" y="155"/>
                    <a:pt x="342" y="155"/>
                  </a:cubicBezTo>
                  <a:cubicBezTo>
                    <a:pt x="346" y="155"/>
                    <a:pt x="349" y="152"/>
                    <a:pt x="349" y="148"/>
                  </a:cubicBezTo>
                  <a:cubicBezTo>
                    <a:pt x="349" y="144"/>
                    <a:pt x="346" y="140"/>
                    <a:pt x="342" y="140"/>
                  </a:cubicBezTo>
                  <a:cubicBezTo>
                    <a:pt x="338" y="140"/>
                    <a:pt x="335" y="144"/>
                    <a:pt x="335" y="148"/>
                  </a:cubicBezTo>
                  <a:close/>
                </a:path>
              </a:pathLst>
            </a:custGeom>
            <a:noFill/>
            <a:ln w="15875" cap="sq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9" tIns="44810" rIns="89619" bIns="4481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203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7CF1B6-9AC5-3976-3E22-75EA7A24D912}"/>
                </a:ext>
              </a:extLst>
            </p:cNvPr>
            <p:cNvCxnSpPr>
              <a:cxnSpLocks/>
            </p:cNvCxnSpPr>
            <p:nvPr/>
          </p:nvCxnSpPr>
          <p:spPr>
            <a:xfrm>
              <a:off x="9876368" y="3462444"/>
              <a:ext cx="283604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CAEA04D-C4ED-5AD0-CB36-9558A5A163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2494" y="3311072"/>
              <a:ext cx="113442" cy="147818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413F7A-4976-6B1E-4663-0939F41ED749}"/>
                </a:ext>
              </a:extLst>
            </p:cNvPr>
            <p:cNvCxnSpPr>
              <a:cxnSpLocks/>
            </p:cNvCxnSpPr>
            <p:nvPr/>
          </p:nvCxnSpPr>
          <p:spPr>
            <a:xfrm>
              <a:off x="9943846" y="3465999"/>
              <a:ext cx="113442" cy="147818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Move_E7C2" title="Icon of four arrows pointing away from eachother">
              <a:extLst>
                <a:ext uri="{FF2B5EF4-FFF2-40B4-BE49-F238E27FC236}">
                  <a16:creationId xmlns:a16="http://schemas.microsoft.com/office/drawing/2014/main" id="{D6A05857-15BB-1B4F-FC87-59896DF7DF4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23529" y="3335050"/>
              <a:ext cx="273646" cy="273715"/>
            </a:xfrm>
            <a:custGeom>
              <a:avLst/>
              <a:gdLst>
                <a:gd name="T0" fmla="*/ 736 w 3999"/>
                <a:gd name="T1" fmla="*/ 2737 h 4000"/>
                <a:gd name="T2" fmla="*/ 0 w 3999"/>
                <a:gd name="T3" fmla="*/ 2001 h 4000"/>
                <a:gd name="T4" fmla="*/ 736 w 3999"/>
                <a:gd name="T5" fmla="*/ 1264 h 4000"/>
                <a:gd name="T6" fmla="*/ 86 w 3999"/>
                <a:gd name="T7" fmla="*/ 2001 h 4000"/>
                <a:gd name="T8" fmla="*/ 1264 w 3999"/>
                <a:gd name="T9" fmla="*/ 2001 h 4000"/>
                <a:gd name="T10" fmla="*/ 1264 w 3999"/>
                <a:gd name="T11" fmla="*/ 3265 h 4000"/>
                <a:gd name="T12" fmla="*/ 2000 w 3999"/>
                <a:gd name="T13" fmla="*/ 4000 h 4000"/>
                <a:gd name="T14" fmla="*/ 2735 w 3999"/>
                <a:gd name="T15" fmla="*/ 3265 h 4000"/>
                <a:gd name="T16" fmla="*/ 2000 w 3999"/>
                <a:gd name="T17" fmla="*/ 3915 h 4000"/>
                <a:gd name="T18" fmla="*/ 2000 w 3999"/>
                <a:gd name="T19" fmla="*/ 2737 h 4000"/>
                <a:gd name="T20" fmla="*/ 3264 w 3999"/>
                <a:gd name="T21" fmla="*/ 2737 h 4000"/>
                <a:gd name="T22" fmla="*/ 3999 w 3999"/>
                <a:gd name="T23" fmla="*/ 2001 h 4000"/>
                <a:gd name="T24" fmla="*/ 3264 w 3999"/>
                <a:gd name="T25" fmla="*/ 1264 h 4000"/>
                <a:gd name="T26" fmla="*/ 3913 w 3999"/>
                <a:gd name="T27" fmla="*/ 2001 h 4000"/>
                <a:gd name="T28" fmla="*/ 2735 w 3999"/>
                <a:gd name="T29" fmla="*/ 2001 h 4000"/>
                <a:gd name="T30" fmla="*/ 2735 w 3999"/>
                <a:gd name="T31" fmla="*/ 736 h 4000"/>
                <a:gd name="T32" fmla="*/ 2000 w 3999"/>
                <a:gd name="T33" fmla="*/ 0 h 4000"/>
                <a:gd name="T34" fmla="*/ 1264 w 3999"/>
                <a:gd name="T35" fmla="*/ 736 h 4000"/>
                <a:gd name="T36" fmla="*/ 2000 w 3999"/>
                <a:gd name="T37" fmla="*/ 86 h 4000"/>
                <a:gd name="T38" fmla="*/ 2000 w 3999"/>
                <a:gd name="T39" fmla="*/ 1264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99" h="4000">
                  <a:moveTo>
                    <a:pt x="736" y="2737"/>
                  </a:moveTo>
                  <a:lnTo>
                    <a:pt x="0" y="2001"/>
                  </a:lnTo>
                  <a:lnTo>
                    <a:pt x="736" y="1264"/>
                  </a:lnTo>
                  <a:moveTo>
                    <a:pt x="86" y="2001"/>
                  </a:moveTo>
                  <a:lnTo>
                    <a:pt x="1264" y="2001"/>
                  </a:lnTo>
                  <a:moveTo>
                    <a:pt x="1264" y="3265"/>
                  </a:moveTo>
                  <a:lnTo>
                    <a:pt x="2000" y="4000"/>
                  </a:lnTo>
                  <a:lnTo>
                    <a:pt x="2735" y="3265"/>
                  </a:lnTo>
                  <a:moveTo>
                    <a:pt x="2000" y="3915"/>
                  </a:moveTo>
                  <a:lnTo>
                    <a:pt x="2000" y="2737"/>
                  </a:lnTo>
                  <a:moveTo>
                    <a:pt x="3264" y="2737"/>
                  </a:moveTo>
                  <a:lnTo>
                    <a:pt x="3999" y="2001"/>
                  </a:lnTo>
                  <a:lnTo>
                    <a:pt x="3264" y="1264"/>
                  </a:lnTo>
                  <a:moveTo>
                    <a:pt x="3913" y="2001"/>
                  </a:moveTo>
                  <a:lnTo>
                    <a:pt x="2735" y="2001"/>
                  </a:lnTo>
                  <a:moveTo>
                    <a:pt x="2735" y="736"/>
                  </a:moveTo>
                  <a:lnTo>
                    <a:pt x="2000" y="0"/>
                  </a:lnTo>
                  <a:lnTo>
                    <a:pt x="1264" y="736"/>
                  </a:lnTo>
                  <a:moveTo>
                    <a:pt x="2000" y="86"/>
                  </a:moveTo>
                  <a:lnTo>
                    <a:pt x="2000" y="1264"/>
                  </a:lnTo>
                </a:path>
              </a:pathLst>
            </a:custGeom>
            <a:noFill/>
            <a:ln w="15875" cap="sq">
              <a:solidFill>
                <a:srgbClr val="00B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19" tIns="44810" rIns="89619" bIns="4481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203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62F1CDF-E10F-3AAC-0909-3ECF3F39C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69013" y="4302980"/>
              <a:ext cx="412501" cy="363971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4461AF4-23B8-B1FA-76C5-7E8E55DCFF92}"/>
                </a:ext>
              </a:extLst>
            </p:cNvPr>
            <p:cNvSpPr txBox="1"/>
            <p:nvPr/>
          </p:nvSpPr>
          <p:spPr>
            <a:xfrm>
              <a:off x="9027806" y="4652863"/>
              <a:ext cx="3105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C6FC432-363A-38AB-B492-1A7B27119FB9}"/>
                </a:ext>
              </a:extLst>
            </p:cNvPr>
            <p:cNvSpPr txBox="1"/>
            <p:nvPr/>
          </p:nvSpPr>
          <p:spPr>
            <a:xfrm>
              <a:off x="9120839" y="3634025"/>
              <a:ext cx="5339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Gateway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BBE07C-FC83-84B0-F802-F251D849ED1F}"/>
                </a:ext>
              </a:extLst>
            </p:cNvPr>
            <p:cNvSpPr txBox="1"/>
            <p:nvPr/>
          </p:nvSpPr>
          <p:spPr>
            <a:xfrm>
              <a:off x="9730615" y="3636461"/>
              <a:ext cx="5339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Broker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0B50A0C-636B-1B0B-997B-E633095E23A9}"/>
                </a:ext>
              </a:extLst>
            </p:cNvPr>
            <p:cNvSpPr txBox="1"/>
            <p:nvPr/>
          </p:nvSpPr>
          <p:spPr>
            <a:xfrm>
              <a:off x="10282258" y="3641513"/>
              <a:ext cx="5339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Diagnostics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B0AFEE91-03AB-692A-B8A6-5E9CC4E41CE2}"/>
                </a:ext>
              </a:extLst>
            </p:cNvPr>
            <p:cNvSpPr/>
            <p:nvPr/>
          </p:nvSpPr>
          <p:spPr>
            <a:xfrm>
              <a:off x="8957077" y="3169024"/>
              <a:ext cx="1950047" cy="765777"/>
            </a:xfrm>
            <a:prstGeom prst="roundRect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A4BDE664-99E2-39B1-5096-B33E14025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49256" y="4754330"/>
              <a:ext cx="339202" cy="339202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F6C807-70B2-A419-F0DF-97842358FB9E}"/>
                </a:ext>
              </a:extLst>
            </p:cNvPr>
            <p:cNvGrpSpPr/>
            <p:nvPr/>
          </p:nvGrpSpPr>
          <p:grpSpPr>
            <a:xfrm rot="5400000">
              <a:off x="8826192" y="3485458"/>
              <a:ext cx="454298" cy="134120"/>
              <a:chOff x="8580689" y="2253190"/>
              <a:chExt cx="1000926" cy="188867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2243BD8-459C-09E9-578F-1B32C6D4E0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0689" y="2253190"/>
                <a:ext cx="1000926" cy="7029"/>
              </a:xfrm>
              <a:prstGeom prst="line">
                <a:avLst/>
              </a:prstGeom>
              <a:ln w="19050">
                <a:solidFill>
                  <a:srgbClr val="00B050"/>
                </a:solidFill>
                <a:headEnd type="none" w="lg" len="med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BF9FBBA-E041-19AF-A4FD-2B58DFA574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0689" y="2435028"/>
                <a:ext cx="1000926" cy="7029"/>
              </a:xfrm>
              <a:prstGeom prst="line">
                <a:avLst/>
              </a:prstGeom>
              <a:ln w="19050">
                <a:solidFill>
                  <a:srgbClr val="00B050"/>
                </a:solidFill>
                <a:headEnd type="arrow" w="lg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62BB47-9897-BE9E-025E-62F58272A926}"/>
                </a:ext>
              </a:extLst>
            </p:cNvPr>
            <p:cNvSpPr txBox="1"/>
            <p:nvPr/>
          </p:nvSpPr>
          <p:spPr>
            <a:xfrm>
              <a:off x="8956531" y="2916259"/>
              <a:ext cx="5339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Reverse Connect</a:t>
              </a:r>
              <a:endPara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AC65B8C-1621-7ADA-ABEA-1CDED98E5D2D}"/>
              </a:ext>
            </a:extLst>
          </p:cNvPr>
          <p:cNvSpPr txBox="1"/>
          <p:nvPr/>
        </p:nvSpPr>
        <p:spPr>
          <a:xfrm>
            <a:off x="7704922" y="4649329"/>
            <a:ext cx="1259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Subnet 03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ER Gateway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3E6B609-0B7B-6F08-9A7F-69E6ABD9DE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81201" y="3872065"/>
            <a:ext cx="314958" cy="31495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D82B391-7DAC-F378-B870-266B689C2F09}"/>
              </a:ext>
            </a:extLst>
          </p:cNvPr>
          <p:cNvSpPr/>
          <p:nvPr/>
        </p:nvSpPr>
        <p:spPr bwMode="auto">
          <a:xfrm>
            <a:off x="7457276" y="4225587"/>
            <a:ext cx="1144594" cy="1580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ExpressRoute Gateway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BA782B-22B6-463B-107C-C1798BAEF442}"/>
              </a:ext>
            </a:extLst>
          </p:cNvPr>
          <p:cNvSpPr txBox="1"/>
          <p:nvPr/>
        </p:nvSpPr>
        <p:spPr>
          <a:xfrm>
            <a:off x="8514492" y="4639816"/>
            <a:ext cx="1259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Subnet 02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192.168.2.0/24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8BDF1-3F4F-7374-E5FF-5C0176F5CE18}"/>
              </a:ext>
            </a:extLst>
          </p:cNvPr>
          <p:cNvSpPr txBox="1"/>
          <p:nvPr/>
        </p:nvSpPr>
        <p:spPr>
          <a:xfrm>
            <a:off x="8562049" y="1381027"/>
            <a:ext cx="1259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Subnet 01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192.168.1.0/24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7B4DDA-16D6-61A8-5DA9-692A3C50D067}"/>
              </a:ext>
            </a:extLst>
          </p:cNvPr>
          <p:cNvSpPr txBox="1"/>
          <p:nvPr/>
        </p:nvSpPr>
        <p:spPr>
          <a:xfrm>
            <a:off x="1604689" y="3388501"/>
            <a:ext cx="1582761" cy="336900"/>
          </a:xfrm>
          <a:prstGeom prst="rect">
            <a:avLst/>
          </a:prstGeom>
          <a:noFill/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Segoe UI Semibold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Over Internet</a:t>
            </a:r>
            <a:r>
              <a:rPr lang="en-US" sz="1000" kern="0" dirty="0">
                <a:solidFill>
                  <a:srgbClr val="000000"/>
                </a:solidFill>
              </a:rPr>
              <a:t> only for Initial Feed Discovery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cxnSp>
        <p:nvCxnSpPr>
          <p:cNvPr id="24" name="Straight Connector 23" descr="Two-way connector for the VPN and Express Route between On-premises and Gateway">
            <a:extLst>
              <a:ext uri="{FF2B5EF4-FFF2-40B4-BE49-F238E27FC236}">
                <a16:creationId xmlns:a16="http://schemas.microsoft.com/office/drawing/2014/main" id="{7EFA217F-6B5B-49D6-3D50-C5D2885CDEB5}"/>
              </a:ext>
            </a:extLst>
          </p:cNvPr>
          <p:cNvCxnSpPr>
            <a:cxnSpLocks/>
          </p:cNvCxnSpPr>
          <p:nvPr/>
        </p:nvCxnSpPr>
        <p:spPr>
          <a:xfrm>
            <a:off x="1461877" y="3664157"/>
            <a:ext cx="2641544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2E8B80-B3C5-82B2-DA15-FF2B598B8978}"/>
              </a:ext>
            </a:extLst>
          </p:cNvPr>
          <p:cNvCxnSpPr>
            <a:cxnSpLocks/>
            <a:stCxn id="105" idx="2"/>
            <a:endCxn id="47" idx="0"/>
          </p:cNvCxnSpPr>
          <p:nvPr/>
        </p:nvCxnSpPr>
        <p:spPr>
          <a:xfrm rot="5400000" flipH="1" flipV="1">
            <a:off x="7166692" y="896552"/>
            <a:ext cx="436387" cy="5330069"/>
          </a:xfrm>
          <a:prstGeom prst="bentConnector5">
            <a:avLst>
              <a:gd name="adj1" fmla="val -52385"/>
              <a:gd name="adj2" fmla="val 46659"/>
              <a:gd name="adj3" fmla="val 15238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49411D5-10F0-612C-05FE-327BA4C33E5B}"/>
              </a:ext>
            </a:extLst>
          </p:cNvPr>
          <p:cNvSpPr txBox="1"/>
          <p:nvPr/>
        </p:nvSpPr>
        <p:spPr>
          <a:xfrm>
            <a:off x="6863380" y="2946155"/>
            <a:ext cx="1001134" cy="164230"/>
          </a:xfrm>
          <a:prstGeom prst="rect">
            <a:avLst/>
          </a:prstGeom>
          <a:noFill/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Segoe UI Semibold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Private</a:t>
            </a:r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F3151644-A17D-7D07-2DBF-1AAF300D2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6200000" flipH="1">
            <a:off x="2933033" y="2355419"/>
            <a:ext cx="117685" cy="3316751"/>
          </a:xfrm>
          <a:prstGeom prst="can">
            <a:avLst/>
          </a:prstGeom>
          <a:solidFill>
            <a:srgbClr val="C0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8EB2A63-66E0-8FB4-ABF5-18EF00C75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4904209" y="2978149"/>
            <a:ext cx="113441" cy="1091791"/>
          </a:xfrm>
          <a:prstGeom prst="can">
            <a:avLst/>
          </a:prstGeom>
          <a:solidFill>
            <a:srgbClr val="C0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id="{C9D2E8BA-CF69-B945-B906-C4C5CE6B1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 flipH="1">
            <a:off x="7325861" y="427661"/>
            <a:ext cx="113420" cy="4962995"/>
          </a:xfrm>
          <a:prstGeom prst="can">
            <a:avLst/>
          </a:prstGeom>
          <a:solidFill>
            <a:srgbClr val="C0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B56AF4B0-1CBC-4FED-019B-D304D09F7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9734417" y="1438882"/>
            <a:ext cx="129651" cy="1524763"/>
          </a:xfrm>
          <a:prstGeom prst="can">
            <a:avLst/>
          </a:prstGeom>
          <a:solidFill>
            <a:srgbClr val="C0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C288DE-6778-B759-C2A1-104BA6419F90}"/>
              </a:ext>
            </a:extLst>
          </p:cNvPr>
          <p:cNvSpPr txBox="1"/>
          <p:nvPr/>
        </p:nvSpPr>
        <p:spPr>
          <a:xfrm>
            <a:off x="3444187" y="5168747"/>
            <a:ext cx="3527334" cy="91204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IN" sz="1200" b="1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ptos"/>
              </a:rPr>
              <a:t>Public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ptos"/>
              </a:rPr>
              <a:t>*wvd.microsoft.com</a:t>
            </a:r>
          </a:p>
          <a:p>
            <a:pPr marL="628650" lvl="1" indent="-1714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en-IN" sz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ptos"/>
              </a:rPr>
              <a:t>client, </a:t>
            </a:r>
            <a:r>
              <a:rPr lang="en-IN" sz="12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ptos"/>
              </a:rPr>
              <a:t>rdweb</a:t>
            </a:r>
            <a:r>
              <a:rPr lang="en-IN" sz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ptos"/>
              </a:rPr>
              <a:t>, www -&gt; Public ( Global – Initial Feed Discovery)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C390153E-798E-1FAE-451C-043C5B87791F}"/>
              </a:ext>
            </a:extLst>
          </p:cNvPr>
          <p:cNvSpPr/>
          <p:nvPr/>
        </p:nvSpPr>
        <p:spPr bwMode="auto">
          <a:xfrm>
            <a:off x="3621380" y="32234"/>
            <a:ext cx="2288445" cy="675599"/>
          </a:xfrm>
          <a:prstGeom prst="cloud">
            <a:avLst/>
          </a:prstGeom>
          <a:solidFill>
            <a:srgbClr val="4472C4">
              <a:lumMod val="60000"/>
              <a:lumOff val="40000"/>
            </a:srgbClr>
          </a:solidFill>
          <a:ln w="10795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>
                <a:ln>
                  <a:noFill/>
                </a:ln>
                <a:gradFill>
                  <a:gsLst>
                    <a:gs pos="64602">
                      <a:srgbClr val="1A1A1A"/>
                    </a:gs>
                    <a:gs pos="40075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Global Microsoft Backbone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gradFill>
                <a:gsLst>
                  <a:gs pos="64602">
                    <a:srgbClr val="1A1A1A"/>
                  </a:gs>
                  <a:gs pos="40075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87362-7FF7-67E9-47D7-92722653247B}"/>
              </a:ext>
            </a:extLst>
          </p:cNvPr>
          <p:cNvSpPr txBox="1"/>
          <p:nvPr/>
        </p:nvSpPr>
        <p:spPr>
          <a:xfrm>
            <a:off x="2447362" y="582972"/>
            <a:ext cx="15747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AVD Client to AVD URLs (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  <a:hlinkClick r:id="rId15"/>
              </a:rPr>
              <a:t>Link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</a:p>
        </p:txBody>
      </p:sp>
      <p:pic>
        <p:nvPicPr>
          <p:cNvPr id="10" name="Picture 9" descr="A blue circle with arrows in it&#10;&#10;Description automatically generated">
            <a:extLst>
              <a:ext uri="{FF2B5EF4-FFF2-40B4-BE49-F238E27FC236}">
                <a16:creationId xmlns:a16="http://schemas.microsoft.com/office/drawing/2014/main" id="{89FB0156-2CB0-E90C-D002-94F92D06C21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66" y="582397"/>
            <a:ext cx="246221" cy="24622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C9B6E88-D634-ADAC-6723-DA73EBCED604}"/>
              </a:ext>
            </a:extLst>
          </p:cNvPr>
          <p:cNvGrpSpPr/>
          <p:nvPr/>
        </p:nvGrpSpPr>
        <p:grpSpPr>
          <a:xfrm>
            <a:off x="4650250" y="505523"/>
            <a:ext cx="1179179" cy="737753"/>
            <a:chOff x="2248993" y="2090279"/>
            <a:chExt cx="1179179" cy="73775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80F34E-F731-D7E2-B603-BA797F9C1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248993" y="2090279"/>
              <a:ext cx="1179179" cy="73775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AA109C-BB73-9A8E-5273-0AC2EABB20B5}"/>
                </a:ext>
              </a:extLst>
            </p:cNvPr>
            <p:cNvSpPr txBox="1"/>
            <p:nvPr/>
          </p:nvSpPr>
          <p:spPr>
            <a:xfrm>
              <a:off x="2386627" y="2498886"/>
              <a:ext cx="1001134" cy="317430"/>
            </a:xfrm>
            <a:prstGeom prst="rect">
              <a:avLst/>
            </a:prstGeom>
            <a:noFill/>
            <a:ln w="158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32472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accent2"/>
                  </a:solidFill>
                  <a:latin typeface="Segoe UI Semibold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Internet</a:t>
              </a:r>
            </a:p>
          </p:txBody>
        </p:sp>
      </p:grpSp>
      <p:pic>
        <p:nvPicPr>
          <p:cNvPr id="33" name="Picture 32" descr="A blue circle with arrows in it&#10;&#10;Description automatically generated">
            <a:extLst>
              <a:ext uri="{FF2B5EF4-FFF2-40B4-BE49-F238E27FC236}">
                <a16:creationId xmlns:a16="http://schemas.microsoft.com/office/drawing/2014/main" id="{7C7ECAE8-8D6A-77D1-1892-77FDD3B94C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69" y="566482"/>
            <a:ext cx="246221" cy="2462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34466A4-0FD0-B07F-0B1E-742B23C7E0E2}"/>
              </a:ext>
            </a:extLst>
          </p:cNvPr>
          <p:cNvSpPr txBox="1"/>
          <p:nvPr/>
        </p:nvSpPr>
        <p:spPr>
          <a:xfrm>
            <a:off x="6085607" y="578221"/>
            <a:ext cx="15747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Hostpool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to AVD URLs (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  <a:hlinkClick r:id="rId19"/>
              </a:rPr>
              <a:t>Link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</a:p>
        </p:txBody>
      </p:sp>
      <p:pic>
        <p:nvPicPr>
          <p:cNvPr id="35" name="Picture 34" descr="A cloud and brick wall&#10;&#10;Description automatically generated">
            <a:extLst>
              <a:ext uri="{FF2B5EF4-FFF2-40B4-BE49-F238E27FC236}">
                <a16:creationId xmlns:a16="http://schemas.microsoft.com/office/drawing/2014/main" id="{780C7761-D3F7-CB6B-AD53-CB0E67DB0A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22" y="838667"/>
            <a:ext cx="673788" cy="353739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01CBA8C-22B8-FD15-6CBB-DD996F861230}"/>
              </a:ext>
            </a:extLst>
          </p:cNvPr>
          <p:cNvCxnSpPr>
            <a:cxnSpLocks/>
          </p:cNvCxnSpPr>
          <p:nvPr/>
        </p:nvCxnSpPr>
        <p:spPr>
          <a:xfrm rot="10800000">
            <a:off x="5900275" y="417007"/>
            <a:ext cx="3597363" cy="579247"/>
          </a:xfrm>
          <a:prstGeom prst="bentConnector3">
            <a:avLst>
              <a:gd name="adj1" fmla="val 3313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C45D73C-8500-E30C-865F-1E8CF73E435C}"/>
              </a:ext>
            </a:extLst>
          </p:cNvPr>
          <p:cNvCxnSpPr>
            <a:cxnSpLocks/>
            <a:endCxn id="3" idx="2"/>
          </p:cNvCxnSpPr>
          <p:nvPr/>
        </p:nvCxnSpPr>
        <p:spPr>
          <a:xfrm rot="5400000" flipH="1" flipV="1">
            <a:off x="644043" y="504209"/>
            <a:ext cx="3118610" cy="285026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997F89-F16A-A220-107D-A49DB9EA043B}"/>
              </a:ext>
            </a:extLst>
          </p:cNvPr>
          <p:cNvGrpSpPr/>
          <p:nvPr/>
        </p:nvGrpSpPr>
        <p:grpSpPr>
          <a:xfrm>
            <a:off x="542846" y="1730893"/>
            <a:ext cx="1001134" cy="620655"/>
            <a:chOff x="510166" y="2168736"/>
            <a:chExt cx="1001134" cy="620655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2A90B24D-78B7-4430-6591-7F320106A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69" y="2168736"/>
              <a:ext cx="836928" cy="52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179B1D8-242A-61FD-0608-B6F98F681D90}"/>
                </a:ext>
              </a:extLst>
            </p:cNvPr>
            <p:cNvSpPr txBox="1"/>
            <p:nvPr/>
          </p:nvSpPr>
          <p:spPr>
            <a:xfrm>
              <a:off x="510166" y="2471961"/>
              <a:ext cx="1001134" cy="317430"/>
            </a:xfrm>
            <a:prstGeom prst="rect">
              <a:avLst/>
            </a:prstGeom>
            <a:noFill/>
            <a:ln w="158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32472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accent2"/>
                  </a:solidFill>
                  <a:latin typeface="Segoe UI Semibold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Internet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C178EBF-FEA6-3439-8B8B-A491020C261A}"/>
              </a:ext>
            </a:extLst>
          </p:cNvPr>
          <p:cNvSpPr txBox="1"/>
          <p:nvPr/>
        </p:nvSpPr>
        <p:spPr>
          <a:xfrm>
            <a:off x="245816" y="5173933"/>
            <a:ext cx="3116181" cy="124444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Private DNS Zones</a:t>
            </a:r>
            <a:endParaRPr lang="en-IN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Apto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privatelink.wvd.microsoft.com</a:t>
            </a:r>
            <a:endParaRPr lang="en-IN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Apto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rdweb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 -&gt; 192.168.2.4,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rdbroker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 -&gt; 192.168.2.7,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rddiagnostic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 -&gt; 192.168.2.8,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rdgateway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 -&gt; 192.168.2.9</a:t>
            </a:r>
            <a:endParaRPr lang="en-IN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Aptos"/>
            </a:endParaRPr>
          </a:p>
        </p:txBody>
      </p:sp>
      <p:cxnSp>
        <p:nvCxnSpPr>
          <p:cNvPr id="56" name="Straight Connector 55" descr="Two-way connector for the VPN and Express Route between On-premises and Gateway">
            <a:extLst>
              <a:ext uri="{FF2B5EF4-FFF2-40B4-BE49-F238E27FC236}">
                <a16:creationId xmlns:a16="http://schemas.microsoft.com/office/drawing/2014/main" id="{97785D25-2BFE-568C-3B92-F33F1B5BA608}"/>
              </a:ext>
            </a:extLst>
          </p:cNvPr>
          <p:cNvCxnSpPr>
            <a:cxnSpLocks/>
          </p:cNvCxnSpPr>
          <p:nvPr/>
        </p:nvCxnSpPr>
        <p:spPr>
          <a:xfrm flipV="1">
            <a:off x="1216899" y="4108836"/>
            <a:ext cx="6669211" cy="39292"/>
          </a:xfrm>
          <a:prstGeom prst="line">
            <a:avLst/>
          </a:prstGeom>
          <a:noFill/>
          <a:ln w="19050" cap="flat" cmpd="sng" algn="ctr">
            <a:solidFill>
              <a:srgbClr val="FFB9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E523B46-DFE1-53E3-38B2-436C1BA85568}"/>
              </a:ext>
            </a:extLst>
          </p:cNvPr>
          <p:cNvSpPr txBox="1"/>
          <p:nvPr/>
        </p:nvSpPr>
        <p:spPr>
          <a:xfrm>
            <a:off x="1550958" y="4166712"/>
            <a:ext cx="2289139" cy="321973"/>
          </a:xfrm>
          <a:prstGeom prst="rect">
            <a:avLst/>
          </a:prstGeom>
          <a:noFill/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Segoe UI Semibold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Express Route Private connections for Broker Gateway and Session Host</a:t>
            </a:r>
          </a:p>
        </p:txBody>
      </p:sp>
    </p:spTree>
    <p:extLst>
      <p:ext uri="{BB962C8B-B14F-4D97-AF65-F5344CB8AC3E}">
        <p14:creationId xmlns:p14="http://schemas.microsoft.com/office/powerpoint/2010/main" val="4039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3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7670BB5-149D-C340-D53E-A8D70848696D}"/>
              </a:ext>
            </a:extLst>
          </p:cNvPr>
          <p:cNvSpPr/>
          <p:nvPr/>
        </p:nvSpPr>
        <p:spPr>
          <a:xfrm>
            <a:off x="7660348" y="417007"/>
            <a:ext cx="738134" cy="447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 descr="Box around Host pool and AVD Private Endpoint, with Gateway, Deny Internet, and Virtual Network on the edges">
            <a:extLst>
              <a:ext uri="{FF2B5EF4-FFF2-40B4-BE49-F238E27FC236}">
                <a16:creationId xmlns:a16="http://schemas.microsoft.com/office/drawing/2014/main" id="{A912B32F-3743-BE2A-647A-26B86093447F}"/>
              </a:ext>
            </a:extLst>
          </p:cNvPr>
          <p:cNvSpPr/>
          <p:nvPr/>
        </p:nvSpPr>
        <p:spPr bwMode="auto">
          <a:xfrm>
            <a:off x="7583212" y="173299"/>
            <a:ext cx="4235823" cy="4889144"/>
          </a:xfrm>
          <a:prstGeom prst="rect">
            <a:avLst/>
          </a:prstGeom>
          <a:noFill/>
          <a:ln w="15875" cap="rnd" cmpd="sng" algn="ctr">
            <a:solidFill>
              <a:srgbClr val="FFB900"/>
            </a:solidFill>
            <a:prstDash val="sysDot"/>
            <a:headEnd type="none" w="lg" len="lg"/>
            <a:tailEnd type="none" w="lg" len="lg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</a:b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00AA4-978B-02EB-D66A-08095BC9BCFF}"/>
              </a:ext>
            </a:extLst>
          </p:cNvPr>
          <p:cNvSpPr/>
          <p:nvPr/>
        </p:nvSpPr>
        <p:spPr bwMode="auto">
          <a:xfrm>
            <a:off x="9062057" y="4985835"/>
            <a:ext cx="1184567" cy="161880"/>
          </a:xfrm>
          <a:prstGeom prst="rect">
            <a:avLst/>
          </a:prstGeom>
          <a:solidFill>
            <a:srgbClr val="FFFFFF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1668EF-603C-D521-E292-E18E45CBBE7F}"/>
              </a:ext>
            </a:extLst>
          </p:cNvPr>
          <p:cNvSpPr txBox="1"/>
          <p:nvPr/>
        </p:nvSpPr>
        <p:spPr>
          <a:xfrm>
            <a:off x="9372214" y="4990860"/>
            <a:ext cx="1050232" cy="307777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Virtual Network (192.168.0.0/16)</a:t>
            </a:r>
          </a:p>
        </p:txBody>
      </p:sp>
      <p:pic>
        <p:nvPicPr>
          <p:cNvPr id="27" name="Picture 88" descr="Network icon">
            <a:extLst>
              <a:ext uri="{FF2B5EF4-FFF2-40B4-BE49-F238E27FC236}">
                <a16:creationId xmlns:a16="http://schemas.microsoft.com/office/drawing/2014/main" id="{64F3AFB2-A385-F7FF-81D8-A62651A5B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44247" y="4945916"/>
            <a:ext cx="245325" cy="24532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C09A6E4-4DCA-5626-5399-8AB712637269}"/>
              </a:ext>
            </a:extLst>
          </p:cNvPr>
          <p:cNvSpPr/>
          <p:nvPr/>
        </p:nvSpPr>
        <p:spPr>
          <a:xfrm>
            <a:off x="8484482" y="2238844"/>
            <a:ext cx="3112402" cy="2661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1EBABF-6A88-C3C5-BA22-6C26D01237AE}"/>
              </a:ext>
            </a:extLst>
          </p:cNvPr>
          <p:cNvSpPr/>
          <p:nvPr/>
        </p:nvSpPr>
        <p:spPr>
          <a:xfrm>
            <a:off x="8484481" y="403272"/>
            <a:ext cx="3121643" cy="1245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E8B8F1-E1C5-B58B-10B7-5ABB09A07D30}"/>
              </a:ext>
            </a:extLst>
          </p:cNvPr>
          <p:cNvGrpSpPr/>
          <p:nvPr/>
        </p:nvGrpSpPr>
        <p:grpSpPr>
          <a:xfrm>
            <a:off x="689711" y="3458963"/>
            <a:ext cx="601164" cy="580687"/>
            <a:chOff x="1429197" y="3406277"/>
            <a:chExt cx="601164" cy="580687"/>
          </a:xfrm>
        </p:grpSpPr>
        <p:pic>
          <p:nvPicPr>
            <p:cNvPr id="32" name="Graphic 31" descr="Laptop with solid fill">
              <a:extLst>
                <a:ext uri="{FF2B5EF4-FFF2-40B4-BE49-F238E27FC236}">
                  <a16:creationId xmlns:a16="http://schemas.microsoft.com/office/drawing/2014/main" id="{26D92661-0EA0-5F90-5F3C-DA96678C3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49674" y="3406277"/>
              <a:ext cx="580687" cy="580687"/>
            </a:xfrm>
            <a:prstGeom prst="rect">
              <a:avLst/>
            </a:prstGeom>
          </p:spPr>
        </p:pic>
        <p:pic>
          <p:nvPicPr>
            <p:cNvPr id="36" name="Picture 35" descr="A red circle with white arrows&#10;&#10;Description automatically generated">
              <a:extLst>
                <a:ext uri="{FF2B5EF4-FFF2-40B4-BE49-F238E27FC236}">
                  <a16:creationId xmlns:a16="http://schemas.microsoft.com/office/drawing/2014/main" id="{F69F6D90-86EA-778A-D721-4CDEA7392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197" y="3416209"/>
              <a:ext cx="289271" cy="289271"/>
            </a:xfrm>
            <a:prstGeom prst="rect">
              <a:avLst/>
            </a:prstGeom>
          </p:spPr>
        </p:pic>
      </p:grpSp>
      <p:pic>
        <p:nvPicPr>
          <p:cNvPr id="38" name="Picture 37" descr="A blue and green symbol&#10;&#10;Description automatically generated">
            <a:extLst>
              <a:ext uri="{FF2B5EF4-FFF2-40B4-BE49-F238E27FC236}">
                <a16:creationId xmlns:a16="http://schemas.microsoft.com/office/drawing/2014/main" id="{D2FC1D2D-5192-39CD-CB16-6207D40F62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106" y="3293934"/>
            <a:ext cx="345141" cy="34514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A7DD50D-4568-4E70-2F6D-9AAF24FAAB74}"/>
              </a:ext>
            </a:extLst>
          </p:cNvPr>
          <p:cNvSpPr txBox="1"/>
          <p:nvPr/>
        </p:nvSpPr>
        <p:spPr>
          <a:xfrm>
            <a:off x="9389572" y="1166350"/>
            <a:ext cx="775769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gradFill>
                  <a:gsLst>
                    <a:gs pos="2917">
                      <a:srgbClr val="2F2F2F"/>
                    </a:gs>
                    <a:gs pos="30000">
                      <a:srgbClr val="2F2F2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Host pool</a:t>
            </a:r>
          </a:p>
        </p:txBody>
      </p:sp>
      <p:pic>
        <p:nvPicPr>
          <p:cNvPr id="40" name="Graphic 39" descr="Host pool icon">
            <a:extLst>
              <a:ext uri="{FF2B5EF4-FFF2-40B4-BE49-F238E27FC236}">
                <a16:creationId xmlns:a16="http://schemas.microsoft.com/office/drawing/2014/main" id="{EDD72876-8404-138C-5498-7007A182C5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45670" y="767799"/>
            <a:ext cx="400034" cy="40003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157CB4F-8C9B-2885-D2E9-7D87AECAA3B0}"/>
              </a:ext>
            </a:extLst>
          </p:cNvPr>
          <p:cNvSpPr txBox="1"/>
          <p:nvPr/>
        </p:nvSpPr>
        <p:spPr>
          <a:xfrm>
            <a:off x="9420166" y="3343393"/>
            <a:ext cx="1259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Connection</a:t>
            </a:r>
          </a:p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192.168.2.7/8/9/10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DEB79C-9D02-434E-A804-185D87CB1AFD}"/>
              </a:ext>
            </a:extLst>
          </p:cNvPr>
          <p:cNvSpPr txBox="1"/>
          <p:nvPr/>
        </p:nvSpPr>
        <p:spPr>
          <a:xfrm rot="16200000">
            <a:off x="10510055" y="4378034"/>
            <a:ext cx="57065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Workspace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4970C-D910-DAB6-2C38-A2710D85FD5C}"/>
              </a:ext>
            </a:extLst>
          </p:cNvPr>
          <p:cNvSpPr txBox="1"/>
          <p:nvPr/>
        </p:nvSpPr>
        <p:spPr>
          <a:xfrm rot="16200000">
            <a:off x="10510056" y="3419420"/>
            <a:ext cx="57065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Hostpool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4D994B-E048-D84C-6950-82BFA6B6B9F0}"/>
              </a:ext>
            </a:extLst>
          </p:cNvPr>
          <p:cNvGrpSpPr/>
          <p:nvPr/>
        </p:nvGrpSpPr>
        <p:grpSpPr>
          <a:xfrm>
            <a:off x="3843224" y="2416431"/>
            <a:ext cx="2995989" cy="2699745"/>
            <a:chOff x="8532243" y="2393787"/>
            <a:chExt cx="2924101" cy="2699745"/>
          </a:xfrm>
        </p:grpSpPr>
        <p:sp>
          <p:nvSpPr>
            <p:cNvPr id="57" name="Freeform 33" descr="Cloud shape">
              <a:extLst>
                <a:ext uri="{FF2B5EF4-FFF2-40B4-BE49-F238E27FC236}">
                  <a16:creationId xmlns:a16="http://schemas.microsoft.com/office/drawing/2014/main" id="{BAD2F3D2-AACE-2766-49B6-BCE121148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2243" y="2393787"/>
              <a:ext cx="2924101" cy="2445055"/>
            </a:xfrm>
            <a:custGeom>
              <a:avLst/>
              <a:gdLst>
                <a:gd name="T0" fmla="*/ 208 w 247"/>
                <a:gd name="T1" fmla="*/ 72 h 163"/>
                <a:gd name="T2" fmla="*/ 208 w 247"/>
                <a:gd name="T3" fmla="*/ 69 h 163"/>
                <a:gd name="T4" fmla="*/ 140 w 247"/>
                <a:gd name="T5" fmla="*/ 0 h 163"/>
                <a:gd name="T6" fmla="*/ 83 w 247"/>
                <a:gd name="T7" fmla="*/ 31 h 163"/>
                <a:gd name="T8" fmla="*/ 64 w 247"/>
                <a:gd name="T9" fmla="*/ 26 h 163"/>
                <a:gd name="T10" fmla="*/ 42 w 247"/>
                <a:gd name="T11" fmla="*/ 32 h 163"/>
                <a:gd name="T12" fmla="*/ 24 w 247"/>
                <a:gd name="T13" fmla="*/ 64 h 163"/>
                <a:gd name="T14" fmla="*/ 0 w 247"/>
                <a:gd name="T15" fmla="*/ 109 h 163"/>
                <a:gd name="T16" fmla="*/ 48 w 247"/>
                <a:gd name="T17" fmla="*/ 163 h 163"/>
                <a:gd name="T18" fmla="*/ 54 w 247"/>
                <a:gd name="T19" fmla="*/ 163 h 163"/>
                <a:gd name="T20" fmla="*/ 59 w 247"/>
                <a:gd name="T21" fmla="*/ 163 h 163"/>
                <a:gd name="T22" fmla="*/ 170 w 247"/>
                <a:gd name="T23" fmla="*/ 163 h 163"/>
                <a:gd name="T24" fmla="*/ 173 w 247"/>
                <a:gd name="T25" fmla="*/ 163 h 163"/>
                <a:gd name="T26" fmla="*/ 175 w 247"/>
                <a:gd name="T27" fmla="*/ 163 h 163"/>
                <a:gd name="T28" fmla="*/ 184 w 247"/>
                <a:gd name="T29" fmla="*/ 163 h 163"/>
                <a:gd name="T30" fmla="*/ 201 w 247"/>
                <a:gd name="T31" fmla="*/ 163 h 163"/>
                <a:gd name="T32" fmla="*/ 247 w 247"/>
                <a:gd name="T33" fmla="*/ 117 h 163"/>
                <a:gd name="T34" fmla="*/ 208 w 247"/>
                <a:gd name="T35" fmla="*/ 7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163">
                  <a:moveTo>
                    <a:pt x="208" y="72"/>
                  </a:moveTo>
                  <a:cubicBezTo>
                    <a:pt x="208" y="71"/>
                    <a:pt x="208" y="69"/>
                    <a:pt x="208" y="69"/>
                  </a:cubicBezTo>
                  <a:cubicBezTo>
                    <a:pt x="208" y="31"/>
                    <a:pt x="177" y="0"/>
                    <a:pt x="140" y="0"/>
                  </a:cubicBezTo>
                  <a:cubicBezTo>
                    <a:pt x="116" y="0"/>
                    <a:pt x="95" y="13"/>
                    <a:pt x="83" y="31"/>
                  </a:cubicBezTo>
                  <a:cubicBezTo>
                    <a:pt x="77" y="28"/>
                    <a:pt x="71" y="26"/>
                    <a:pt x="64" y="26"/>
                  </a:cubicBezTo>
                  <a:cubicBezTo>
                    <a:pt x="56" y="26"/>
                    <a:pt x="48" y="28"/>
                    <a:pt x="42" y="32"/>
                  </a:cubicBezTo>
                  <a:cubicBezTo>
                    <a:pt x="32" y="39"/>
                    <a:pt x="25" y="51"/>
                    <a:pt x="24" y="64"/>
                  </a:cubicBezTo>
                  <a:cubicBezTo>
                    <a:pt x="10" y="74"/>
                    <a:pt x="0" y="91"/>
                    <a:pt x="0" y="109"/>
                  </a:cubicBezTo>
                  <a:cubicBezTo>
                    <a:pt x="0" y="137"/>
                    <a:pt x="21" y="160"/>
                    <a:pt x="48" y="163"/>
                  </a:cubicBezTo>
                  <a:cubicBezTo>
                    <a:pt x="49" y="163"/>
                    <a:pt x="52" y="163"/>
                    <a:pt x="54" y="163"/>
                  </a:cubicBezTo>
                  <a:cubicBezTo>
                    <a:pt x="55" y="163"/>
                    <a:pt x="57" y="163"/>
                    <a:pt x="59" y="163"/>
                  </a:cubicBezTo>
                  <a:cubicBezTo>
                    <a:pt x="84" y="163"/>
                    <a:pt x="143" y="163"/>
                    <a:pt x="170" y="163"/>
                  </a:cubicBezTo>
                  <a:cubicBezTo>
                    <a:pt x="171" y="163"/>
                    <a:pt x="172" y="163"/>
                    <a:pt x="173" y="163"/>
                  </a:cubicBezTo>
                  <a:cubicBezTo>
                    <a:pt x="175" y="163"/>
                    <a:pt x="175" y="163"/>
                    <a:pt x="175" y="163"/>
                  </a:cubicBezTo>
                  <a:cubicBezTo>
                    <a:pt x="177" y="163"/>
                    <a:pt x="181" y="163"/>
                    <a:pt x="184" y="163"/>
                  </a:cubicBezTo>
                  <a:cubicBezTo>
                    <a:pt x="201" y="163"/>
                    <a:pt x="201" y="163"/>
                    <a:pt x="201" y="163"/>
                  </a:cubicBezTo>
                  <a:cubicBezTo>
                    <a:pt x="227" y="163"/>
                    <a:pt x="247" y="142"/>
                    <a:pt x="247" y="117"/>
                  </a:cubicBezTo>
                  <a:cubicBezTo>
                    <a:pt x="247" y="94"/>
                    <a:pt x="230" y="75"/>
                    <a:pt x="208" y="72"/>
                  </a:cubicBezTo>
                  <a:close/>
                </a:path>
              </a:pathLst>
            </a:custGeom>
            <a:solidFill>
              <a:srgbClr val="1A1A1A">
                <a:alpha val="0"/>
              </a:srgbClr>
            </a:solidFill>
            <a:ln w="15875" cap="flat" cmpd="sng" algn="ctr">
              <a:solidFill>
                <a:srgbClr val="FFB9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640080" rIns="9144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4623EF6-BAF8-B5AA-C6FE-1A27CC6927A2}"/>
                </a:ext>
              </a:extLst>
            </p:cNvPr>
            <p:cNvSpPr txBox="1"/>
            <p:nvPr/>
          </p:nvSpPr>
          <p:spPr>
            <a:xfrm flipH="1">
              <a:off x="9239656" y="4884396"/>
              <a:ext cx="1342494" cy="1540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6858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Azure Virtual Desktop</a:t>
              </a:r>
            </a:p>
          </p:txBody>
        </p:sp>
        <p:sp>
          <p:nvSpPr>
            <p:cNvPr id="65" name="algorithm" title="Icon of a heartbeat">
              <a:extLst>
                <a:ext uri="{FF2B5EF4-FFF2-40B4-BE49-F238E27FC236}">
                  <a16:creationId xmlns:a16="http://schemas.microsoft.com/office/drawing/2014/main" id="{76B1EAFD-285C-EF15-159F-0ADCAB908B8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376684" y="3326736"/>
              <a:ext cx="316179" cy="273715"/>
            </a:xfrm>
            <a:custGeom>
              <a:avLst/>
              <a:gdLst>
                <a:gd name="T0" fmla="*/ 0 w 349"/>
                <a:gd name="T1" fmla="*/ 148 h 302"/>
                <a:gd name="T2" fmla="*/ 78 w 349"/>
                <a:gd name="T3" fmla="*/ 148 h 302"/>
                <a:gd name="T4" fmla="*/ 127 w 349"/>
                <a:gd name="T5" fmla="*/ 0 h 302"/>
                <a:gd name="T6" fmla="*/ 204 w 349"/>
                <a:gd name="T7" fmla="*/ 302 h 302"/>
                <a:gd name="T8" fmla="*/ 265 w 349"/>
                <a:gd name="T9" fmla="*/ 50 h 302"/>
                <a:gd name="T10" fmla="*/ 288 w 349"/>
                <a:gd name="T11" fmla="*/ 148 h 302"/>
                <a:gd name="T12" fmla="*/ 335 w 349"/>
                <a:gd name="T13" fmla="*/ 148 h 302"/>
                <a:gd name="T14" fmla="*/ 335 w 349"/>
                <a:gd name="T15" fmla="*/ 148 h 302"/>
                <a:gd name="T16" fmla="*/ 342 w 349"/>
                <a:gd name="T17" fmla="*/ 155 h 302"/>
                <a:gd name="T18" fmla="*/ 349 w 349"/>
                <a:gd name="T19" fmla="*/ 148 h 302"/>
                <a:gd name="T20" fmla="*/ 342 w 349"/>
                <a:gd name="T21" fmla="*/ 140 h 302"/>
                <a:gd name="T22" fmla="*/ 335 w 349"/>
                <a:gd name="T23" fmla="*/ 14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9" h="302">
                  <a:moveTo>
                    <a:pt x="0" y="148"/>
                  </a:moveTo>
                  <a:cubicBezTo>
                    <a:pt x="78" y="148"/>
                    <a:pt x="78" y="148"/>
                    <a:pt x="78" y="148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04" y="302"/>
                    <a:pt x="204" y="302"/>
                    <a:pt x="204" y="302"/>
                  </a:cubicBezTo>
                  <a:cubicBezTo>
                    <a:pt x="265" y="50"/>
                    <a:pt x="265" y="50"/>
                    <a:pt x="265" y="50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335" y="148"/>
                    <a:pt x="335" y="148"/>
                    <a:pt x="335" y="148"/>
                  </a:cubicBezTo>
                  <a:moveTo>
                    <a:pt x="335" y="148"/>
                  </a:moveTo>
                  <a:cubicBezTo>
                    <a:pt x="335" y="152"/>
                    <a:pt x="338" y="155"/>
                    <a:pt x="342" y="155"/>
                  </a:cubicBezTo>
                  <a:cubicBezTo>
                    <a:pt x="346" y="155"/>
                    <a:pt x="349" y="152"/>
                    <a:pt x="349" y="148"/>
                  </a:cubicBezTo>
                  <a:cubicBezTo>
                    <a:pt x="349" y="144"/>
                    <a:pt x="346" y="140"/>
                    <a:pt x="342" y="140"/>
                  </a:cubicBezTo>
                  <a:cubicBezTo>
                    <a:pt x="338" y="140"/>
                    <a:pt x="335" y="144"/>
                    <a:pt x="335" y="148"/>
                  </a:cubicBezTo>
                  <a:close/>
                </a:path>
              </a:pathLst>
            </a:custGeom>
            <a:noFill/>
            <a:ln w="15875" cap="sq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9" tIns="44810" rIns="89619" bIns="4481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203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66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7CF1B6-9AC5-3976-3E22-75EA7A24D912}"/>
                </a:ext>
              </a:extLst>
            </p:cNvPr>
            <p:cNvCxnSpPr>
              <a:cxnSpLocks/>
            </p:cNvCxnSpPr>
            <p:nvPr/>
          </p:nvCxnSpPr>
          <p:spPr>
            <a:xfrm>
              <a:off x="9876368" y="3462444"/>
              <a:ext cx="283604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CAEA04D-C4ED-5AD0-CB36-9558A5A163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2494" y="3311072"/>
              <a:ext cx="113442" cy="147818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413F7A-4976-6B1E-4663-0939F41ED749}"/>
                </a:ext>
              </a:extLst>
            </p:cNvPr>
            <p:cNvCxnSpPr>
              <a:cxnSpLocks/>
            </p:cNvCxnSpPr>
            <p:nvPr/>
          </p:nvCxnSpPr>
          <p:spPr>
            <a:xfrm>
              <a:off x="9943846" y="3465999"/>
              <a:ext cx="113442" cy="147818"/>
            </a:xfrm>
            <a:prstGeom prst="line">
              <a:avLst/>
            </a:prstGeom>
            <a:ln w="12700">
              <a:solidFill>
                <a:srgbClr val="C00000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Move_E7C2" title="Icon of four arrows pointing away from eachother">
              <a:extLst>
                <a:ext uri="{FF2B5EF4-FFF2-40B4-BE49-F238E27FC236}">
                  <a16:creationId xmlns:a16="http://schemas.microsoft.com/office/drawing/2014/main" id="{D6A05857-15BB-1B4F-FC87-59896DF7DF4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223529" y="3335050"/>
              <a:ext cx="273646" cy="273715"/>
            </a:xfrm>
            <a:custGeom>
              <a:avLst/>
              <a:gdLst>
                <a:gd name="T0" fmla="*/ 736 w 3999"/>
                <a:gd name="T1" fmla="*/ 2737 h 4000"/>
                <a:gd name="T2" fmla="*/ 0 w 3999"/>
                <a:gd name="T3" fmla="*/ 2001 h 4000"/>
                <a:gd name="T4" fmla="*/ 736 w 3999"/>
                <a:gd name="T5" fmla="*/ 1264 h 4000"/>
                <a:gd name="T6" fmla="*/ 86 w 3999"/>
                <a:gd name="T7" fmla="*/ 2001 h 4000"/>
                <a:gd name="T8" fmla="*/ 1264 w 3999"/>
                <a:gd name="T9" fmla="*/ 2001 h 4000"/>
                <a:gd name="T10" fmla="*/ 1264 w 3999"/>
                <a:gd name="T11" fmla="*/ 3265 h 4000"/>
                <a:gd name="T12" fmla="*/ 2000 w 3999"/>
                <a:gd name="T13" fmla="*/ 4000 h 4000"/>
                <a:gd name="T14" fmla="*/ 2735 w 3999"/>
                <a:gd name="T15" fmla="*/ 3265 h 4000"/>
                <a:gd name="T16" fmla="*/ 2000 w 3999"/>
                <a:gd name="T17" fmla="*/ 3915 h 4000"/>
                <a:gd name="T18" fmla="*/ 2000 w 3999"/>
                <a:gd name="T19" fmla="*/ 2737 h 4000"/>
                <a:gd name="T20" fmla="*/ 3264 w 3999"/>
                <a:gd name="T21" fmla="*/ 2737 h 4000"/>
                <a:gd name="T22" fmla="*/ 3999 w 3999"/>
                <a:gd name="T23" fmla="*/ 2001 h 4000"/>
                <a:gd name="T24" fmla="*/ 3264 w 3999"/>
                <a:gd name="T25" fmla="*/ 1264 h 4000"/>
                <a:gd name="T26" fmla="*/ 3913 w 3999"/>
                <a:gd name="T27" fmla="*/ 2001 h 4000"/>
                <a:gd name="T28" fmla="*/ 2735 w 3999"/>
                <a:gd name="T29" fmla="*/ 2001 h 4000"/>
                <a:gd name="T30" fmla="*/ 2735 w 3999"/>
                <a:gd name="T31" fmla="*/ 736 h 4000"/>
                <a:gd name="T32" fmla="*/ 2000 w 3999"/>
                <a:gd name="T33" fmla="*/ 0 h 4000"/>
                <a:gd name="T34" fmla="*/ 1264 w 3999"/>
                <a:gd name="T35" fmla="*/ 736 h 4000"/>
                <a:gd name="T36" fmla="*/ 2000 w 3999"/>
                <a:gd name="T37" fmla="*/ 86 h 4000"/>
                <a:gd name="T38" fmla="*/ 2000 w 3999"/>
                <a:gd name="T39" fmla="*/ 1264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99" h="4000">
                  <a:moveTo>
                    <a:pt x="736" y="2737"/>
                  </a:moveTo>
                  <a:lnTo>
                    <a:pt x="0" y="2001"/>
                  </a:lnTo>
                  <a:lnTo>
                    <a:pt x="736" y="1264"/>
                  </a:lnTo>
                  <a:moveTo>
                    <a:pt x="86" y="2001"/>
                  </a:moveTo>
                  <a:lnTo>
                    <a:pt x="1264" y="2001"/>
                  </a:lnTo>
                  <a:moveTo>
                    <a:pt x="1264" y="3265"/>
                  </a:moveTo>
                  <a:lnTo>
                    <a:pt x="2000" y="4000"/>
                  </a:lnTo>
                  <a:lnTo>
                    <a:pt x="2735" y="3265"/>
                  </a:lnTo>
                  <a:moveTo>
                    <a:pt x="2000" y="3915"/>
                  </a:moveTo>
                  <a:lnTo>
                    <a:pt x="2000" y="2737"/>
                  </a:lnTo>
                  <a:moveTo>
                    <a:pt x="3264" y="2737"/>
                  </a:moveTo>
                  <a:lnTo>
                    <a:pt x="3999" y="2001"/>
                  </a:lnTo>
                  <a:lnTo>
                    <a:pt x="3264" y="1264"/>
                  </a:lnTo>
                  <a:moveTo>
                    <a:pt x="3913" y="2001"/>
                  </a:moveTo>
                  <a:lnTo>
                    <a:pt x="2735" y="2001"/>
                  </a:lnTo>
                  <a:moveTo>
                    <a:pt x="2735" y="736"/>
                  </a:moveTo>
                  <a:lnTo>
                    <a:pt x="2000" y="0"/>
                  </a:lnTo>
                  <a:lnTo>
                    <a:pt x="1264" y="736"/>
                  </a:lnTo>
                  <a:moveTo>
                    <a:pt x="2000" y="86"/>
                  </a:moveTo>
                  <a:lnTo>
                    <a:pt x="2000" y="1264"/>
                  </a:lnTo>
                </a:path>
              </a:pathLst>
            </a:custGeom>
            <a:noFill/>
            <a:ln w="15875" cap="sq">
              <a:solidFill>
                <a:srgbClr val="00B05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19" tIns="44810" rIns="89619" bIns="4481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96203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62F1CDF-E10F-3AAC-0909-3ECF3F39C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69013" y="4302980"/>
              <a:ext cx="412501" cy="363971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4461AF4-23B8-B1FA-76C5-7E8E55DCFF92}"/>
                </a:ext>
              </a:extLst>
            </p:cNvPr>
            <p:cNvSpPr txBox="1"/>
            <p:nvPr/>
          </p:nvSpPr>
          <p:spPr>
            <a:xfrm>
              <a:off x="9027806" y="4652863"/>
              <a:ext cx="3105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C6FC432-363A-38AB-B492-1A7B27119FB9}"/>
                </a:ext>
              </a:extLst>
            </p:cNvPr>
            <p:cNvSpPr txBox="1"/>
            <p:nvPr/>
          </p:nvSpPr>
          <p:spPr>
            <a:xfrm>
              <a:off x="9120839" y="3634025"/>
              <a:ext cx="5339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Gateway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BBE07C-FC83-84B0-F802-F251D849ED1F}"/>
                </a:ext>
              </a:extLst>
            </p:cNvPr>
            <p:cNvSpPr txBox="1"/>
            <p:nvPr/>
          </p:nvSpPr>
          <p:spPr>
            <a:xfrm>
              <a:off x="9730615" y="3636461"/>
              <a:ext cx="5339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Broker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0B50A0C-636B-1B0B-997B-E633095E23A9}"/>
                </a:ext>
              </a:extLst>
            </p:cNvPr>
            <p:cNvSpPr txBox="1"/>
            <p:nvPr/>
          </p:nvSpPr>
          <p:spPr>
            <a:xfrm>
              <a:off x="10282258" y="3641513"/>
              <a:ext cx="53399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Diagnostics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B0AFEE91-03AB-692A-B8A6-5E9CC4E41CE2}"/>
                </a:ext>
              </a:extLst>
            </p:cNvPr>
            <p:cNvSpPr/>
            <p:nvPr/>
          </p:nvSpPr>
          <p:spPr>
            <a:xfrm>
              <a:off x="8957077" y="3169024"/>
              <a:ext cx="1950047" cy="765777"/>
            </a:xfrm>
            <a:prstGeom prst="roundRect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A4BDE664-99E2-39B1-5096-B33E14025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549256" y="4754330"/>
              <a:ext cx="339202" cy="339202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F6C807-70B2-A419-F0DF-97842358FB9E}"/>
                </a:ext>
              </a:extLst>
            </p:cNvPr>
            <p:cNvGrpSpPr/>
            <p:nvPr/>
          </p:nvGrpSpPr>
          <p:grpSpPr>
            <a:xfrm rot="5400000">
              <a:off x="8826192" y="3485458"/>
              <a:ext cx="454298" cy="134120"/>
              <a:chOff x="8580689" y="2253190"/>
              <a:chExt cx="1000926" cy="188867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2243BD8-459C-09E9-578F-1B32C6D4E0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0689" y="2253190"/>
                <a:ext cx="1000926" cy="7029"/>
              </a:xfrm>
              <a:prstGeom prst="line">
                <a:avLst/>
              </a:prstGeom>
              <a:ln w="19050">
                <a:solidFill>
                  <a:srgbClr val="00B050"/>
                </a:solidFill>
                <a:headEnd type="none" w="lg" len="med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BF9FBBA-E041-19AF-A4FD-2B58DFA574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0689" y="2435028"/>
                <a:ext cx="1000926" cy="7029"/>
              </a:xfrm>
              <a:prstGeom prst="line">
                <a:avLst/>
              </a:prstGeom>
              <a:ln w="19050">
                <a:solidFill>
                  <a:srgbClr val="00B050"/>
                </a:solidFill>
                <a:headEnd type="arrow" w="lg" len="med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62BB47-9897-BE9E-025E-62F58272A926}"/>
                </a:ext>
              </a:extLst>
            </p:cNvPr>
            <p:cNvSpPr txBox="1"/>
            <p:nvPr/>
          </p:nvSpPr>
          <p:spPr>
            <a:xfrm>
              <a:off x="8956531" y="2916259"/>
              <a:ext cx="53399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00" b="1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Reverse Connect</a:t>
              </a:r>
              <a:endPara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AC65B8C-1621-7ADA-ABEA-1CDED98E5D2D}"/>
              </a:ext>
            </a:extLst>
          </p:cNvPr>
          <p:cNvSpPr txBox="1"/>
          <p:nvPr/>
        </p:nvSpPr>
        <p:spPr>
          <a:xfrm>
            <a:off x="7704922" y="4649329"/>
            <a:ext cx="1259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Subnet 03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ER Gateway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3E6B609-0B7B-6F08-9A7F-69E6ABD9DE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81201" y="3872065"/>
            <a:ext cx="314958" cy="31495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D82B391-7DAC-F378-B870-266B689C2F09}"/>
              </a:ext>
            </a:extLst>
          </p:cNvPr>
          <p:cNvSpPr/>
          <p:nvPr/>
        </p:nvSpPr>
        <p:spPr bwMode="auto">
          <a:xfrm>
            <a:off x="7457276" y="4225587"/>
            <a:ext cx="1144594" cy="1580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ExpressRoute Gateway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BA782B-22B6-463B-107C-C1798BAEF442}"/>
              </a:ext>
            </a:extLst>
          </p:cNvPr>
          <p:cNvSpPr txBox="1"/>
          <p:nvPr/>
        </p:nvSpPr>
        <p:spPr>
          <a:xfrm>
            <a:off x="8514492" y="4639816"/>
            <a:ext cx="1259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Subnet 02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192.168.2.0/24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8BDF1-3F4F-7374-E5FF-5C0176F5CE18}"/>
              </a:ext>
            </a:extLst>
          </p:cNvPr>
          <p:cNvSpPr txBox="1"/>
          <p:nvPr/>
        </p:nvSpPr>
        <p:spPr>
          <a:xfrm>
            <a:off x="8562049" y="1381027"/>
            <a:ext cx="12595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Subnet 01</a:t>
            </a:r>
          </a:p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192.168.1.0/24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7B4DDA-16D6-61A8-5DA9-692A3C50D067}"/>
              </a:ext>
            </a:extLst>
          </p:cNvPr>
          <p:cNvSpPr txBox="1"/>
          <p:nvPr/>
        </p:nvSpPr>
        <p:spPr>
          <a:xfrm>
            <a:off x="1604689" y="3388501"/>
            <a:ext cx="2053712" cy="336900"/>
          </a:xfrm>
          <a:prstGeom prst="rect">
            <a:avLst/>
          </a:prstGeom>
          <a:noFill/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Segoe UI Semibold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Over Internet</a:t>
            </a:r>
            <a:r>
              <a:rPr lang="en-US" sz="1000" kern="0" dirty="0">
                <a:solidFill>
                  <a:srgbClr val="000000"/>
                </a:solidFill>
              </a:rPr>
              <a:t> only for Initial Feed Discovery &amp; Feed Download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cxnSp>
        <p:nvCxnSpPr>
          <p:cNvPr id="24" name="Straight Connector 23" descr="Two-way connector for the VPN and Express Route between On-premises and Gateway">
            <a:extLst>
              <a:ext uri="{FF2B5EF4-FFF2-40B4-BE49-F238E27FC236}">
                <a16:creationId xmlns:a16="http://schemas.microsoft.com/office/drawing/2014/main" id="{7EFA217F-6B5B-49D6-3D50-C5D2885CDEB5}"/>
              </a:ext>
            </a:extLst>
          </p:cNvPr>
          <p:cNvCxnSpPr>
            <a:cxnSpLocks/>
          </p:cNvCxnSpPr>
          <p:nvPr/>
        </p:nvCxnSpPr>
        <p:spPr>
          <a:xfrm>
            <a:off x="1461877" y="3664157"/>
            <a:ext cx="2641544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2E8B80-B3C5-82B2-DA15-FF2B598B8978}"/>
              </a:ext>
            </a:extLst>
          </p:cNvPr>
          <p:cNvCxnSpPr>
            <a:cxnSpLocks/>
            <a:stCxn id="105" idx="2"/>
            <a:endCxn id="47" idx="0"/>
          </p:cNvCxnSpPr>
          <p:nvPr/>
        </p:nvCxnSpPr>
        <p:spPr>
          <a:xfrm rot="5400000" flipH="1" flipV="1">
            <a:off x="7166692" y="896552"/>
            <a:ext cx="436387" cy="5330069"/>
          </a:xfrm>
          <a:prstGeom prst="bentConnector5">
            <a:avLst>
              <a:gd name="adj1" fmla="val -52385"/>
              <a:gd name="adj2" fmla="val 46659"/>
              <a:gd name="adj3" fmla="val 152385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49411D5-10F0-612C-05FE-327BA4C33E5B}"/>
              </a:ext>
            </a:extLst>
          </p:cNvPr>
          <p:cNvSpPr txBox="1"/>
          <p:nvPr/>
        </p:nvSpPr>
        <p:spPr>
          <a:xfrm>
            <a:off x="6863380" y="2946155"/>
            <a:ext cx="1001134" cy="164230"/>
          </a:xfrm>
          <a:prstGeom prst="rect">
            <a:avLst/>
          </a:prstGeom>
          <a:noFill/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Segoe UI Semibold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Private</a:t>
            </a:r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F3151644-A17D-7D07-2DBF-1AAF300D2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6200000" flipH="1">
            <a:off x="2933033" y="2355419"/>
            <a:ext cx="117685" cy="3316751"/>
          </a:xfrm>
          <a:prstGeom prst="can">
            <a:avLst/>
          </a:prstGeom>
          <a:solidFill>
            <a:srgbClr val="C0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A8EB2A63-66E0-8FB4-ABF5-18EF00C75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4904209" y="2978149"/>
            <a:ext cx="113441" cy="1091791"/>
          </a:xfrm>
          <a:prstGeom prst="can">
            <a:avLst/>
          </a:prstGeom>
          <a:solidFill>
            <a:srgbClr val="C0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id="{C9D2E8BA-CF69-B945-B906-C4C5CE6B1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 flipH="1">
            <a:off x="7325861" y="427661"/>
            <a:ext cx="113420" cy="4962995"/>
          </a:xfrm>
          <a:prstGeom prst="can">
            <a:avLst/>
          </a:prstGeom>
          <a:solidFill>
            <a:srgbClr val="C0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B56AF4B0-1CBC-4FED-019B-D304D09F7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9734417" y="1438882"/>
            <a:ext cx="129651" cy="1524763"/>
          </a:xfrm>
          <a:prstGeom prst="can">
            <a:avLst/>
          </a:prstGeom>
          <a:solidFill>
            <a:srgbClr val="C00000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C288DE-6778-B759-C2A1-104BA6419F90}"/>
              </a:ext>
            </a:extLst>
          </p:cNvPr>
          <p:cNvSpPr txBox="1"/>
          <p:nvPr/>
        </p:nvSpPr>
        <p:spPr>
          <a:xfrm>
            <a:off x="3444187" y="5168747"/>
            <a:ext cx="3527334" cy="91204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IN" sz="1200" b="1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ptos"/>
              </a:rPr>
              <a:t>Public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ptos"/>
              </a:rPr>
              <a:t>*wvd.microsoft.com</a:t>
            </a:r>
          </a:p>
          <a:p>
            <a:pPr marL="628650" lvl="1" indent="-1714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en-IN" sz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ptos"/>
              </a:rPr>
              <a:t>client, </a:t>
            </a:r>
            <a:r>
              <a:rPr lang="en-IN" sz="12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ptos"/>
              </a:rPr>
              <a:t>rdweb</a:t>
            </a:r>
            <a:r>
              <a:rPr lang="en-IN" sz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Aptos"/>
              </a:rPr>
              <a:t>, www -&gt; Public ( Global – Initial Feed Discovery and Feed)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C390153E-798E-1FAE-451C-043C5B87791F}"/>
              </a:ext>
            </a:extLst>
          </p:cNvPr>
          <p:cNvSpPr/>
          <p:nvPr/>
        </p:nvSpPr>
        <p:spPr bwMode="auto">
          <a:xfrm>
            <a:off x="3621380" y="32234"/>
            <a:ext cx="2288445" cy="675599"/>
          </a:xfrm>
          <a:prstGeom prst="cloud">
            <a:avLst/>
          </a:prstGeom>
          <a:solidFill>
            <a:srgbClr val="4472C4">
              <a:lumMod val="60000"/>
              <a:lumOff val="40000"/>
            </a:srgbClr>
          </a:solidFill>
          <a:ln w="10795" cap="flat" cmpd="sng" algn="ctr">
            <a:solidFill>
              <a:srgbClr val="4472C4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0" cap="none" spc="0" normalizeH="0" baseline="0" noProof="0">
                <a:ln>
                  <a:noFill/>
                </a:ln>
                <a:gradFill>
                  <a:gsLst>
                    <a:gs pos="64602">
                      <a:srgbClr val="1A1A1A"/>
                    </a:gs>
                    <a:gs pos="40075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Global Microsoft Backbone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gradFill>
                <a:gsLst>
                  <a:gs pos="64602">
                    <a:srgbClr val="1A1A1A"/>
                  </a:gs>
                  <a:gs pos="40075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87362-7FF7-67E9-47D7-92722653247B}"/>
              </a:ext>
            </a:extLst>
          </p:cNvPr>
          <p:cNvSpPr txBox="1"/>
          <p:nvPr/>
        </p:nvSpPr>
        <p:spPr>
          <a:xfrm>
            <a:off x="2447362" y="582972"/>
            <a:ext cx="15747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AVD Client to AVD URLs (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  <a:hlinkClick r:id="rId15"/>
              </a:rPr>
              <a:t>Link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</a:p>
        </p:txBody>
      </p:sp>
      <p:pic>
        <p:nvPicPr>
          <p:cNvPr id="10" name="Picture 9" descr="A blue circle with arrows in it&#10;&#10;Description automatically generated">
            <a:extLst>
              <a:ext uri="{FF2B5EF4-FFF2-40B4-BE49-F238E27FC236}">
                <a16:creationId xmlns:a16="http://schemas.microsoft.com/office/drawing/2014/main" id="{89FB0156-2CB0-E90C-D002-94F92D06C21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66" y="582397"/>
            <a:ext cx="246221" cy="24622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C9B6E88-D634-ADAC-6723-DA73EBCED604}"/>
              </a:ext>
            </a:extLst>
          </p:cNvPr>
          <p:cNvGrpSpPr/>
          <p:nvPr/>
        </p:nvGrpSpPr>
        <p:grpSpPr>
          <a:xfrm>
            <a:off x="4650250" y="505523"/>
            <a:ext cx="1179179" cy="737753"/>
            <a:chOff x="2248993" y="2090279"/>
            <a:chExt cx="1179179" cy="73775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80F34E-F731-D7E2-B603-BA797F9C1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248993" y="2090279"/>
              <a:ext cx="1179179" cy="73775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AA109C-BB73-9A8E-5273-0AC2EABB20B5}"/>
                </a:ext>
              </a:extLst>
            </p:cNvPr>
            <p:cNvSpPr txBox="1"/>
            <p:nvPr/>
          </p:nvSpPr>
          <p:spPr>
            <a:xfrm>
              <a:off x="2386627" y="2498886"/>
              <a:ext cx="1001134" cy="317430"/>
            </a:xfrm>
            <a:prstGeom prst="rect">
              <a:avLst/>
            </a:prstGeom>
            <a:noFill/>
            <a:ln w="158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32472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accent2"/>
                  </a:solidFill>
                  <a:latin typeface="Segoe UI Semibold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Internet</a:t>
              </a:r>
            </a:p>
          </p:txBody>
        </p:sp>
      </p:grpSp>
      <p:pic>
        <p:nvPicPr>
          <p:cNvPr id="33" name="Picture 32" descr="A blue circle with arrows in it&#10;&#10;Description automatically generated">
            <a:extLst>
              <a:ext uri="{FF2B5EF4-FFF2-40B4-BE49-F238E27FC236}">
                <a16:creationId xmlns:a16="http://schemas.microsoft.com/office/drawing/2014/main" id="{7C7ECAE8-8D6A-77D1-1892-77FDD3B94C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69" y="566482"/>
            <a:ext cx="246221" cy="24622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34466A4-0FD0-B07F-0B1E-742B23C7E0E2}"/>
              </a:ext>
            </a:extLst>
          </p:cNvPr>
          <p:cNvSpPr txBox="1"/>
          <p:nvPr/>
        </p:nvSpPr>
        <p:spPr>
          <a:xfrm>
            <a:off x="6085607" y="578221"/>
            <a:ext cx="15747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Hostpool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to AVD URLs (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  <a:hlinkClick r:id="rId19"/>
              </a:rPr>
              <a:t>Link</a:t>
            </a: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</a:p>
        </p:txBody>
      </p:sp>
      <p:pic>
        <p:nvPicPr>
          <p:cNvPr id="35" name="Picture 34" descr="A cloud and brick wall&#10;&#10;Description automatically generated">
            <a:extLst>
              <a:ext uri="{FF2B5EF4-FFF2-40B4-BE49-F238E27FC236}">
                <a16:creationId xmlns:a16="http://schemas.microsoft.com/office/drawing/2014/main" id="{780C7761-D3F7-CB6B-AD53-CB0E67DB0A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22" y="838667"/>
            <a:ext cx="673788" cy="353739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01CBA8C-22B8-FD15-6CBB-DD996F861230}"/>
              </a:ext>
            </a:extLst>
          </p:cNvPr>
          <p:cNvCxnSpPr>
            <a:cxnSpLocks/>
          </p:cNvCxnSpPr>
          <p:nvPr/>
        </p:nvCxnSpPr>
        <p:spPr>
          <a:xfrm rot="10800000">
            <a:off x="5900275" y="417007"/>
            <a:ext cx="3597363" cy="579247"/>
          </a:xfrm>
          <a:prstGeom prst="bentConnector3">
            <a:avLst>
              <a:gd name="adj1" fmla="val 3313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C45D73C-8500-E30C-865F-1E8CF73E435C}"/>
              </a:ext>
            </a:extLst>
          </p:cNvPr>
          <p:cNvCxnSpPr>
            <a:cxnSpLocks/>
            <a:endCxn id="3" idx="2"/>
          </p:cNvCxnSpPr>
          <p:nvPr/>
        </p:nvCxnSpPr>
        <p:spPr>
          <a:xfrm rot="5400000" flipH="1" flipV="1">
            <a:off x="644043" y="504209"/>
            <a:ext cx="3118610" cy="285026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997F89-F16A-A220-107D-A49DB9EA043B}"/>
              </a:ext>
            </a:extLst>
          </p:cNvPr>
          <p:cNvGrpSpPr/>
          <p:nvPr/>
        </p:nvGrpSpPr>
        <p:grpSpPr>
          <a:xfrm>
            <a:off x="542846" y="1730893"/>
            <a:ext cx="1001134" cy="620655"/>
            <a:chOff x="510166" y="2168736"/>
            <a:chExt cx="1001134" cy="620655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2A90B24D-78B7-4430-6591-7F320106A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269" y="2168736"/>
              <a:ext cx="836928" cy="523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179B1D8-242A-61FD-0608-B6F98F681D90}"/>
                </a:ext>
              </a:extLst>
            </p:cNvPr>
            <p:cNvSpPr txBox="1"/>
            <p:nvPr/>
          </p:nvSpPr>
          <p:spPr>
            <a:xfrm>
              <a:off x="510166" y="2471961"/>
              <a:ext cx="1001134" cy="317430"/>
            </a:xfrm>
            <a:prstGeom prst="rect">
              <a:avLst/>
            </a:prstGeom>
            <a:noFill/>
            <a:ln w="158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 defTabSz="932472" fontAlgn="base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accent2"/>
                  </a:solidFill>
                  <a:latin typeface="Segoe UI Semibold"/>
                  <a:cs typeface="Segoe UI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Internet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C178EBF-FEA6-3439-8B8B-A491020C261A}"/>
              </a:ext>
            </a:extLst>
          </p:cNvPr>
          <p:cNvSpPr txBox="1"/>
          <p:nvPr/>
        </p:nvSpPr>
        <p:spPr>
          <a:xfrm>
            <a:off x="245816" y="5173933"/>
            <a:ext cx="3116181" cy="124444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Private DNS Zones</a:t>
            </a:r>
            <a:endParaRPr lang="en-IN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Apto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privatelink.wvd.microsoft.com</a:t>
            </a:r>
            <a:endParaRPr lang="en-IN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Apto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rdweb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 -&gt; 192.168.2.4,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rdbroker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 -&gt; 192.168.2.7,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rddiagnostic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 -&gt; 192.168.2.8,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rdgateway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Aptos"/>
              </a:rPr>
              <a:t> -&gt; 192.168.2.9</a:t>
            </a:r>
            <a:endParaRPr lang="en-IN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effectLst/>
              <a:uLnTx/>
              <a:uFillTx/>
              <a:latin typeface="Aptos"/>
            </a:endParaRPr>
          </a:p>
        </p:txBody>
      </p:sp>
      <p:cxnSp>
        <p:nvCxnSpPr>
          <p:cNvPr id="56" name="Straight Connector 55" descr="Two-way connector for the VPN and Express Route between On-premises and Gateway">
            <a:extLst>
              <a:ext uri="{FF2B5EF4-FFF2-40B4-BE49-F238E27FC236}">
                <a16:creationId xmlns:a16="http://schemas.microsoft.com/office/drawing/2014/main" id="{97785D25-2BFE-568C-3B92-F33F1B5BA608}"/>
              </a:ext>
            </a:extLst>
          </p:cNvPr>
          <p:cNvCxnSpPr>
            <a:cxnSpLocks/>
          </p:cNvCxnSpPr>
          <p:nvPr/>
        </p:nvCxnSpPr>
        <p:spPr>
          <a:xfrm flipV="1">
            <a:off x="1216899" y="4108836"/>
            <a:ext cx="6669211" cy="39292"/>
          </a:xfrm>
          <a:prstGeom prst="line">
            <a:avLst/>
          </a:prstGeom>
          <a:noFill/>
          <a:ln w="19050" cap="flat" cmpd="sng" algn="ctr">
            <a:solidFill>
              <a:srgbClr val="FFB900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E523B46-DFE1-53E3-38B2-436C1BA85568}"/>
              </a:ext>
            </a:extLst>
          </p:cNvPr>
          <p:cNvSpPr txBox="1"/>
          <p:nvPr/>
        </p:nvSpPr>
        <p:spPr>
          <a:xfrm>
            <a:off x="1550958" y="4166712"/>
            <a:ext cx="2289139" cy="321973"/>
          </a:xfrm>
          <a:prstGeom prst="rect">
            <a:avLst/>
          </a:prstGeom>
          <a:noFill/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32472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accent2"/>
                </a:solidFill>
                <a:latin typeface="Segoe UI Semibold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Express Route Private connections for Broker Gateway and Session Host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81D64-0E27-C68D-6CBF-3AA924E8CBAB}"/>
              </a:ext>
            </a:extLst>
          </p:cNvPr>
          <p:cNvSpPr txBox="1"/>
          <p:nvPr/>
        </p:nvSpPr>
        <p:spPr>
          <a:xfrm>
            <a:off x="9442114" y="4365574"/>
            <a:ext cx="125951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No Private Endpoint</a:t>
            </a:r>
          </a:p>
        </p:txBody>
      </p:sp>
    </p:spTree>
    <p:extLst>
      <p:ext uri="{BB962C8B-B14F-4D97-AF65-F5344CB8AC3E}">
        <p14:creationId xmlns:p14="http://schemas.microsoft.com/office/powerpoint/2010/main" val="5636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3" grpId="0" animBg="1"/>
      <p:bldP spid="6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362</Words>
  <Application>Microsoft Office PowerPoint</Application>
  <PresentationFormat>Widescreen</PresentationFormat>
  <Paragraphs>112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Aquib Qureshi</dc:creator>
  <cp:lastModifiedBy>Aquib Qureshi</cp:lastModifiedBy>
  <cp:revision>1</cp:revision>
  <dcterms:created xsi:type="dcterms:W3CDTF">2024-07-30T15:55:05Z</dcterms:created>
  <dcterms:modified xsi:type="dcterms:W3CDTF">2024-07-31T14:33:21Z</dcterms:modified>
</cp:coreProperties>
</file>