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2"/>
    <p:restoredTop sz="94663"/>
  </p:normalViewPr>
  <p:slideViewPr>
    <p:cSldViewPr snapToGrid="0" snapToObjects="1">
      <p:cViewPr varScale="1">
        <p:scale>
          <a:sx n="113" d="100"/>
          <a:sy n="113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A8C63-8529-C643-AA9C-37CB101B0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431EB3-B779-5E4C-AB00-87B8DFC27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1D8D1-0036-E84D-925B-080A45EB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71A901-D273-D54B-A9A1-8C15ECC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49C86-31D4-5241-A9E9-2841371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85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73185-2CDD-D84B-8719-40592CF2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2C0AB6-B2D5-8041-A29E-65CF071F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270E8C-5CD6-C44C-A119-D28649C3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3E1412-968B-AE49-9EAB-3DB05CE1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FE1E5A-7710-9044-9655-C064DA9E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81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952598-E826-C64F-AB96-B3E8D3169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E13D32-14C7-F64E-9A57-94C7AA0B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77714-3C3A-944B-9259-7A61DD9C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BF5CF-E2FC-8C46-A648-149729CB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330A13-B5F2-E241-A1C2-7DD1BDFE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24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AF2B4-2F68-E449-BF6E-684E885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666BBB-0A88-4B4A-868B-84A57357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A8394-5C4C-194A-8DFB-D0F8D159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6D84AC-BEAB-4141-B538-85AE0B25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243D7-2FD3-6242-AFE0-CD29D2FA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87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DFCE7-CC1F-9D42-98A0-6C214080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6D1286-6EFD-4842-AD28-C839C5C1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C4D50-271A-964B-AECE-4A61C193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C81B37-0B8D-634D-92A5-12972A44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BF413-1083-5E43-A553-52BC305C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4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F43D5-6AF4-5B46-91FD-948B8316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1758A3-2102-B840-A1FD-1B16D51E4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612BB2-CE87-D444-8AEA-A43E18F35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7040BE-782A-7645-A231-4708413E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167CB3-38DB-D24F-B963-DDB9E2FB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63E70B-D6E5-AF49-A059-1CCA0618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62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82BEB-E7F2-A24A-A474-6716BE67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0AE99-E077-E74A-ABA2-3235679B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CABC1A-D7D3-5C4A-80C3-D171A974A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2E04BF-F6F2-CE4A-AAB9-31962F139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13478E-A3F4-0844-89A1-393443FE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5E93FC-5167-1842-807A-77FECF4D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716EB0-AEC3-C34E-8C90-AE2F94FB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A7F949-C5F3-394E-A6BE-87FE557B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79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43B71-AE76-234D-87B9-1D791307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38026-6CC1-764B-BD2D-B405F23B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EE3026-E483-0F4A-B488-4CBF9FC5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0F4F3B-9C04-7441-A600-D35041EE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20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F44E6B-3935-EF4D-AE29-1CA5F40A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EF38EA-07D7-7145-B62D-D13AC91C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E3D9E3-32EE-2F42-A7CF-D7D43B00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6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0F8DF-28F5-3F47-A801-A1788C6F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C68884-D67E-FB4F-9B98-7B037606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A8C1D-0633-954F-A6AF-06F288256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B20F60-2E32-0642-A52B-10550798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1FB4BD-E361-B54D-9F72-FABCD816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015EC-B35C-FB43-AA44-E08B1C57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8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5FBFF-83A2-BD4A-BDE1-A31A0B6F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4A5736-72E3-EB4A-BA38-00116C322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242C6E-B24F-AA4A-96E1-A8A1E0030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42F46-EBC5-1B49-9F81-D7708F05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2EE819-90C1-F04D-8967-E8D3464F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78FF14-720F-704C-A563-2F93AE73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7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479CAE-164A-DF49-8D90-C776167E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63B82C-44C0-D345-830C-B3CACA04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54709-64A0-4B47-81CA-852B4BDED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6659-95B5-BD4E-8686-23FB8F80781E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21CC4F-FCA9-1F4D-9E63-942D922D7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576FA-2DAF-0E4B-B466-2E7A65A0D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6C31-DA04-5D42-A9FA-31ADCDA62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26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人, 衣料, 若い, 持つ が含まれている画像&#10;&#10;自動的に生成された説明">
            <a:extLst>
              <a:ext uri="{FF2B5EF4-FFF2-40B4-BE49-F238E27FC236}">
                <a16:creationId xmlns:a16="http://schemas.microsoft.com/office/drawing/2014/main" id="{A9851EE3-0697-AB42-9069-03915B539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097689" y="0"/>
            <a:ext cx="1996621" cy="29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C8D39-0BBE-274F-B949-E669E9FC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itchFamily="82" charset="0"/>
                <a:cs typeface="Diwan Thuluth" pitchFamily="2" charset="-78"/>
                <a:sym typeface="Wingdings" pitchFamily="2" charset="2"/>
              </a:rPr>
              <a:t> </a:t>
            </a:r>
            <a:r>
              <a:rPr lang="en-US" altLang="ja-JP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  <a:t>Jump and catch!</a:t>
            </a:r>
            <a:endParaRPr kumimoji="1" lang="ja-JP" altLang="en-US" sz="115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abriola" pitchFamily="82" charset="0"/>
              <a:cs typeface="Diwan Thuluth" pitchFamily="2" charset="-7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E6DFB9-8F20-164A-87F4-56B937D0F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665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C8D39-0BBE-274F-B949-E669E9FC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itchFamily="82" charset="0"/>
                <a:cs typeface="Diwan Thuluth" pitchFamily="2" charset="-78"/>
                <a:sym typeface="Wingdings" pitchFamily="2" charset="2"/>
              </a:rPr>
              <a:t> I</a:t>
            </a:r>
            <a:r>
              <a:rPr lang="en-US" altLang="ja-JP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  <a:t>gnore!</a:t>
            </a:r>
            <a:endParaRPr kumimoji="1" lang="ja-JP" altLang="en-US" sz="115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abriola" pitchFamily="82" charset="0"/>
              <a:cs typeface="Diwan Thuluth" pitchFamily="2" charset="-7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E6DFB9-8F20-164A-87F4-56B937D0F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794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76AF4E8-5C8E-DD42-ADD3-7A034D7CA918}"/>
              </a:ext>
            </a:extLst>
          </p:cNvPr>
          <p:cNvGrpSpPr/>
          <p:nvPr/>
        </p:nvGrpSpPr>
        <p:grpSpPr>
          <a:xfrm>
            <a:off x="5097689" y="0"/>
            <a:ext cx="1996621" cy="2947042"/>
            <a:chOff x="5097689" y="0"/>
            <a:chExt cx="1996621" cy="2947042"/>
          </a:xfrm>
        </p:grpSpPr>
        <p:pic>
          <p:nvPicPr>
            <p:cNvPr id="5" name="図 4" descr="人, 衣料, 若い, 持つ が含まれている画像&#10;&#10;自動的に生成された説明">
              <a:extLst>
                <a:ext uri="{FF2B5EF4-FFF2-40B4-BE49-F238E27FC236}">
                  <a16:creationId xmlns:a16="http://schemas.microsoft.com/office/drawing/2014/main" id="{A9851EE3-0697-AB42-9069-03915B539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097689" y="0"/>
              <a:ext cx="1996621" cy="2947042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5EDC16-82F1-1C4B-A238-B6EA3DE8B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338" y="1318727"/>
              <a:ext cx="1325323" cy="132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850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C8D39-0BBE-274F-B949-E669E9FC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11500" dirty="0">
                <a:solidFill>
                  <a:schemeClr val="bg1"/>
                </a:solidFill>
                <a:latin typeface="Gabriola" pitchFamily="82" charset="0"/>
                <a:cs typeface="Diwan Thuluth" pitchFamily="2" charset="-78"/>
              </a:rPr>
              <a:t>The Thatcher in the Lie</a:t>
            </a:r>
            <a:endParaRPr kumimoji="1" lang="ja-JP" altLang="en-US" sz="11500">
              <a:solidFill>
                <a:schemeClr val="bg1"/>
              </a:solidFill>
              <a:latin typeface="Gabriola" pitchFamily="82" charset="0"/>
              <a:cs typeface="Diwan Thuluth" pitchFamily="2" charset="-7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5AB4C6-2E0C-A44C-8958-58E060B62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>
                <a:solidFill>
                  <a:schemeClr val="bg1"/>
                </a:solidFill>
                <a:latin typeface="Gabriola" pitchFamily="82" charset="0"/>
                <a:cs typeface="Diwan Thuluth" pitchFamily="2" charset="-78"/>
              </a:rPr>
              <a:t>Kazutaka Kurihara</a:t>
            </a:r>
          </a:p>
        </p:txBody>
      </p:sp>
    </p:spTree>
    <p:extLst>
      <p:ext uri="{BB962C8B-B14F-4D97-AF65-F5344CB8AC3E}">
        <p14:creationId xmlns:p14="http://schemas.microsoft.com/office/powerpoint/2010/main" val="5569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C8D39-0BBE-274F-B949-E669E9FC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sz="11500" dirty="0">
                <a:solidFill>
                  <a:schemeClr val="bg1"/>
                </a:solidFill>
                <a:latin typeface="Gabriola" pitchFamily="82" charset="0"/>
                <a:cs typeface="Diwan Thuluth" pitchFamily="2" charset="-78"/>
              </a:rPr>
              <a:t>Jump and catch faces,</a:t>
            </a:r>
            <a:br>
              <a:rPr lang="en-US" altLang="ja-JP" sz="11500" dirty="0">
                <a:solidFill>
                  <a:schemeClr val="bg1"/>
                </a:solidFill>
                <a:latin typeface="Gabriola" pitchFamily="82" charset="0"/>
                <a:cs typeface="Diwan Thuluth" pitchFamily="2" charset="-78"/>
              </a:rPr>
            </a:br>
            <a:r>
              <a:rPr lang="en-US" altLang="ja-JP" sz="11500" dirty="0">
                <a:solidFill>
                  <a:schemeClr val="bg1"/>
                </a:solidFill>
                <a:latin typeface="Gabriola" pitchFamily="82" charset="0"/>
                <a:cs typeface="Diwan Thuluth" pitchFamily="2" charset="-78"/>
              </a:rPr>
              <a:t>avoid thatcher illusions! </a:t>
            </a:r>
            <a:endParaRPr kumimoji="1" lang="ja-JP" altLang="en-US" sz="11500">
              <a:solidFill>
                <a:schemeClr val="bg1"/>
              </a:solidFill>
              <a:latin typeface="Gabriola" pitchFamily="82" charset="0"/>
              <a:cs typeface="Diwan Thuluth" pitchFamily="2" charset="-7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E6DFB9-8F20-164A-87F4-56B937D0F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419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C8D39-0BBE-274F-B949-E669E9FC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sz="1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  <a:t>The Thatcher in the Lie</a:t>
            </a:r>
            <a:endParaRPr kumimoji="1" lang="ja-JP" altLang="en-US" sz="115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Gabriola" pitchFamily="82" charset="0"/>
              <a:cs typeface="Diwan Thuluth" pitchFamily="2" charset="-7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5AB4C6-2E0C-A44C-8958-58E060B62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  <a:t>Kazutaka Kurihara</a:t>
            </a:r>
          </a:p>
        </p:txBody>
      </p:sp>
    </p:spTree>
    <p:extLst>
      <p:ext uri="{BB962C8B-B14F-4D97-AF65-F5344CB8AC3E}">
        <p14:creationId xmlns:p14="http://schemas.microsoft.com/office/powerpoint/2010/main" val="321288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C8D39-0BBE-274F-B949-E669E9FC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sz="1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  <a:t>Jump and catch faces,</a:t>
            </a:r>
            <a:br>
              <a:rPr lang="en-US" altLang="ja-JP" sz="1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</a:br>
            <a:r>
              <a:rPr lang="en-US" altLang="ja-JP" sz="1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  <a:t>avoid Thatcher illusions! </a:t>
            </a:r>
            <a:endParaRPr kumimoji="1" lang="ja-JP" altLang="en-US" sz="115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Gabriola" pitchFamily="82" charset="0"/>
              <a:cs typeface="Diwan Thuluth" pitchFamily="2" charset="-7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E6DFB9-8F20-164A-87F4-56B937D0F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863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C8D39-0BBE-274F-B949-E669E9FC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ja-JP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  <a:t>The Thatcher in the Lie</a:t>
            </a:r>
            <a:endParaRPr kumimoji="1" lang="ja-JP" altLang="en-US" sz="115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abriola" pitchFamily="82" charset="0"/>
              <a:cs typeface="Diwan Thuluth" pitchFamily="2" charset="-7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5AB4C6-2E0C-A44C-8958-58E060B62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  <a:t>Kazutaka Kurihara</a:t>
            </a:r>
          </a:p>
        </p:txBody>
      </p:sp>
    </p:spTree>
    <p:extLst>
      <p:ext uri="{BB962C8B-B14F-4D97-AF65-F5344CB8AC3E}">
        <p14:creationId xmlns:p14="http://schemas.microsoft.com/office/powerpoint/2010/main" val="423526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C8D39-0BBE-274F-B949-E669E9FC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716683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  <a:t>Jump and catch faces,</a:t>
            </a:r>
            <a:br>
              <a:rPr lang="en-US" altLang="ja-JP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</a:br>
            <a:r>
              <a:rPr lang="en-US" altLang="ja-JP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itchFamily="82" charset="0"/>
                <a:cs typeface="Diwan Thuluth" pitchFamily="2" charset="-78"/>
              </a:rPr>
              <a:t>ignore Thatcher illusions! </a:t>
            </a:r>
            <a:endParaRPr kumimoji="1" lang="ja-JP" altLang="en-US" sz="115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abriola" pitchFamily="82" charset="0"/>
              <a:cs typeface="Diwan Thuluth" pitchFamily="2" charset="-7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E6DFB9-8F20-164A-87F4-56B937D0F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609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59</Words>
  <Application>Microsoft Macintosh PowerPoint</Application>
  <PresentationFormat>ワイド画面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Gabriola</vt:lpstr>
      <vt:lpstr>Office テーマ</vt:lpstr>
      <vt:lpstr>PowerPoint プレゼンテーション</vt:lpstr>
      <vt:lpstr>PowerPoint プレゼンテーション</vt:lpstr>
      <vt:lpstr>PowerPoint プレゼンテーション</vt:lpstr>
      <vt:lpstr>The Thatcher in the Lie</vt:lpstr>
      <vt:lpstr>Jump and catch faces, avoid thatcher illusions! </vt:lpstr>
      <vt:lpstr>The Thatcher in the Lie</vt:lpstr>
      <vt:lpstr>Jump and catch faces, avoid Thatcher illusions! </vt:lpstr>
      <vt:lpstr>The Thatcher in the Lie</vt:lpstr>
      <vt:lpstr>Jump and catch faces, ignore Thatcher illusions! </vt:lpstr>
      <vt:lpstr> Jump and catch!</vt:lpstr>
      <vt:lpstr> Ignore!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栗原　一貴</dc:creator>
  <cp:lastModifiedBy>栗原　一貴</cp:lastModifiedBy>
  <cp:revision>9</cp:revision>
  <dcterms:created xsi:type="dcterms:W3CDTF">2020-10-04T07:46:46Z</dcterms:created>
  <dcterms:modified xsi:type="dcterms:W3CDTF">2020-10-26T00:12:09Z</dcterms:modified>
</cp:coreProperties>
</file>