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3" autoAdjust="0"/>
    <p:restoredTop sz="94660"/>
  </p:normalViewPr>
  <p:slideViewPr>
    <p:cSldViewPr snapToGrid="0">
      <p:cViewPr>
        <p:scale>
          <a:sx n="100" d="100"/>
          <a:sy n="100" d="100"/>
        </p:scale>
        <p:origin x="-9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FCA53-CFA6-4E92-9A4A-41D58C249E45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BE602-75C2-4C29-B90D-E6AF39D0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84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4627-5943-4582-878E-0F4B9CC97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B4E738-391E-44BE-B2E4-B0FA21DDE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09623-8F60-4847-9AA4-23BC7C80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55A-D455-4418-BD6D-746FBF7A3FAD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37A3C-CA9B-49AF-B1DE-76DB208B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ADEE7-FC84-414F-8DE8-7039550E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445B-7E3F-4CF1-BA13-C467FF399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CD4BF-92D9-4FC9-B03B-01429906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D305F2-18BE-41CD-9B92-2E501C5C6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DBE0D-34B1-45F0-A179-56E7DA84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55A-D455-4418-BD6D-746FBF7A3FAD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AB1A0-17BC-4C02-A385-E1E45370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6301A-AD74-47D6-B91B-A63065F0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445B-7E3F-4CF1-BA13-C467FF399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0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773A2E-24C1-4E8D-828E-409519B8A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EBC6C3-61DB-4686-8E75-189DFFF9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A3605-6479-4671-8550-AC4A2C10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55A-D455-4418-BD6D-746FBF7A3FAD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63583-7911-4057-9C1C-A38136E5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3EB66-F9BF-44ED-A458-529F32D2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445B-7E3F-4CF1-BA13-C467FF399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30BBB-2B50-4F61-89E3-B7A8C63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CD3A9-73A4-4701-9738-15D831BC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EBC73-74EB-446D-A359-7A35B393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55A-D455-4418-BD6D-746FBF7A3FAD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A255D-4E44-4339-BB6C-47ABB8F8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53430-07B2-4078-AE18-80913A49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445B-7E3F-4CF1-BA13-C467FF399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45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58E1-B74A-400A-96C0-171468B6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1E6A52-D594-46F8-BC99-C2186A8C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EAFE1-420F-44F9-ADFA-ACDDF863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55A-D455-4418-BD6D-746FBF7A3FAD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19DA9-739B-4D14-9623-DA36FCBF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2047A-1B86-474F-8887-A23FE1E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445B-7E3F-4CF1-BA13-C467FF399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79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0BCFF-9B91-4988-AFC5-C24045A5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E2DAA-FA51-4CC7-A939-2245CE960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D74CC-5A16-4153-B70C-ACA3282A5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F16CA-D5E1-4325-AA90-63129148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55A-D455-4418-BD6D-746FBF7A3FAD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51BF2-8707-4427-B3B7-8C2F1E38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4288F-38FB-4031-A3B1-1F480A53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445B-7E3F-4CF1-BA13-C467FF399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98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00747-2F23-40CB-A0C1-4EAD9011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9D201-14C1-46AD-8061-EBD67376F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BABE5B-2BD7-4944-9EE4-DD3AF1DAB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CC43A9-9BB4-4457-A361-1B18AE4D3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357F8A-46EE-49F1-BE70-33A4D5AF1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A8CDB7-6E07-4367-B8B7-EB67FC6E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55A-D455-4418-BD6D-746FBF7A3FAD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A13184-51DD-4069-9599-491FEA85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E426D4-5AAB-4606-9098-1246D995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445B-7E3F-4CF1-BA13-C467FF399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5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6DA64-7A84-4F02-9C8B-DAD19DA9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017B4A-1890-4D41-B3AB-2ADD9534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55A-D455-4418-BD6D-746FBF7A3FAD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B6150D-CFB7-4AFA-8137-E066F4C7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9E4D24-5421-4E81-B948-4D9C9C26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445B-7E3F-4CF1-BA13-C467FF399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3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1D9018-B3B7-45F7-B583-968304E9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55A-D455-4418-BD6D-746FBF7A3FAD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94F00-0727-489C-B76B-0DB077F8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CF839-91BC-4C90-904A-7185BE0F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445B-7E3F-4CF1-BA13-C467FF399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88D62-0C9F-4949-81C8-F3EFB66D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704DC-4519-428F-9492-CCE94757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B6764-87B4-457A-8DE5-F1E797882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D83C0-DD7D-4A09-A973-000CE371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55A-D455-4418-BD6D-746FBF7A3FAD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48A4E-D11A-4C14-A36F-07E8BEDC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9AAB7B-6BC0-4406-91A1-1098B450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445B-7E3F-4CF1-BA13-C467FF399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2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61F26-2B0D-4DC1-ACAE-2C07DCE0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DF4EB3-C1AE-4D63-A4E9-2CB5693D1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40100-3F6A-4490-A948-9D722CF8A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FFBF1A-6373-47B5-A3B0-C22B9D86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C55A-D455-4418-BD6D-746FBF7A3FAD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D051D-184F-490D-8455-9F484CB6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F0B60-7AE8-4F26-AAB7-15CC4269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445B-7E3F-4CF1-BA13-C467FF399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E8F0DC-3865-459D-B736-47C9D9A5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A1A6E9-E1CF-460E-BE38-888CBBD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101E3-F043-4DCA-92E7-C632DE295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9C55A-D455-4418-BD6D-746FBF7A3FAD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8D582-7DDB-4F60-BFB1-028DD51B1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A1947-E0E5-4F78-B470-54B9FB4CF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445B-7E3F-4CF1-BA13-C467FF399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4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97C264-E1B4-4BE5-86D1-B9A3E36BEF93}"/>
              </a:ext>
            </a:extLst>
          </p:cNvPr>
          <p:cNvSpPr/>
          <p:nvPr/>
        </p:nvSpPr>
        <p:spPr>
          <a:xfrm>
            <a:off x="4644958" y="2816157"/>
            <a:ext cx="2242226" cy="860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Pipeline Stage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4255208D-9BEC-4647-AB0F-5615C61971F6}"/>
              </a:ext>
            </a:extLst>
          </p:cNvPr>
          <p:cNvSpPr/>
          <p:nvPr/>
        </p:nvSpPr>
        <p:spPr>
          <a:xfrm rot="5400000">
            <a:off x="4633285" y="2947481"/>
            <a:ext cx="169260" cy="1459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094D97C-20C0-4BFF-9170-F40E6A6CC89B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4148847" y="3020438"/>
            <a:ext cx="496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F2449F9-4D09-41E6-B153-232D3159148C}"/>
              </a:ext>
            </a:extLst>
          </p:cNvPr>
          <p:cNvSpPr txBox="1"/>
          <p:nvPr/>
        </p:nvSpPr>
        <p:spPr>
          <a:xfrm>
            <a:off x="4223617" y="2805003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clk</a:t>
            </a:r>
            <a:endParaRPr lang="zh-CN" altLang="en-US" sz="11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93E73E9-DB4F-4058-81C4-45E46E62EA7F}"/>
              </a:ext>
            </a:extLst>
          </p:cNvPr>
          <p:cNvCxnSpPr>
            <a:cxnSpLocks/>
          </p:cNvCxnSpPr>
          <p:nvPr/>
        </p:nvCxnSpPr>
        <p:spPr>
          <a:xfrm>
            <a:off x="4148847" y="3189698"/>
            <a:ext cx="496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537E1E3-D017-4F2E-A51C-B35F6968629C}"/>
              </a:ext>
            </a:extLst>
          </p:cNvPr>
          <p:cNvSpPr txBox="1"/>
          <p:nvPr/>
        </p:nvSpPr>
        <p:spPr>
          <a:xfrm>
            <a:off x="4223617" y="2974263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rst</a:t>
            </a:r>
            <a:endParaRPr lang="zh-CN" altLang="en-US" sz="1100" dirty="0"/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CE70EB7F-9D5E-4189-A647-0F8E3ECA8BB3}"/>
              </a:ext>
            </a:extLst>
          </p:cNvPr>
          <p:cNvSpPr/>
          <p:nvPr/>
        </p:nvSpPr>
        <p:spPr>
          <a:xfrm>
            <a:off x="3900792" y="3448455"/>
            <a:ext cx="744166" cy="16046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22F8919-9CD4-4362-9215-BEE571657A4C}"/>
              </a:ext>
            </a:extLst>
          </p:cNvPr>
          <p:cNvSpPr txBox="1"/>
          <p:nvPr/>
        </p:nvSpPr>
        <p:spPr>
          <a:xfrm>
            <a:off x="4039181" y="324631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ready</a:t>
            </a:r>
            <a:endParaRPr lang="zh-CN" altLang="en-US" sz="11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D26E5A-549E-45FA-9827-D48159A55A75}"/>
              </a:ext>
            </a:extLst>
          </p:cNvPr>
          <p:cNvSpPr txBox="1"/>
          <p:nvPr/>
        </p:nvSpPr>
        <p:spPr>
          <a:xfrm>
            <a:off x="3981108" y="3550827"/>
            <a:ext cx="639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data/valid</a:t>
            </a:r>
            <a:endParaRPr lang="zh-CN" altLang="en-US" sz="800" dirty="0"/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E2F9376F-1F96-4D86-8A96-E6FC3B807C8C}"/>
              </a:ext>
            </a:extLst>
          </p:cNvPr>
          <p:cNvSpPr/>
          <p:nvPr/>
        </p:nvSpPr>
        <p:spPr>
          <a:xfrm>
            <a:off x="6892048" y="3448455"/>
            <a:ext cx="744166" cy="16046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189275-5E39-4877-9096-0F5E225EACCE}"/>
              </a:ext>
            </a:extLst>
          </p:cNvPr>
          <p:cNvSpPr txBox="1"/>
          <p:nvPr/>
        </p:nvSpPr>
        <p:spPr>
          <a:xfrm>
            <a:off x="7030437" y="324631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ready</a:t>
            </a:r>
            <a:endParaRPr lang="zh-CN" altLang="en-US" sz="11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59B622-9510-4E4E-A9A5-29CC35404AAD}"/>
              </a:ext>
            </a:extLst>
          </p:cNvPr>
          <p:cNvSpPr txBox="1"/>
          <p:nvPr/>
        </p:nvSpPr>
        <p:spPr>
          <a:xfrm>
            <a:off x="6972364" y="3546241"/>
            <a:ext cx="639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data/valid</a:t>
            </a:r>
            <a:endParaRPr lang="zh-CN" altLang="en-US" sz="800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93606064-A6EF-4CC2-9028-953F8CDCF4CA}"/>
              </a:ext>
            </a:extLst>
          </p:cNvPr>
          <p:cNvSpPr/>
          <p:nvPr/>
        </p:nvSpPr>
        <p:spPr>
          <a:xfrm>
            <a:off x="5578813" y="2315183"/>
            <a:ext cx="346570" cy="50097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B8BBF97-B247-4E7B-BEC4-BF354C96AC6B}"/>
              </a:ext>
            </a:extLst>
          </p:cNvPr>
          <p:cNvSpPr txBox="1"/>
          <p:nvPr/>
        </p:nvSpPr>
        <p:spPr>
          <a:xfrm>
            <a:off x="5795107" y="2315183"/>
            <a:ext cx="80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cancel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13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1A8AF935-7A33-421A-9A19-AFA0989BAC40}"/>
              </a:ext>
            </a:extLst>
          </p:cNvPr>
          <p:cNvGrpSpPr/>
          <p:nvPr/>
        </p:nvGrpSpPr>
        <p:grpSpPr>
          <a:xfrm>
            <a:off x="3021821" y="911947"/>
            <a:ext cx="5383992" cy="1823127"/>
            <a:chOff x="2455083" y="4095750"/>
            <a:chExt cx="4460288" cy="1398775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5E98F15D-EB21-47B2-9F5E-A1900A04F307}"/>
                </a:ext>
              </a:extLst>
            </p:cNvPr>
            <p:cNvSpPr/>
            <p:nvPr/>
          </p:nvSpPr>
          <p:spPr>
            <a:xfrm>
              <a:off x="4098935" y="4095750"/>
              <a:ext cx="2816436" cy="1398775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7C26638-0652-4547-B859-F80B0D7FDAD0}"/>
                </a:ext>
              </a:extLst>
            </p:cNvPr>
            <p:cNvSpPr/>
            <p:nvPr/>
          </p:nvSpPr>
          <p:spPr>
            <a:xfrm>
              <a:off x="4606141" y="4581525"/>
              <a:ext cx="150745" cy="862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E7E3CB2-6F1E-4283-86B6-D2CF5D746795}"/>
                </a:ext>
              </a:extLst>
            </p:cNvPr>
            <p:cNvSpPr/>
            <p:nvPr/>
          </p:nvSpPr>
          <p:spPr>
            <a:xfrm>
              <a:off x="4606140" y="4188343"/>
              <a:ext cx="150745" cy="3931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04A6620-F1C9-4322-B468-265CFD81D0AD}"/>
                </a:ext>
              </a:extLst>
            </p:cNvPr>
            <p:cNvSpPr txBox="1"/>
            <p:nvPr/>
          </p:nvSpPr>
          <p:spPr>
            <a:xfrm>
              <a:off x="4239631" y="4373658"/>
              <a:ext cx="4315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#FU</a:t>
              </a:r>
              <a:endParaRPr lang="zh-CN" altLang="en-US" sz="11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F8CCBB2-789F-4833-8E3B-57F08495B7D0}"/>
                </a:ext>
              </a:extLst>
            </p:cNvPr>
            <p:cNvSpPr/>
            <p:nvPr/>
          </p:nvSpPr>
          <p:spPr>
            <a:xfrm>
              <a:off x="5595937" y="4572200"/>
              <a:ext cx="150745" cy="862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9FE2EA9-DD74-42CA-B2B7-C697108BCCD7}"/>
                </a:ext>
              </a:extLst>
            </p:cNvPr>
            <p:cNvSpPr/>
            <p:nvPr/>
          </p:nvSpPr>
          <p:spPr>
            <a:xfrm>
              <a:off x="5595936" y="4179018"/>
              <a:ext cx="150745" cy="3931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梯形 41">
              <a:extLst>
                <a:ext uri="{FF2B5EF4-FFF2-40B4-BE49-F238E27FC236}">
                  <a16:creationId xmlns:a16="http://schemas.microsoft.com/office/drawing/2014/main" id="{7E8CF596-118A-4CA0-9EE7-29DF23C9614E}"/>
                </a:ext>
              </a:extLst>
            </p:cNvPr>
            <p:cNvSpPr/>
            <p:nvPr/>
          </p:nvSpPr>
          <p:spPr>
            <a:xfrm rot="5400000">
              <a:off x="4963252" y="4885334"/>
              <a:ext cx="440529" cy="235743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28EAC146-5113-49B9-BF11-EB22132BF353}"/>
                </a:ext>
              </a:extLst>
            </p:cNvPr>
            <p:cNvCxnSpPr>
              <a:stCxn id="37" idx="3"/>
              <a:endCxn id="42" idx="2"/>
            </p:cNvCxnSpPr>
            <p:nvPr/>
          </p:nvCxnSpPr>
          <p:spPr>
            <a:xfrm flipV="1">
              <a:off x="4756886" y="5003206"/>
              <a:ext cx="308759" cy="93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49B89CA0-BD9E-49DC-97EC-06556A6300FD}"/>
                </a:ext>
              </a:extLst>
            </p:cNvPr>
            <p:cNvCxnSpPr>
              <a:stCxn id="42" idx="0"/>
              <a:endCxn id="40" idx="1"/>
            </p:cNvCxnSpPr>
            <p:nvPr/>
          </p:nvCxnSpPr>
          <p:spPr>
            <a:xfrm>
              <a:off x="5301388" y="5003206"/>
              <a:ext cx="2945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C410A228-0BB2-4C00-B88E-84A71F86F6A4}"/>
                </a:ext>
              </a:extLst>
            </p:cNvPr>
            <p:cNvCxnSpPr>
              <a:cxnSpLocks/>
              <a:stCxn id="38" idx="3"/>
              <a:endCxn id="41" idx="1"/>
            </p:cNvCxnSpPr>
            <p:nvPr/>
          </p:nvCxnSpPr>
          <p:spPr>
            <a:xfrm flipV="1">
              <a:off x="4756885" y="4375609"/>
              <a:ext cx="839051" cy="93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1285820-ADA5-412C-9E4E-EC7AC1A8799B}"/>
                </a:ext>
              </a:extLst>
            </p:cNvPr>
            <p:cNvSpPr/>
            <p:nvPr/>
          </p:nvSpPr>
          <p:spPr>
            <a:xfrm>
              <a:off x="6585733" y="4572200"/>
              <a:ext cx="150745" cy="862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99D5BDA-32D9-424A-96E8-6658597214DE}"/>
                </a:ext>
              </a:extLst>
            </p:cNvPr>
            <p:cNvSpPr/>
            <p:nvPr/>
          </p:nvSpPr>
          <p:spPr>
            <a:xfrm>
              <a:off x="6585732" y="4179018"/>
              <a:ext cx="150745" cy="3931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梯形 47">
              <a:extLst>
                <a:ext uri="{FF2B5EF4-FFF2-40B4-BE49-F238E27FC236}">
                  <a16:creationId xmlns:a16="http://schemas.microsoft.com/office/drawing/2014/main" id="{6DB7C219-11B1-4C37-A436-2FA2825D97F7}"/>
                </a:ext>
              </a:extLst>
            </p:cNvPr>
            <p:cNvSpPr/>
            <p:nvPr/>
          </p:nvSpPr>
          <p:spPr>
            <a:xfrm rot="5400000">
              <a:off x="5953048" y="4885334"/>
              <a:ext cx="440529" cy="235743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E56CBAA-7212-4D2E-B1F4-6878B0958CE8}"/>
                </a:ext>
              </a:extLst>
            </p:cNvPr>
            <p:cNvCxnSpPr>
              <a:cxnSpLocks/>
              <a:stCxn id="40" idx="3"/>
              <a:endCxn id="48" idx="2"/>
            </p:cNvCxnSpPr>
            <p:nvPr/>
          </p:nvCxnSpPr>
          <p:spPr>
            <a:xfrm flipV="1">
              <a:off x="5746682" y="5003206"/>
              <a:ext cx="30875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969CAFA-5D1A-4615-B2B1-56E01E9FA0C9}"/>
                </a:ext>
              </a:extLst>
            </p:cNvPr>
            <p:cNvCxnSpPr>
              <a:stCxn id="48" idx="0"/>
              <a:endCxn id="46" idx="1"/>
            </p:cNvCxnSpPr>
            <p:nvPr/>
          </p:nvCxnSpPr>
          <p:spPr>
            <a:xfrm>
              <a:off x="6291184" y="5003206"/>
              <a:ext cx="2945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51DE147-BABE-4F31-BF46-D01A9B166EF1}"/>
                </a:ext>
              </a:extLst>
            </p:cNvPr>
            <p:cNvCxnSpPr>
              <a:cxnSpLocks/>
              <a:stCxn id="41" idx="3"/>
              <a:endCxn id="47" idx="1"/>
            </p:cNvCxnSpPr>
            <p:nvPr/>
          </p:nvCxnSpPr>
          <p:spPr>
            <a:xfrm>
              <a:off x="5746681" y="4375609"/>
              <a:ext cx="8390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2569E77-35C6-47E6-A00A-DA4215C513D8}"/>
                </a:ext>
              </a:extLst>
            </p:cNvPr>
            <p:cNvSpPr/>
            <p:nvPr/>
          </p:nvSpPr>
          <p:spPr>
            <a:xfrm rot="5400000">
              <a:off x="3429518" y="4753684"/>
              <a:ext cx="854869" cy="2107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Arbit</a:t>
              </a:r>
              <a:endParaRPr lang="zh-CN" altLang="en-US" sz="1200" dirty="0"/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08EB9190-6094-4BCD-AAAE-DBBD2596AD21}"/>
                </a:ext>
              </a:extLst>
            </p:cNvPr>
            <p:cNvCxnSpPr>
              <a:stCxn id="52" idx="0"/>
              <a:endCxn id="37" idx="1"/>
            </p:cNvCxnSpPr>
            <p:nvPr/>
          </p:nvCxnSpPr>
          <p:spPr>
            <a:xfrm>
              <a:off x="3962322" y="4859054"/>
              <a:ext cx="643819" cy="15347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947B7DFA-BDDC-4FF7-8D73-54AAA3D7AE90}"/>
                </a:ext>
              </a:extLst>
            </p:cNvPr>
            <p:cNvCxnSpPr>
              <a:cxnSpLocks/>
              <a:stCxn id="52" idx="0"/>
              <a:endCxn id="38" idx="1"/>
            </p:cNvCxnSpPr>
            <p:nvPr/>
          </p:nvCxnSpPr>
          <p:spPr>
            <a:xfrm flipV="1">
              <a:off x="3962322" y="4384934"/>
              <a:ext cx="643818" cy="4741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FC03BA8-2839-4E7B-A941-EBA71B50FB10}"/>
                </a:ext>
              </a:extLst>
            </p:cNvPr>
            <p:cNvSpPr/>
            <p:nvPr/>
          </p:nvSpPr>
          <p:spPr>
            <a:xfrm>
              <a:off x="2662238" y="4467225"/>
              <a:ext cx="614362" cy="315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FU1</a:t>
              </a:r>
              <a:endParaRPr lang="zh-CN" altLang="en-US" sz="14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C7F3FFA-663F-465C-B2AC-05624DAD8995}"/>
                </a:ext>
              </a:extLst>
            </p:cNvPr>
            <p:cNvSpPr/>
            <p:nvPr/>
          </p:nvSpPr>
          <p:spPr>
            <a:xfrm>
              <a:off x="2662238" y="5065612"/>
              <a:ext cx="614362" cy="315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FU2</a:t>
              </a:r>
              <a:endParaRPr lang="zh-CN" altLang="en-US" sz="1400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6DBD192B-73AC-4641-BCA2-BBA4B7C0202D}"/>
                </a:ext>
              </a:extLst>
            </p:cNvPr>
            <p:cNvCxnSpPr>
              <a:stCxn id="55" idx="3"/>
            </p:cNvCxnSpPr>
            <p:nvPr/>
          </p:nvCxnSpPr>
          <p:spPr>
            <a:xfrm flipV="1">
              <a:off x="3276600" y="4621994"/>
              <a:ext cx="488466" cy="30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9C226FBC-330F-4AC5-95F1-EA2AD98A4745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>
              <a:off x="3276600" y="5223470"/>
              <a:ext cx="4884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6627E3B-632F-4839-97B5-22BED6B26D47}"/>
                </a:ext>
              </a:extLst>
            </p:cNvPr>
            <p:cNvSpPr/>
            <p:nvPr/>
          </p:nvSpPr>
          <p:spPr>
            <a:xfrm>
              <a:off x="2455083" y="4521286"/>
              <a:ext cx="191304" cy="201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=</a:t>
              </a:r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7AFCD4E-3F7A-4396-8E7A-E7228D375628}"/>
                </a:ext>
              </a:extLst>
            </p:cNvPr>
            <p:cNvSpPr/>
            <p:nvPr/>
          </p:nvSpPr>
          <p:spPr>
            <a:xfrm>
              <a:off x="2455083" y="5122762"/>
              <a:ext cx="191304" cy="2014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=</a:t>
              </a:r>
              <a:endParaRPr lang="zh-CN" altLang="en-US" dirty="0"/>
            </a:p>
          </p:txBody>
        </p: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49EB2755-0F28-4B7A-BAD0-EC9F06C015F6}"/>
                </a:ext>
              </a:extLst>
            </p:cNvPr>
            <p:cNvCxnSpPr>
              <a:stCxn id="46" idx="3"/>
              <a:endCxn id="59" idx="2"/>
            </p:cNvCxnSpPr>
            <p:nvPr/>
          </p:nvCxnSpPr>
          <p:spPr>
            <a:xfrm flipH="1" flipV="1">
              <a:off x="2455083" y="4621994"/>
              <a:ext cx="4281395" cy="381213"/>
            </a:xfrm>
            <a:prstGeom prst="bentConnector5">
              <a:avLst>
                <a:gd name="adj1" fmla="val -5339"/>
                <a:gd name="adj2" fmla="val 186384"/>
                <a:gd name="adj3" fmla="val 10533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7592EE2-3CA1-494F-8E3C-8DE58D152D98}"/>
                </a:ext>
              </a:extLst>
            </p:cNvPr>
            <p:cNvCxnSpPr>
              <a:cxnSpLocks/>
              <a:stCxn id="46" idx="3"/>
              <a:endCxn id="60" idx="2"/>
            </p:cNvCxnSpPr>
            <p:nvPr/>
          </p:nvCxnSpPr>
          <p:spPr>
            <a:xfrm flipH="1">
              <a:off x="2455083" y="5003207"/>
              <a:ext cx="4281395" cy="220263"/>
            </a:xfrm>
            <a:prstGeom prst="bentConnector5">
              <a:avLst>
                <a:gd name="adj1" fmla="val -5339"/>
                <a:gd name="adj2" fmla="val 299463"/>
                <a:gd name="adj3" fmla="val 10533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8A1D99D2-967E-4D9C-9F33-EC1D0DE774B6}"/>
                </a:ext>
              </a:extLst>
            </p:cNvPr>
            <p:cNvCxnSpPr>
              <a:cxnSpLocks/>
              <a:stCxn id="47" idx="3"/>
              <a:endCxn id="59" idx="0"/>
            </p:cNvCxnSpPr>
            <p:nvPr/>
          </p:nvCxnSpPr>
          <p:spPr>
            <a:xfrm flipH="1">
              <a:off x="2550735" y="4375609"/>
              <a:ext cx="4185742" cy="145677"/>
            </a:xfrm>
            <a:prstGeom prst="bentConnector4">
              <a:avLst>
                <a:gd name="adj1" fmla="val -5461"/>
                <a:gd name="adj2" fmla="val -29187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172C2420-8F76-424C-9865-292875BA2807}"/>
                </a:ext>
              </a:extLst>
            </p:cNvPr>
            <p:cNvCxnSpPr>
              <a:cxnSpLocks/>
              <a:stCxn id="47" idx="3"/>
              <a:endCxn id="60" idx="4"/>
            </p:cNvCxnSpPr>
            <p:nvPr/>
          </p:nvCxnSpPr>
          <p:spPr>
            <a:xfrm flipH="1">
              <a:off x="2550735" y="4375609"/>
              <a:ext cx="4185742" cy="948569"/>
            </a:xfrm>
            <a:prstGeom prst="bentConnector4">
              <a:avLst>
                <a:gd name="adj1" fmla="val -5461"/>
                <a:gd name="adj2" fmla="val 12409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C1543BEC-BA3A-4F49-BA63-850FE37A876A}"/>
              </a:ext>
            </a:extLst>
          </p:cNvPr>
          <p:cNvSpPr txBox="1"/>
          <p:nvPr/>
        </p:nvSpPr>
        <p:spPr>
          <a:xfrm>
            <a:off x="7260126" y="2475155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Pipeline</a:t>
            </a:r>
            <a:endParaRPr lang="zh-CN" altLang="en-US" sz="1200" b="1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6F3C5FA-B9A8-4C7C-9AD9-00D77C53FB6E}"/>
              </a:ext>
            </a:extLst>
          </p:cNvPr>
          <p:cNvSpPr/>
          <p:nvPr/>
        </p:nvSpPr>
        <p:spPr>
          <a:xfrm>
            <a:off x="5001623" y="4479235"/>
            <a:ext cx="3347040" cy="130279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6D93270-DBBC-40A2-923F-35DF8502157F}"/>
              </a:ext>
            </a:extLst>
          </p:cNvPr>
          <p:cNvSpPr/>
          <p:nvPr/>
        </p:nvSpPr>
        <p:spPr>
          <a:xfrm>
            <a:off x="5613869" y="4592050"/>
            <a:ext cx="181964" cy="1123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F68A225-6953-45F8-BB2C-C3DC02947205}"/>
              </a:ext>
            </a:extLst>
          </p:cNvPr>
          <p:cNvSpPr/>
          <p:nvPr/>
        </p:nvSpPr>
        <p:spPr>
          <a:xfrm>
            <a:off x="6808647" y="4579896"/>
            <a:ext cx="181964" cy="1123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梯形 72">
            <a:extLst>
              <a:ext uri="{FF2B5EF4-FFF2-40B4-BE49-F238E27FC236}">
                <a16:creationId xmlns:a16="http://schemas.microsoft.com/office/drawing/2014/main" id="{F97F6251-AAC2-4A0F-8327-6D9857722094}"/>
              </a:ext>
            </a:extLst>
          </p:cNvPr>
          <p:cNvSpPr/>
          <p:nvPr/>
        </p:nvSpPr>
        <p:spPr>
          <a:xfrm rot="5400000">
            <a:off x="6023729" y="4999375"/>
            <a:ext cx="574174" cy="284564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1E51BD0-3845-4819-8E83-4475151C3448}"/>
              </a:ext>
            </a:extLst>
          </p:cNvPr>
          <p:cNvCxnSpPr>
            <a:cxnSpLocks/>
            <a:stCxn id="68" idx="3"/>
            <a:endCxn id="73" idx="2"/>
          </p:cNvCxnSpPr>
          <p:nvPr/>
        </p:nvCxnSpPr>
        <p:spPr>
          <a:xfrm flipV="1">
            <a:off x="5795832" y="5141658"/>
            <a:ext cx="372701" cy="12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7DEA38A-AAF0-4EDD-8F4F-25D97D6D4734}"/>
              </a:ext>
            </a:extLst>
          </p:cNvPr>
          <p:cNvCxnSpPr>
            <a:cxnSpLocks/>
            <a:stCxn id="73" idx="0"/>
            <a:endCxn id="71" idx="1"/>
          </p:cNvCxnSpPr>
          <p:nvPr/>
        </p:nvCxnSpPr>
        <p:spPr>
          <a:xfrm>
            <a:off x="6453098" y="5141658"/>
            <a:ext cx="3555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79766FBB-F609-4A46-8E06-39546480BDF7}"/>
              </a:ext>
            </a:extLst>
          </p:cNvPr>
          <p:cNvSpPr/>
          <p:nvPr/>
        </p:nvSpPr>
        <p:spPr>
          <a:xfrm>
            <a:off x="8003425" y="4579896"/>
            <a:ext cx="181964" cy="1123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梯形 78">
            <a:extLst>
              <a:ext uri="{FF2B5EF4-FFF2-40B4-BE49-F238E27FC236}">
                <a16:creationId xmlns:a16="http://schemas.microsoft.com/office/drawing/2014/main" id="{5B5CD389-3068-4199-BAC9-C00BB1058266}"/>
              </a:ext>
            </a:extLst>
          </p:cNvPr>
          <p:cNvSpPr/>
          <p:nvPr/>
        </p:nvSpPr>
        <p:spPr>
          <a:xfrm rot="5400000">
            <a:off x="7218507" y="4999375"/>
            <a:ext cx="574174" cy="284564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D124FC5-39A3-4395-85CC-B4F84B215689}"/>
              </a:ext>
            </a:extLst>
          </p:cNvPr>
          <p:cNvCxnSpPr>
            <a:cxnSpLocks/>
            <a:stCxn id="71" idx="3"/>
            <a:endCxn id="79" idx="2"/>
          </p:cNvCxnSpPr>
          <p:nvPr/>
        </p:nvCxnSpPr>
        <p:spPr>
          <a:xfrm flipV="1">
            <a:off x="6990610" y="5141658"/>
            <a:ext cx="3727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31E038B-2926-49C0-9222-8B7A00D52604}"/>
              </a:ext>
            </a:extLst>
          </p:cNvPr>
          <p:cNvCxnSpPr>
            <a:cxnSpLocks/>
            <a:stCxn id="79" idx="0"/>
            <a:endCxn id="77" idx="1"/>
          </p:cNvCxnSpPr>
          <p:nvPr/>
        </p:nvCxnSpPr>
        <p:spPr>
          <a:xfrm>
            <a:off x="7647876" y="5141658"/>
            <a:ext cx="3555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E9C60B2C-903D-4CFC-A864-B5AC2008D4B3}"/>
              </a:ext>
            </a:extLst>
          </p:cNvPr>
          <p:cNvSpPr/>
          <p:nvPr/>
        </p:nvSpPr>
        <p:spPr>
          <a:xfrm rot="5400000">
            <a:off x="4043948" y="5026729"/>
            <a:ext cx="1114214" cy="254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Arbit</a:t>
            </a:r>
            <a:endParaRPr lang="zh-CN" altLang="en-US" sz="1200" dirty="0"/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BC1192D9-B24E-420C-A2F7-59E405AC45AF}"/>
              </a:ext>
            </a:extLst>
          </p:cNvPr>
          <p:cNvCxnSpPr>
            <a:cxnSpLocks/>
            <a:stCxn id="83" idx="0"/>
            <a:endCxn id="68" idx="1"/>
          </p:cNvCxnSpPr>
          <p:nvPr/>
        </p:nvCxnSpPr>
        <p:spPr>
          <a:xfrm flipV="1">
            <a:off x="4728246" y="5153813"/>
            <a:ext cx="885623" cy="1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9F56C296-709D-4456-A28C-C49E9C5BFDC3}"/>
              </a:ext>
            </a:extLst>
          </p:cNvPr>
          <p:cNvSpPr/>
          <p:nvPr/>
        </p:nvSpPr>
        <p:spPr>
          <a:xfrm>
            <a:off x="3158921" y="4643221"/>
            <a:ext cx="741593" cy="411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FU1</a:t>
            </a:r>
            <a:endParaRPr lang="zh-CN" altLang="en-US" sz="14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37A42B8-4EFC-4402-A55F-5C171D04BF15}"/>
              </a:ext>
            </a:extLst>
          </p:cNvPr>
          <p:cNvSpPr/>
          <p:nvPr/>
        </p:nvSpPr>
        <p:spPr>
          <a:xfrm>
            <a:off x="3158921" y="5423143"/>
            <a:ext cx="741593" cy="411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FU2</a:t>
            </a:r>
            <a:endParaRPr lang="zh-CN" altLang="en-US" sz="14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8FDD09B-1278-4E35-A859-869131C63EB1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900514" y="4844943"/>
            <a:ext cx="589625" cy="4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D83205A-3E0F-4AB7-A7D5-505435416888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3900514" y="5628891"/>
            <a:ext cx="589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BD6C3619-7FD1-4892-890A-46075DBB25F0}"/>
              </a:ext>
            </a:extLst>
          </p:cNvPr>
          <p:cNvSpPr/>
          <p:nvPr/>
        </p:nvSpPr>
        <p:spPr>
          <a:xfrm>
            <a:off x="2908865" y="4713683"/>
            <a:ext cx="230922" cy="262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09E519E5-D99C-4F07-A5BA-441C1F869DBB}"/>
              </a:ext>
            </a:extLst>
          </p:cNvPr>
          <p:cNvSpPr/>
          <p:nvPr/>
        </p:nvSpPr>
        <p:spPr>
          <a:xfrm>
            <a:off x="2908865" y="5497631"/>
            <a:ext cx="230922" cy="262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C2D1A6AD-308B-4F7A-A36C-B778B0C2437C}"/>
              </a:ext>
            </a:extLst>
          </p:cNvPr>
          <p:cNvCxnSpPr>
            <a:cxnSpLocks/>
            <a:stCxn id="77" idx="3"/>
            <a:endCxn id="90" idx="2"/>
          </p:cNvCxnSpPr>
          <p:nvPr/>
        </p:nvCxnSpPr>
        <p:spPr>
          <a:xfrm flipH="1" flipV="1">
            <a:off x="2908865" y="4844943"/>
            <a:ext cx="5276524" cy="296716"/>
          </a:xfrm>
          <a:prstGeom prst="bentConnector5">
            <a:avLst>
              <a:gd name="adj1" fmla="val -4332"/>
              <a:gd name="adj2" fmla="val 266370"/>
              <a:gd name="adj3" fmla="val 10433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A66C7A98-A93D-4FE8-A9A8-0239C401CD57}"/>
              </a:ext>
            </a:extLst>
          </p:cNvPr>
          <p:cNvCxnSpPr>
            <a:cxnSpLocks/>
            <a:stCxn id="77" idx="3"/>
            <a:endCxn id="91" idx="2"/>
          </p:cNvCxnSpPr>
          <p:nvPr/>
        </p:nvCxnSpPr>
        <p:spPr>
          <a:xfrm flipH="1">
            <a:off x="2908865" y="5141659"/>
            <a:ext cx="5276524" cy="487232"/>
          </a:xfrm>
          <a:prstGeom prst="bentConnector5">
            <a:avLst>
              <a:gd name="adj1" fmla="val -4332"/>
              <a:gd name="adj2" fmla="val 173858"/>
              <a:gd name="adj3" fmla="val 10433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A56A7034-D95C-4757-AF66-86F014BC44C4}"/>
              </a:ext>
            </a:extLst>
          </p:cNvPr>
          <p:cNvSpPr txBox="1"/>
          <p:nvPr/>
        </p:nvSpPr>
        <p:spPr>
          <a:xfrm>
            <a:off x="7186613" y="5526495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Pipeline</a:t>
            </a:r>
            <a:endParaRPr lang="zh-CN" altLang="en-US" sz="1200" b="1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FD53028-8759-45EE-AAF4-A0F007D2AC2D}"/>
              </a:ext>
            </a:extLst>
          </p:cNvPr>
          <p:cNvCxnSpPr/>
          <p:nvPr/>
        </p:nvCxnSpPr>
        <p:spPr>
          <a:xfrm>
            <a:off x="3348138" y="1083868"/>
            <a:ext cx="282102" cy="318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B34091A-048E-4AA1-8644-8F97700B4726}"/>
              </a:ext>
            </a:extLst>
          </p:cNvPr>
          <p:cNvSpPr txBox="1"/>
          <p:nvPr/>
        </p:nvSpPr>
        <p:spPr>
          <a:xfrm>
            <a:off x="3553408" y="111217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Flush!</a:t>
            </a:r>
            <a:endParaRPr lang="zh-CN" altLang="en-US" sz="1050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F5016EC-8738-4E1B-9ECF-7D2D1A4BFD36}"/>
              </a:ext>
            </a:extLst>
          </p:cNvPr>
          <p:cNvCxnSpPr/>
          <p:nvPr/>
        </p:nvCxnSpPr>
        <p:spPr>
          <a:xfrm>
            <a:off x="3381393" y="1863791"/>
            <a:ext cx="282102" cy="318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73FFCFC-36FC-477C-8FE8-F0DCD7BE17E3}"/>
              </a:ext>
            </a:extLst>
          </p:cNvPr>
          <p:cNvSpPr txBox="1"/>
          <p:nvPr/>
        </p:nvSpPr>
        <p:spPr>
          <a:xfrm>
            <a:off x="3586663" y="1892096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Flush!</a:t>
            </a:r>
            <a:endParaRPr lang="zh-CN" altLang="en-US" sz="1050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50CEA4D-32A6-4276-8E46-799AF30323C6}"/>
              </a:ext>
            </a:extLst>
          </p:cNvPr>
          <p:cNvCxnSpPr/>
          <p:nvPr/>
        </p:nvCxnSpPr>
        <p:spPr>
          <a:xfrm>
            <a:off x="3320868" y="4330288"/>
            <a:ext cx="282102" cy="318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EDA49F0-460A-43AF-A071-36A506579DD7}"/>
              </a:ext>
            </a:extLst>
          </p:cNvPr>
          <p:cNvSpPr txBox="1"/>
          <p:nvPr/>
        </p:nvSpPr>
        <p:spPr>
          <a:xfrm>
            <a:off x="3526138" y="435859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Flush!</a:t>
            </a:r>
            <a:endParaRPr lang="zh-CN" altLang="en-US" sz="1050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28BAE4B-C84C-4381-9329-37F2A51C8992}"/>
              </a:ext>
            </a:extLst>
          </p:cNvPr>
          <p:cNvCxnSpPr/>
          <p:nvPr/>
        </p:nvCxnSpPr>
        <p:spPr>
          <a:xfrm>
            <a:off x="3324112" y="5114954"/>
            <a:ext cx="282102" cy="318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2E07E35-8B3F-41D7-AB0C-A89887D3F175}"/>
              </a:ext>
            </a:extLst>
          </p:cNvPr>
          <p:cNvSpPr txBox="1"/>
          <p:nvPr/>
        </p:nvSpPr>
        <p:spPr>
          <a:xfrm>
            <a:off x="3529382" y="5143259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Flush!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5806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8F69529-7129-49EA-A284-02738180EFCB}"/>
              </a:ext>
            </a:extLst>
          </p:cNvPr>
          <p:cNvSpPr/>
          <p:nvPr/>
        </p:nvSpPr>
        <p:spPr>
          <a:xfrm>
            <a:off x="7381875" y="2676524"/>
            <a:ext cx="903758" cy="204309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32BE69-A899-492B-9D50-3272C44B3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7451"/>
              </p:ext>
            </p:extLst>
          </p:nvPr>
        </p:nvGraphicFramePr>
        <p:xfrm>
          <a:off x="3403601" y="2366964"/>
          <a:ext cx="3825878" cy="1972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019">
                  <a:extLst>
                    <a:ext uri="{9D8B030D-6E8A-4147-A177-3AD203B41FA5}">
                      <a16:colId xmlns:a16="http://schemas.microsoft.com/office/drawing/2014/main" val="2212451611"/>
                    </a:ext>
                  </a:extLst>
                </a:gridCol>
                <a:gridCol w="247480">
                  <a:extLst>
                    <a:ext uri="{9D8B030D-6E8A-4147-A177-3AD203B41FA5}">
                      <a16:colId xmlns:a16="http://schemas.microsoft.com/office/drawing/2014/main" val="1684493835"/>
                    </a:ext>
                  </a:extLst>
                </a:gridCol>
                <a:gridCol w="247480">
                  <a:extLst>
                    <a:ext uri="{9D8B030D-6E8A-4147-A177-3AD203B41FA5}">
                      <a16:colId xmlns:a16="http://schemas.microsoft.com/office/drawing/2014/main" val="674688014"/>
                    </a:ext>
                  </a:extLst>
                </a:gridCol>
                <a:gridCol w="247480">
                  <a:extLst>
                    <a:ext uri="{9D8B030D-6E8A-4147-A177-3AD203B41FA5}">
                      <a16:colId xmlns:a16="http://schemas.microsoft.com/office/drawing/2014/main" val="3457946002"/>
                    </a:ext>
                  </a:extLst>
                </a:gridCol>
                <a:gridCol w="247480">
                  <a:extLst>
                    <a:ext uri="{9D8B030D-6E8A-4147-A177-3AD203B41FA5}">
                      <a16:colId xmlns:a16="http://schemas.microsoft.com/office/drawing/2014/main" val="3824425561"/>
                    </a:ext>
                  </a:extLst>
                </a:gridCol>
                <a:gridCol w="247480">
                  <a:extLst>
                    <a:ext uri="{9D8B030D-6E8A-4147-A177-3AD203B41FA5}">
                      <a16:colId xmlns:a16="http://schemas.microsoft.com/office/drawing/2014/main" val="757585643"/>
                    </a:ext>
                  </a:extLst>
                </a:gridCol>
                <a:gridCol w="247480">
                  <a:extLst>
                    <a:ext uri="{9D8B030D-6E8A-4147-A177-3AD203B41FA5}">
                      <a16:colId xmlns:a16="http://schemas.microsoft.com/office/drawing/2014/main" val="2730346795"/>
                    </a:ext>
                  </a:extLst>
                </a:gridCol>
                <a:gridCol w="247480">
                  <a:extLst>
                    <a:ext uri="{9D8B030D-6E8A-4147-A177-3AD203B41FA5}">
                      <a16:colId xmlns:a16="http://schemas.microsoft.com/office/drawing/2014/main" val="3771482853"/>
                    </a:ext>
                  </a:extLst>
                </a:gridCol>
                <a:gridCol w="247480">
                  <a:extLst>
                    <a:ext uri="{9D8B030D-6E8A-4147-A177-3AD203B41FA5}">
                      <a16:colId xmlns:a16="http://schemas.microsoft.com/office/drawing/2014/main" val="1249989607"/>
                    </a:ext>
                  </a:extLst>
                </a:gridCol>
                <a:gridCol w="923019">
                  <a:extLst>
                    <a:ext uri="{9D8B030D-6E8A-4147-A177-3AD203B41FA5}">
                      <a16:colId xmlns:a16="http://schemas.microsoft.com/office/drawing/2014/main" val="897319283"/>
                    </a:ext>
                  </a:extLst>
                </a:gridCol>
              </a:tblGrid>
              <a:tr h="26036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dirty="0"/>
                        <a:t>Mask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15748"/>
                  </a:ext>
                </a:extLst>
              </a:tr>
              <a:tr h="401634">
                <a:tc>
                  <a:txBody>
                    <a:bodyPr/>
                    <a:lstStyle/>
                    <a:p>
                      <a:r>
                        <a:rPr lang="en-US" altLang="zh-CN" dirty="0"/>
                        <a:t>0x1000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59125"/>
                  </a:ext>
                </a:extLst>
              </a:tr>
              <a:tr h="401634">
                <a:tc>
                  <a:txBody>
                    <a:bodyPr/>
                    <a:lstStyle/>
                    <a:p>
                      <a:r>
                        <a:rPr lang="en-US" altLang="zh-CN" dirty="0"/>
                        <a:t>0x1000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44577"/>
                  </a:ext>
                </a:extLst>
              </a:tr>
              <a:tr h="4016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6331"/>
                  </a:ext>
                </a:extLst>
              </a:tr>
              <a:tr h="4016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246347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4806EE-7FD9-40CB-B2B6-8F9B3B42F6CD}"/>
              </a:ext>
            </a:extLst>
          </p:cNvPr>
          <p:cNvCxnSpPr/>
          <p:nvPr/>
        </p:nvCxnSpPr>
        <p:spPr>
          <a:xfrm>
            <a:off x="2643106" y="295537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CDF272-E73F-4202-933F-2FAE506D4EC0}"/>
              </a:ext>
            </a:extLst>
          </p:cNvPr>
          <p:cNvSpPr txBox="1"/>
          <p:nvPr/>
        </p:nvSpPr>
        <p:spPr>
          <a:xfrm>
            <a:off x="2693824" y="25860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55FE3E-5CC1-4119-A207-5C5DF5928005}"/>
              </a:ext>
            </a:extLst>
          </p:cNvPr>
          <p:cNvSpPr txBox="1"/>
          <p:nvPr/>
        </p:nvSpPr>
        <p:spPr>
          <a:xfrm>
            <a:off x="2461073" y="338052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424EBC2-A09C-4BDE-A066-721302B208DB}"/>
              </a:ext>
            </a:extLst>
          </p:cNvPr>
          <p:cNvSpPr/>
          <p:nvPr/>
        </p:nvSpPr>
        <p:spPr>
          <a:xfrm>
            <a:off x="2290681" y="3659742"/>
            <a:ext cx="1000125" cy="2428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58932F-A5F8-4620-9A7A-6484E227DC03}"/>
              </a:ext>
            </a:extLst>
          </p:cNvPr>
          <p:cNvSpPr txBox="1"/>
          <p:nvPr/>
        </p:nvSpPr>
        <p:spPr>
          <a:xfrm>
            <a:off x="2269606" y="380706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Dispatch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4DA67A4-FC02-4588-9C5C-A8133F31D575}"/>
              </a:ext>
            </a:extLst>
          </p:cNvPr>
          <p:cNvSpPr/>
          <p:nvPr/>
        </p:nvSpPr>
        <p:spPr>
          <a:xfrm flipH="1">
            <a:off x="7555771" y="2803446"/>
            <a:ext cx="232886" cy="232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185D05-77F4-4587-9450-4B5B83147374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7229479" y="2919888"/>
            <a:ext cx="3262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50344511-201A-4C61-8D0A-44CAAF9051D5}"/>
              </a:ext>
            </a:extLst>
          </p:cNvPr>
          <p:cNvSpPr/>
          <p:nvPr/>
        </p:nvSpPr>
        <p:spPr>
          <a:xfrm flipH="1">
            <a:off x="7555771" y="3196114"/>
            <a:ext cx="232886" cy="232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5EC7B36-CEC1-4799-A6C4-F66FC8C5DB86}"/>
              </a:ext>
            </a:extLst>
          </p:cNvPr>
          <p:cNvCxnSpPr>
            <a:cxnSpLocks/>
            <a:endCxn id="14" idx="6"/>
          </p:cNvCxnSpPr>
          <p:nvPr/>
        </p:nvCxnSpPr>
        <p:spPr>
          <a:xfrm>
            <a:off x="7229479" y="3312556"/>
            <a:ext cx="3262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889039B-C337-4442-AD49-F7A38F684107}"/>
              </a:ext>
            </a:extLst>
          </p:cNvPr>
          <p:cNvSpPr/>
          <p:nvPr/>
        </p:nvSpPr>
        <p:spPr>
          <a:xfrm flipH="1">
            <a:off x="7555771" y="3633414"/>
            <a:ext cx="232886" cy="232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944BDD6-D95A-4CF6-96EA-E29259397D06}"/>
              </a:ext>
            </a:extLst>
          </p:cNvPr>
          <p:cNvCxnSpPr>
            <a:cxnSpLocks/>
            <a:endCxn id="16" idx="6"/>
          </p:cNvCxnSpPr>
          <p:nvPr/>
        </p:nvCxnSpPr>
        <p:spPr>
          <a:xfrm>
            <a:off x="7229479" y="3749856"/>
            <a:ext cx="3262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E309497-907B-4465-9B9B-7EFCDB349A26}"/>
              </a:ext>
            </a:extLst>
          </p:cNvPr>
          <p:cNvSpPr/>
          <p:nvPr/>
        </p:nvSpPr>
        <p:spPr>
          <a:xfrm flipH="1">
            <a:off x="7555771" y="4044558"/>
            <a:ext cx="232886" cy="232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141D17D-51F2-4889-B158-43C4C54F73B0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7229479" y="4161000"/>
            <a:ext cx="3262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3625D4-7E31-48E7-B498-1E6D00FD915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672214" y="1000125"/>
            <a:ext cx="0" cy="1803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2D640EE-9A7A-49F2-AFE4-32601B391B71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7672214" y="3036332"/>
            <a:ext cx="0" cy="159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0898AC3-A9F7-426B-89B4-A7DC63E417BE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7672214" y="3429000"/>
            <a:ext cx="0" cy="204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C586E68-6DB3-4440-BB89-09442BCE1423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>
            <a:off x="7672214" y="3866300"/>
            <a:ext cx="0" cy="178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8AA7031-C556-4CCC-B335-A3119B6FC863}"/>
              </a:ext>
            </a:extLst>
          </p:cNvPr>
          <p:cNvSpPr txBox="1"/>
          <p:nvPr/>
        </p:nvSpPr>
        <p:spPr>
          <a:xfrm>
            <a:off x="7323516" y="4416337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Age Search</a:t>
            </a:r>
            <a:endParaRPr lang="zh-CN" altLang="en-US" sz="1100" b="1" dirty="0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32C03ADA-53E5-492B-ACF8-8744E2FBD430}"/>
              </a:ext>
            </a:extLst>
          </p:cNvPr>
          <p:cNvCxnSpPr>
            <a:cxnSpLocks/>
            <a:stCxn id="18" idx="4"/>
          </p:cNvCxnSpPr>
          <p:nvPr/>
        </p:nvCxnSpPr>
        <p:spPr>
          <a:xfrm rot="5400000" flipH="1" flipV="1">
            <a:off x="6165919" y="2506420"/>
            <a:ext cx="3277319" cy="264730"/>
          </a:xfrm>
          <a:prstGeom prst="bentConnector3">
            <a:avLst>
              <a:gd name="adj1" fmla="val -348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箭头: 右 40">
            <a:extLst>
              <a:ext uri="{FF2B5EF4-FFF2-40B4-BE49-F238E27FC236}">
                <a16:creationId xmlns:a16="http://schemas.microsoft.com/office/drawing/2014/main" id="{67EC6F0A-B00D-4692-9C65-69B14E3AD1D2}"/>
              </a:ext>
            </a:extLst>
          </p:cNvPr>
          <p:cNvSpPr/>
          <p:nvPr/>
        </p:nvSpPr>
        <p:spPr>
          <a:xfrm>
            <a:off x="8438029" y="2833926"/>
            <a:ext cx="1000125" cy="2428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3610CA3-9E0D-4C07-97E4-DB9D5C305EC3}"/>
              </a:ext>
            </a:extLst>
          </p:cNvPr>
          <p:cNvSpPr txBox="1"/>
          <p:nvPr/>
        </p:nvSpPr>
        <p:spPr>
          <a:xfrm>
            <a:off x="8418051" y="2585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Commit</a:t>
            </a:r>
            <a:endParaRPr lang="zh-CN" altLang="en-US" dirty="0"/>
          </a:p>
        </p:txBody>
      </p:sp>
      <p:sp>
        <p:nvSpPr>
          <p:cNvPr id="43" name="流程图: 磁盘 42">
            <a:extLst>
              <a:ext uri="{FF2B5EF4-FFF2-40B4-BE49-F238E27FC236}">
                <a16:creationId xmlns:a16="http://schemas.microsoft.com/office/drawing/2014/main" id="{AF3690F4-198D-4FB3-9719-2A92007D3390}"/>
              </a:ext>
            </a:extLst>
          </p:cNvPr>
          <p:cNvSpPr/>
          <p:nvPr/>
        </p:nvSpPr>
        <p:spPr>
          <a:xfrm>
            <a:off x="9529763" y="2585800"/>
            <a:ext cx="804862" cy="92416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L1 $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08351EA-004E-4918-854B-9B85BCD3BC0B}"/>
              </a:ext>
            </a:extLst>
          </p:cNvPr>
          <p:cNvSpPr txBox="1"/>
          <p:nvPr/>
        </p:nvSpPr>
        <p:spPr>
          <a:xfrm>
            <a:off x="7191106" y="944449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Addr</a:t>
            </a:r>
            <a:endParaRPr lang="zh-CN" altLang="en-US" sz="11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86356B8-883A-4905-9536-05F518379031}"/>
              </a:ext>
            </a:extLst>
          </p:cNvPr>
          <p:cNvSpPr txBox="1"/>
          <p:nvPr/>
        </p:nvSpPr>
        <p:spPr>
          <a:xfrm>
            <a:off x="8053386" y="944449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9D462B9-3AF4-4031-ADD9-38A10B7E4D96}"/>
              </a:ext>
            </a:extLst>
          </p:cNvPr>
          <p:cNvSpPr txBox="1"/>
          <p:nvPr/>
        </p:nvSpPr>
        <p:spPr>
          <a:xfrm>
            <a:off x="4519788" y="19017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Store Queue</a:t>
            </a:r>
            <a:endParaRPr lang="zh-CN" altLang="en-US" dirty="0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F630DAE8-C2C7-4899-8B7C-F478804B64FB}"/>
              </a:ext>
            </a:extLst>
          </p:cNvPr>
          <p:cNvSpPr/>
          <p:nvPr/>
        </p:nvSpPr>
        <p:spPr>
          <a:xfrm>
            <a:off x="6618840" y="1285877"/>
            <a:ext cx="264731" cy="108108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12A8DCE-47AC-4AC1-9111-2A0485389F8D}"/>
              </a:ext>
            </a:extLst>
          </p:cNvPr>
          <p:cNvSpPr txBox="1"/>
          <p:nvPr/>
        </p:nvSpPr>
        <p:spPr>
          <a:xfrm>
            <a:off x="6256896" y="1060891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LSU “Commit”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7942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6DDA90D-4C93-4A29-A00B-94405A8B2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63171"/>
              </p:ext>
            </p:extLst>
          </p:nvPr>
        </p:nvGraphicFramePr>
        <p:xfrm>
          <a:off x="1732090" y="1508890"/>
          <a:ext cx="2397122" cy="62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230">
                  <a:extLst>
                    <a:ext uri="{9D8B030D-6E8A-4147-A177-3AD203B41FA5}">
                      <a16:colId xmlns:a16="http://schemas.microsoft.com/office/drawing/2014/main" val="3656307977"/>
                    </a:ext>
                  </a:extLst>
                </a:gridCol>
                <a:gridCol w="409723">
                  <a:extLst>
                    <a:ext uri="{9D8B030D-6E8A-4147-A177-3AD203B41FA5}">
                      <a16:colId xmlns:a16="http://schemas.microsoft.com/office/drawing/2014/main" val="2064662408"/>
                    </a:ext>
                  </a:extLst>
                </a:gridCol>
                <a:gridCol w="409723">
                  <a:extLst>
                    <a:ext uri="{9D8B030D-6E8A-4147-A177-3AD203B41FA5}">
                      <a16:colId xmlns:a16="http://schemas.microsoft.com/office/drawing/2014/main" val="972342959"/>
                    </a:ext>
                  </a:extLst>
                </a:gridCol>
                <a:gridCol w="409723">
                  <a:extLst>
                    <a:ext uri="{9D8B030D-6E8A-4147-A177-3AD203B41FA5}">
                      <a16:colId xmlns:a16="http://schemas.microsoft.com/office/drawing/2014/main" val="2599269245"/>
                    </a:ext>
                  </a:extLst>
                </a:gridCol>
                <a:gridCol w="409723">
                  <a:extLst>
                    <a:ext uri="{9D8B030D-6E8A-4147-A177-3AD203B41FA5}">
                      <a16:colId xmlns:a16="http://schemas.microsoft.com/office/drawing/2014/main" val="2234389290"/>
                    </a:ext>
                  </a:extLst>
                </a:gridCol>
              </a:tblGrid>
              <a:tr h="19725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Tag</a:t>
                      </a:r>
                      <a:endParaRPr lang="zh-CN" alt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100" dirty="0"/>
                        <a:t>Cache Line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61383"/>
                  </a:ext>
                </a:extLst>
              </a:tr>
              <a:tr h="3640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986048"/>
                  </a:ext>
                </a:extLst>
              </a:tr>
            </a:tbl>
          </a:graphicData>
        </a:graphic>
      </p:graphicFrame>
      <p:grpSp>
        <p:nvGrpSpPr>
          <p:cNvPr id="58" name="组合 57">
            <a:extLst>
              <a:ext uri="{FF2B5EF4-FFF2-40B4-BE49-F238E27FC236}">
                <a16:creationId xmlns:a16="http://schemas.microsoft.com/office/drawing/2014/main" id="{8E0FBA6E-C22B-47BF-9DE1-E64CB76E7AC1}"/>
              </a:ext>
            </a:extLst>
          </p:cNvPr>
          <p:cNvGrpSpPr/>
          <p:nvPr/>
        </p:nvGrpSpPr>
        <p:grpSpPr>
          <a:xfrm>
            <a:off x="449876" y="1090613"/>
            <a:ext cx="1164101" cy="1343025"/>
            <a:chOff x="1011851" y="833438"/>
            <a:chExt cx="1164101" cy="1343025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2F1503A2-69E4-4285-9A8D-B7A4682997F0}"/>
                </a:ext>
              </a:extLst>
            </p:cNvPr>
            <p:cNvSpPr/>
            <p:nvPr/>
          </p:nvSpPr>
          <p:spPr>
            <a:xfrm>
              <a:off x="1052513" y="833438"/>
              <a:ext cx="985837" cy="13430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4623A49-08F4-4FDA-BB9F-952DDEF3A20B}"/>
                </a:ext>
              </a:extLst>
            </p:cNvPr>
            <p:cNvSpPr/>
            <p:nvPr/>
          </p:nvSpPr>
          <p:spPr>
            <a:xfrm>
              <a:off x="1114423" y="1383161"/>
              <a:ext cx="180974" cy="1809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2D5EE6C-F066-461D-8FCF-77D60C32E9A8}"/>
                </a:ext>
              </a:extLst>
            </p:cNvPr>
            <p:cNvSpPr/>
            <p:nvPr/>
          </p:nvSpPr>
          <p:spPr>
            <a:xfrm>
              <a:off x="1308228" y="1148820"/>
              <a:ext cx="180974" cy="1809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4846F58-28AC-4849-B2C1-32932DAE9423}"/>
                </a:ext>
              </a:extLst>
            </p:cNvPr>
            <p:cNvSpPr/>
            <p:nvPr/>
          </p:nvSpPr>
          <p:spPr>
            <a:xfrm>
              <a:off x="1311333" y="1671234"/>
              <a:ext cx="180974" cy="1809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14AAC8B-448F-4272-9E14-F2ED07D25973}"/>
                </a:ext>
              </a:extLst>
            </p:cNvPr>
            <p:cNvSpPr/>
            <p:nvPr/>
          </p:nvSpPr>
          <p:spPr>
            <a:xfrm>
              <a:off x="1612902" y="1000655"/>
              <a:ext cx="180974" cy="1809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1BC8331-549F-4D77-941C-C0926B6897E0}"/>
                </a:ext>
              </a:extLst>
            </p:cNvPr>
            <p:cNvSpPr/>
            <p:nvPr/>
          </p:nvSpPr>
          <p:spPr>
            <a:xfrm>
              <a:off x="1612902" y="1290856"/>
              <a:ext cx="180974" cy="1809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3E7D3B5-0C1C-4018-8451-46EBF7E89F30}"/>
                </a:ext>
              </a:extLst>
            </p:cNvPr>
            <p:cNvSpPr/>
            <p:nvPr/>
          </p:nvSpPr>
          <p:spPr>
            <a:xfrm>
              <a:off x="1612902" y="1535814"/>
              <a:ext cx="180974" cy="1809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1EB1312-20A2-4D3A-BD2F-558E32196966}"/>
                </a:ext>
              </a:extLst>
            </p:cNvPr>
            <p:cNvSpPr/>
            <p:nvPr/>
          </p:nvSpPr>
          <p:spPr>
            <a:xfrm>
              <a:off x="1612902" y="1803837"/>
              <a:ext cx="180974" cy="1809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4D3451A-BB28-40A8-B5A3-1B378B100E2A}"/>
                </a:ext>
              </a:extLst>
            </p:cNvPr>
            <p:cNvCxnSpPr>
              <a:stCxn id="13" idx="7"/>
              <a:endCxn id="14" idx="3"/>
            </p:cNvCxnSpPr>
            <p:nvPr/>
          </p:nvCxnSpPr>
          <p:spPr>
            <a:xfrm flipV="1">
              <a:off x="1268894" y="1303291"/>
              <a:ext cx="65837" cy="1063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0DAF441-AF51-45D6-9980-1244C8E7028A}"/>
                </a:ext>
              </a:extLst>
            </p:cNvPr>
            <p:cNvCxnSpPr>
              <a:cxnSpLocks/>
              <a:stCxn id="13" idx="5"/>
              <a:endCxn id="15" idx="1"/>
            </p:cNvCxnSpPr>
            <p:nvPr/>
          </p:nvCxnSpPr>
          <p:spPr>
            <a:xfrm>
              <a:off x="1268894" y="1537632"/>
              <a:ext cx="68942" cy="160105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A842A04-72B0-49F9-9D26-7E4C2BB3C87C}"/>
                </a:ext>
              </a:extLst>
            </p:cNvPr>
            <p:cNvCxnSpPr>
              <a:cxnSpLocks/>
              <a:stCxn id="14" idx="7"/>
              <a:endCxn id="16" idx="3"/>
            </p:cNvCxnSpPr>
            <p:nvPr/>
          </p:nvCxnSpPr>
          <p:spPr>
            <a:xfrm flipV="1">
              <a:off x="1462699" y="1155126"/>
              <a:ext cx="176706" cy="20197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33B6267-C2CC-4916-9EFD-AF9FA51FB336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1462699" y="1303291"/>
              <a:ext cx="176706" cy="140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80009AD-FF43-4B2B-ACB8-537B05CC2910}"/>
                </a:ext>
              </a:extLst>
            </p:cNvPr>
            <p:cNvCxnSpPr>
              <a:stCxn id="15" idx="7"/>
              <a:endCxn id="18" idx="3"/>
            </p:cNvCxnSpPr>
            <p:nvPr/>
          </p:nvCxnSpPr>
          <p:spPr>
            <a:xfrm flipV="1">
              <a:off x="1465804" y="1690285"/>
              <a:ext cx="173601" cy="7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FB0A1E9-D920-46BC-9095-118D1E99B217}"/>
                </a:ext>
              </a:extLst>
            </p:cNvPr>
            <p:cNvCxnSpPr>
              <a:cxnSpLocks/>
              <a:stCxn id="15" idx="5"/>
              <a:endCxn id="19" idx="1"/>
            </p:cNvCxnSpPr>
            <p:nvPr/>
          </p:nvCxnSpPr>
          <p:spPr>
            <a:xfrm>
              <a:off x="1465804" y="1825705"/>
              <a:ext cx="173601" cy="4635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E90B557-FD2C-4BEF-A04D-DD2BFC42AE1C}"/>
                </a:ext>
              </a:extLst>
            </p:cNvPr>
            <p:cNvSpPr txBox="1"/>
            <p:nvPr/>
          </p:nvSpPr>
          <p:spPr>
            <a:xfrm>
              <a:off x="1011851" y="1945631"/>
              <a:ext cx="1164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/>
                <a:t>Pseudo LRU Tree</a:t>
              </a:r>
              <a:endParaRPr lang="zh-CN" altLang="en-US" sz="900" b="1" dirty="0"/>
            </a:p>
          </p:txBody>
        </p:sp>
      </p:grp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940611C8-E59E-496A-BEF8-B9B07F43D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49385"/>
              </p:ext>
            </p:extLst>
          </p:nvPr>
        </p:nvGraphicFramePr>
        <p:xfrm>
          <a:off x="4203828" y="1508890"/>
          <a:ext cx="2397122" cy="62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230">
                  <a:extLst>
                    <a:ext uri="{9D8B030D-6E8A-4147-A177-3AD203B41FA5}">
                      <a16:colId xmlns:a16="http://schemas.microsoft.com/office/drawing/2014/main" val="3656307977"/>
                    </a:ext>
                  </a:extLst>
                </a:gridCol>
                <a:gridCol w="409723">
                  <a:extLst>
                    <a:ext uri="{9D8B030D-6E8A-4147-A177-3AD203B41FA5}">
                      <a16:colId xmlns:a16="http://schemas.microsoft.com/office/drawing/2014/main" val="2064662408"/>
                    </a:ext>
                  </a:extLst>
                </a:gridCol>
                <a:gridCol w="409723">
                  <a:extLst>
                    <a:ext uri="{9D8B030D-6E8A-4147-A177-3AD203B41FA5}">
                      <a16:colId xmlns:a16="http://schemas.microsoft.com/office/drawing/2014/main" val="972342959"/>
                    </a:ext>
                  </a:extLst>
                </a:gridCol>
                <a:gridCol w="409723">
                  <a:extLst>
                    <a:ext uri="{9D8B030D-6E8A-4147-A177-3AD203B41FA5}">
                      <a16:colId xmlns:a16="http://schemas.microsoft.com/office/drawing/2014/main" val="2599269245"/>
                    </a:ext>
                  </a:extLst>
                </a:gridCol>
                <a:gridCol w="409723">
                  <a:extLst>
                    <a:ext uri="{9D8B030D-6E8A-4147-A177-3AD203B41FA5}">
                      <a16:colId xmlns:a16="http://schemas.microsoft.com/office/drawing/2014/main" val="2234389290"/>
                    </a:ext>
                  </a:extLst>
                </a:gridCol>
              </a:tblGrid>
              <a:tr h="19725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Tag</a:t>
                      </a:r>
                      <a:endParaRPr lang="zh-CN" alt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100" dirty="0"/>
                        <a:t>Cache Line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61383"/>
                  </a:ext>
                </a:extLst>
              </a:tr>
              <a:tr h="2784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986048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27E42D71-9217-4B69-BFF2-81B96B8CC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30441"/>
              </p:ext>
            </p:extLst>
          </p:nvPr>
        </p:nvGraphicFramePr>
        <p:xfrm>
          <a:off x="6675566" y="1508890"/>
          <a:ext cx="2397122" cy="62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230">
                  <a:extLst>
                    <a:ext uri="{9D8B030D-6E8A-4147-A177-3AD203B41FA5}">
                      <a16:colId xmlns:a16="http://schemas.microsoft.com/office/drawing/2014/main" val="3656307977"/>
                    </a:ext>
                  </a:extLst>
                </a:gridCol>
                <a:gridCol w="409723">
                  <a:extLst>
                    <a:ext uri="{9D8B030D-6E8A-4147-A177-3AD203B41FA5}">
                      <a16:colId xmlns:a16="http://schemas.microsoft.com/office/drawing/2014/main" val="2064662408"/>
                    </a:ext>
                  </a:extLst>
                </a:gridCol>
                <a:gridCol w="409723">
                  <a:extLst>
                    <a:ext uri="{9D8B030D-6E8A-4147-A177-3AD203B41FA5}">
                      <a16:colId xmlns:a16="http://schemas.microsoft.com/office/drawing/2014/main" val="972342959"/>
                    </a:ext>
                  </a:extLst>
                </a:gridCol>
                <a:gridCol w="409723">
                  <a:extLst>
                    <a:ext uri="{9D8B030D-6E8A-4147-A177-3AD203B41FA5}">
                      <a16:colId xmlns:a16="http://schemas.microsoft.com/office/drawing/2014/main" val="2599269245"/>
                    </a:ext>
                  </a:extLst>
                </a:gridCol>
                <a:gridCol w="409723">
                  <a:extLst>
                    <a:ext uri="{9D8B030D-6E8A-4147-A177-3AD203B41FA5}">
                      <a16:colId xmlns:a16="http://schemas.microsoft.com/office/drawing/2014/main" val="2234389290"/>
                    </a:ext>
                  </a:extLst>
                </a:gridCol>
              </a:tblGrid>
              <a:tr h="19725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Tag</a:t>
                      </a:r>
                      <a:endParaRPr lang="zh-CN" alt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100" dirty="0"/>
                        <a:t>Cache Line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61383"/>
                  </a:ext>
                </a:extLst>
              </a:tr>
              <a:tr h="2784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986048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8163ABC2-210F-483C-85BD-B90E046B9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12469"/>
              </p:ext>
            </p:extLst>
          </p:nvPr>
        </p:nvGraphicFramePr>
        <p:xfrm>
          <a:off x="9147304" y="1508890"/>
          <a:ext cx="2397122" cy="62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230">
                  <a:extLst>
                    <a:ext uri="{9D8B030D-6E8A-4147-A177-3AD203B41FA5}">
                      <a16:colId xmlns:a16="http://schemas.microsoft.com/office/drawing/2014/main" val="3656307977"/>
                    </a:ext>
                  </a:extLst>
                </a:gridCol>
                <a:gridCol w="409723">
                  <a:extLst>
                    <a:ext uri="{9D8B030D-6E8A-4147-A177-3AD203B41FA5}">
                      <a16:colId xmlns:a16="http://schemas.microsoft.com/office/drawing/2014/main" val="2064662408"/>
                    </a:ext>
                  </a:extLst>
                </a:gridCol>
                <a:gridCol w="409723">
                  <a:extLst>
                    <a:ext uri="{9D8B030D-6E8A-4147-A177-3AD203B41FA5}">
                      <a16:colId xmlns:a16="http://schemas.microsoft.com/office/drawing/2014/main" val="972342959"/>
                    </a:ext>
                  </a:extLst>
                </a:gridCol>
                <a:gridCol w="409723">
                  <a:extLst>
                    <a:ext uri="{9D8B030D-6E8A-4147-A177-3AD203B41FA5}">
                      <a16:colId xmlns:a16="http://schemas.microsoft.com/office/drawing/2014/main" val="2599269245"/>
                    </a:ext>
                  </a:extLst>
                </a:gridCol>
                <a:gridCol w="409723">
                  <a:extLst>
                    <a:ext uri="{9D8B030D-6E8A-4147-A177-3AD203B41FA5}">
                      <a16:colId xmlns:a16="http://schemas.microsoft.com/office/drawing/2014/main" val="2234389290"/>
                    </a:ext>
                  </a:extLst>
                </a:gridCol>
              </a:tblGrid>
              <a:tr h="19725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Tag</a:t>
                      </a:r>
                      <a:endParaRPr lang="zh-CN" alt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100" dirty="0"/>
                        <a:t>Cache Line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61383"/>
                  </a:ext>
                </a:extLst>
              </a:tr>
              <a:tr h="2784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986048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F733543A-3DFD-4DA3-8A2E-8034428AE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85755"/>
              </p:ext>
            </p:extLst>
          </p:nvPr>
        </p:nvGraphicFramePr>
        <p:xfrm>
          <a:off x="3181350" y="509588"/>
          <a:ext cx="536733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6438">
                  <a:extLst>
                    <a:ext uri="{9D8B030D-6E8A-4147-A177-3AD203B41FA5}">
                      <a16:colId xmlns:a16="http://schemas.microsoft.com/office/drawing/2014/main" val="2727614862"/>
                    </a:ext>
                  </a:extLst>
                </a:gridCol>
                <a:gridCol w="1130299">
                  <a:extLst>
                    <a:ext uri="{9D8B030D-6E8A-4147-A177-3AD203B41FA5}">
                      <a16:colId xmlns:a16="http://schemas.microsoft.com/office/drawing/2014/main" val="306468508"/>
                    </a:ext>
                  </a:extLst>
                </a:gridCol>
                <a:gridCol w="1130299">
                  <a:extLst>
                    <a:ext uri="{9D8B030D-6E8A-4147-A177-3AD203B41FA5}">
                      <a16:colId xmlns:a16="http://schemas.microsoft.com/office/drawing/2014/main" val="400687530"/>
                    </a:ext>
                  </a:extLst>
                </a:gridCol>
                <a:gridCol w="1130299">
                  <a:extLst>
                    <a:ext uri="{9D8B030D-6E8A-4147-A177-3AD203B41FA5}">
                      <a16:colId xmlns:a16="http://schemas.microsoft.com/office/drawing/2014/main" val="133950869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Tag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Cache line #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In-line #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In-word #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88707"/>
                  </a:ext>
                </a:extLst>
              </a:tr>
            </a:tbl>
          </a:graphicData>
        </a:graphic>
      </p:graphicFrame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895657B8-40C0-4AED-A292-2BC71C7FC3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86" y="-1676981"/>
            <a:ext cx="1311722" cy="5679409"/>
          </a:xfrm>
          <a:prstGeom prst="bentConnector4">
            <a:avLst>
              <a:gd name="adj1" fmla="val -17427"/>
              <a:gd name="adj2" fmla="val 1040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04F46727-C73F-45B5-84B5-4D986D8AA5FC}"/>
              </a:ext>
            </a:extLst>
          </p:cNvPr>
          <p:cNvSpPr txBox="1"/>
          <p:nvPr/>
        </p:nvSpPr>
        <p:spPr>
          <a:xfrm>
            <a:off x="9758363" y="366713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Select Line</a:t>
            </a:r>
            <a:endParaRPr lang="zh-CN" altLang="en-US" sz="12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E297795-2B02-4DEB-A545-0459CB39F28A}"/>
              </a:ext>
            </a:extLst>
          </p:cNvPr>
          <p:cNvSpPr/>
          <p:nvPr/>
        </p:nvSpPr>
        <p:spPr>
          <a:xfrm>
            <a:off x="1957389" y="2397090"/>
            <a:ext cx="219074" cy="2190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1AD0FB6-AA66-4783-90D5-64F18B121AA2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066926" y="2133730"/>
            <a:ext cx="0" cy="263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5D61A378-A38E-4EE4-AD6B-1074B08AEDC2}"/>
              </a:ext>
            </a:extLst>
          </p:cNvPr>
          <p:cNvSpPr/>
          <p:nvPr/>
        </p:nvSpPr>
        <p:spPr>
          <a:xfrm>
            <a:off x="4467227" y="2397090"/>
            <a:ext cx="219074" cy="2190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A32DFB7-ADA5-4B06-80F4-AB497323A7B5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4576764" y="2133730"/>
            <a:ext cx="0" cy="263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1A71ECEE-7598-4E5B-9097-F47DB6545DC2}"/>
              </a:ext>
            </a:extLst>
          </p:cNvPr>
          <p:cNvSpPr/>
          <p:nvPr/>
        </p:nvSpPr>
        <p:spPr>
          <a:xfrm>
            <a:off x="6977064" y="2397090"/>
            <a:ext cx="219074" cy="2190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F6B0BFD-91CF-4440-972E-6A1E870BBF80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086601" y="2133730"/>
            <a:ext cx="0" cy="263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D644F2AA-38CC-47DA-BC65-40E071E74CD7}"/>
              </a:ext>
            </a:extLst>
          </p:cNvPr>
          <p:cNvSpPr/>
          <p:nvPr/>
        </p:nvSpPr>
        <p:spPr>
          <a:xfrm>
            <a:off x="9429751" y="2397090"/>
            <a:ext cx="219074" cy="2190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FC2C9CF-7587-49B1-9264-25BE1ACE5C50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9539288" y="2133730"/>
            <a:ext cx="0" cy="263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497BEF6C-AA5E-4F98-B258-3BFF66156C31}"/>
              </a:ext>
            </a:extLst>
          </p:cNvPr>
          <p:cNvCxnSpPr>
            <a:cxnSpLocks/>
            <a:stCxn id="62" idx="1"/>
            <a:endCxn id="76" idx="6"/>
          </p:cNvCxnSpPr>
          <p:nvPr/>
        </p:nvCxnSpPr>
        <p:spPr>
          <a:xfrm rot="10800000" flipH="1" flipV="1">
            <a:off x="3181349" y="646747"/>
            <a:ext cx="6467475" cy="1859879"/>
          </a:xfrm>
          <a:prstGeom prst="bentConnector5">
            <a:avLst>
              <a:gd name="adj1" fmla="val -24890"/>
              <a:gd name="adj2" fmla="val 117832"/>
              <a:gd name="adj3" fmla="val 103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C47DF989-0CF0-41F5-A5C1-84E8525E3FF5}"/>
              </a:ext>
            </a:extLst>
          </p:cNvPr>
          <p:cNvCxnSpPr>
            <a:endCxn id="68" idx="6"/>
          </p:cNvCxnSpPr>
          <p:nvPr/>
        </p:nvCxnSpPr>
        <p:spPr>
          <a:xfrm rot="16200000" flipV="1">
            <a:off x="2153427" y="2529664"/>
            <a:ext cx="327061" cy="2809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FCA1D574-624D-47A0-B770-021DEF04973C}"/>
              </a:ext>
            </a:extLst>
          </p:cNvPr>
          <p:cNvCxnSpPr>
            <a:cxnSpLocks/>
            <a:endCxn id="72" idx="6"/>
          </p:cNvCxnSpPr>
          <p:nvPr/>
        </p:nvCxnSpPr>
        <p:spPr>
          <a:xfrm rot="16200000" flipV="1">
            <a:off x="4663265" y="2529663"/>
            <a:ext cx="327062" cy="280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B232CFD6-A943-4491-B0B9-EDA10D430B03}"/>
              </a:ext>
            </a:extLst>
          </p:cNvPr>
          <p:cNvCxnSpPr/>
          <p:nvPr/>
        </p:nvCxnSpPr>
        <p:spPr>
          <a:xfrm rot="16200000" flipV="1">
            <a:off x="7173101" y="2529664"/>
            <a:ext cx="327061" cy="2809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流程图: 延期 169">
            <a:extLst>
              <a:ext uri="{FF2B5EF4-FFF2-40B4-BE49-F238E27FC236}">
                <a16:creationId xmlns:a16="http://schemas.microsoft.com/office/drawing/2014/main" id="{5C7E706D-A157-4A5F-8057-1A0C1CC96028}"/>
              </a:ext>
            </a:extLst>
          </p:cNvPr>
          <p:cNvSpPr/>
          <p:nvPr/>
        </p:nvSpPr>
        <p:spPr>
          <a:xfrm rot="5400000">
            <a:off x="3293273" y="2924175"/>
            <a:ext cx="471487" cy="538163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42CC2720-5104-4F3A-9C7F-B990C785E913}"/>
              </a:ext>
            </a:extLst>
          </p:cNvPr>
          <p:cNvCxnSpPr>
            <a:cxnSpLocks/>
            <a:stCxn id="68" idx="4"/>
            <a:endCxn id="170" idx="1"/>
          </p:cNvCxnSpPr>
          <p:nvPr/>
        </p:nvCxnSpPr>
        <p:spPr>
          <a:xfrm rot="16200000" flipH="1">
            <a:off x="2627297" y="2055793"/>
            <a:ext cx="341349" cy="1462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326EE1E-D074-4373-A251-F20E92FE7A08}"/>
              </a:ext>
            </a:extLst>
          </p:cNvPr>
          <p:cNvCxnSpPr>
            <a:cxnSpLocks/>
          </p:cNvCxnSpPr>
          <p:nvPr/>
        </p:nvCxnSpPr>
        <p:spPr>
          <a:xfrm>
            <a:off x="3631410" y="2133730"/>
            <a:ext cx="0" cy="823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2" name="流程图: 延期 181">
            <a:extLst>
              <a:ext uri="{FF2B5EF4-FFF2-40B4-BE49-F238E27FC236}">
                <a16:creationId xmlns:a16="http://schemas.microsoft.com/office/drawing/2014/main" id="{884E2533-D79A-4204-B1D2-EB027DBE7604}"/>
              </a:ext>
            </a:extLst>
          </p:cNvPr>
          <p:cNvSpPr/>
          <p:nvPr/>
        </p:nvSpPr>
        <p:spPr>
          <a:xfrm rot="5400000">
            <a:off x="5791202" y="2924175"/>
            <a:ext cx="471487" cy="538163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51ACA706-6047-407F-B20B-4649AABA97C3}"/>
              </a:ext>
            </a:extLst>
          </p:cNvPr>
          <p:cNvCxnSpPr>
            <a:cxnSpLocks/>
            <a:stCxn id="72" idx="4"/>
            <a:endCxn id="182" idx="1"/>
          </p:cNvCxnSpPr>
          <p:nvPr/>
        </p:nvCxnSpPr>
        <p:spPr>
          <a:xfrm rot="16200000" flipH="1">
            <a:off x="5131180" y="2061747"/>
            <a:ext cx="341349" cy="1450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A124EC40-F14A-430C-989C-C73954ED3C8D}"/>
              </a:ext>
            </a:extLst>
          </p:cNvPr>
          <p:cNvCxnSpPr>
            <a:cxnSpLocks/>
          </p:cNvCxnSpPr>
          <p:nvPr/>
        </p:nvCxnSpPr>
        <p:spPr>
          <a:xfrm>
            <a:off x="6129339" y="2133730"/>
            <a:ext cx="0" cy="823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8" name="流程图: 延期 187">
            <a:extLst>
              <a:ext uri="{FF2B5EF4-FFF2-40B4-BE49-F238E27FC236}">
                <a16:creationId xmlns:a16="http://schemas.microsoft.com/office/drawing/2014/main" id="{7706321F-8C99-4BC6-BC93-2DA3683C6626}"/>
              </a:ext>
            </a:extLst>
          </p:cNvPr>
          <p:cNvSpPr/>
          <p:nvPr/>
        </p:nvSpPr>
        <p:spPr>
          <a:xfrm rot="5400000">
            <a:off x="8312941" y="2937502"/>
            <a:ext cx="471487" cy="538163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ACEC65BD-B105-4CB6-8063-13904F8F530B}"/>
              </a:ext>
            </a:extLst>
          </p:cNvPr>
          <p:cNvCxnSpPr>
            <a:cxnSpLocks/>
            <a:endCxn id="188" idx="1"/>
          </p:cNvCxnSpPr>
          <p:nvPr/>
        </p:nvCxnSpPr>
        <p:spPr>
          <a:xfrm rot="16200000" flipH="1">
            <a:off x="7646965" y="2069120"/>
            <a:ext cx="341349" cy="1462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CF2C574-4C6B-4D2C-AEF1-48E614F136A5}"/>
              </a:ext>
            </a:extLst>
          </p:cNvPr>
          <p:cNvCxnSpPr>
            <a:cxnSpLocks/>
          </p:cNvCxnSpPr>
          <p:nvPr/>
        </p:nvCxnSpPr>
        <p:spPr>
          <a:xfrm>
            <a:off x="8617740" y="2147057"/>
            <a:ext cx="0" cy="823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1" name="流程图: 延期 190">
            <a:extLst>
              <a:ext uri="{FF2B5EF4-FFF2-40B4-BE49-F238E27FC236}">
                <a16:creationId xmlns:a16="http://schemas.microsoft.com/office/drawing/2014/main" id="{823306D1-6BCB-4964-A4FD-5D00943E26B9}"/>
              </a:ext>
            </a:extLst>
          </p:cNvPr>
          <p:cNvSpPr/>
          <p:nvPr/>
        </p:nvSpPr>
        <p:spPr>
          <a:xfrm rot="5400000">
            <a:off x="10763252" y="2937502"/>
            <a:ext cx="471487" cy="538163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0DAC8BD0-8BF0-4728-B286-020B155828EA}"/>
              </a:ext>
            </a:extLst>
          </p:cNvPr>
          <p:cNvCxnSpPr>
            <a:cxnSpLocks/>
            <a:endCxn id="191" idx="1"/>
          </p:cNvCxnSpPr>
          <p:nvPr/>
        </p:nvCxnSpPr>
        <p:spPr>
          <a:xfrm rot="16200000" flipH="1">
            <a:off x="10097276" y="2069120"/>
            <a:ext cx="341349" cy="1462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E689468C-E5D3-4F61-8869-406715B36386}"/>
              </a:ext>
            </a:extLst>
          </p:cNvPr>
          <p:cNvCxnSpPr>
            <a:cxnSpLocks/>
          </p:cNvCxnSpPr>
          <p:nvPr/>
        </p:nvCxnSpPr>
        <p:spPr>
          <a:xfrm>
            <a:off x="11101389" y="2147057"/>
            <a:ext cx="0" cy="823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2B633F06-746E-439E-BD03-3FBAE8C39AFE}"/>
              </a:ext>
            </a:extLst>
          </p:cNvPr>
          <p:cNvCxnSpPr>
            <a:cxnSpLocks/>
            <a:stCxn id="170" idx="3"/>
            <a:endCxn id="225" idx="0"/>
          </p:cNvCxnSpPr>
          <p:nvPr/>
        </p:nvCxnSpPr>
        <p:spPr>
          <a:xfrm rot="16200000" flipH="1">
            <a:off x="4294575" y="2663440"/>
            <a:ext cx="1404958" cy="2936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25EF61A9-4FAE-4BA1-A514-18F1E2178F50}"/>
              </a:ext>
            </a:extLst>
          </p:cNvPr>
          <p:cNvCxnSpPr>
            <a:cxnSpLocks/>
            <a:stCxn id="182" idx="3"/>
            <a:endCxn id="226" idx="0"/>
          </p:cNvCxnSpPr>
          <p:nvPr/>
        </p:nvCxnSpPr>
        <p:spPr>
          <a:xfrm rot="16200000" flipH="1">
            <a:off x="5584435" y="3871509"/>
            <a:ext cx="1423055" cy="538035"/>
          </a:xfrm>
          <a:prstGeom prst="bentConnector3">
            <a:avLst>
              <a:gd name="adj1" fmla="val 4219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5" name="连接符: 肘形 204">
            <a:extLst>
              <a:ext uri="{FF2B5EF4-FFF2-40B4-BE49-F238E27FC236}">
                <a16:creationId xmlns:a16="http://schemas.microsoft.com/office/drawing/2014/main" id="{2776532B-F7BD-4CB2-9A10-E009CD34AE16}"/>
              </a:ext>
            </a:extLst>
          </p:cNvPr>
          <p:cNvCxnSpPr>
            <a:cxnSpLocks/>
            <a:stCxn id="188" idx="3"/>
            <a:endCxn id="227" idx="0"/>
          </p:cNvCxnSpPr>
          <p:nvPr/>
        </p:nvCxnSpPr>
        <p:spPr>
          <a:xfrm rot="5400000">
            <a:off x="6907260" y="3199935"/>
            <a:ext cx="1399033" cy="1883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EF352D11-677F-4310-800C-7354FF87460E}"/>
              </a:ext>
            </a:extLst>
          </p:cNvPr>
          <p:cNvCxnSpPr>
            <a:cxnSpLocks/>
            <a:stCxn id="191" idx="3"/>
            <a:endCxn id="228" idx="0"/>
          </p:cNvCxnSpPr>
          <p:nvPr/>
        </p:nvCxnSpPr>
        <p:spPr>
          <a:xfrm rot="5400000">
            <a:off x="8189850" y="2015288"/>
            <a:ext cx="1382106" cy="4236185"/>
          </a:xfrm>
          <a:prstGeom prst="bentConnector3">
            <a:avLst>
              <a:gd name="adj1" fmla="val 5895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5" name="椭圆 224">
            <a:extLst>
              <a:ext uri="{FF2B5EF4-FFF2-40B4-BE49-F238E27FC236}">
                <a16:creationId xmlns:a16="http://schemas.microsoft.com/office/drawing/2014/main" id="{F6B7D357-D1BD-45C5-B296-5ADD5B85740E}"/>
              </a:ext>
            </a:extLst>
          </p:cNvPr>
          <p:cNvSpPr/>
          <p:nvPr/>
        </p:nvSpPr>
        <p:spPr>
          <a:xfrm>
            <a:off x="6426993" y="483395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>
            <a:extLst>
              <a:ext uri="{FF2B5EF4-FFF2-40B4-BE49-F238E27FC236}">
                <a16:creationId xmlns:a16="http://schemas.microsoft.com/office/drawing/2014/main" id="{BC58DE41-9C9F-4B45-80B4-9C24F7BADAAF}"/>
              </a:ext>
            </a:extLst>
          </p:cNvPr>
          <p:cNvSpPr/>
          <p:nvPr/>
        </p:nvSpPr>
        <p:spPr>
          <a:xfrm>
            <a:off x="6526880" y="485205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C0CEAE1B-A448-4248-884B-7F96CC255584}"/>
              </a:ext>
            </a:extLst>
          </p:cNvPr>
          <p:cNvSpPr/>
          <p:nvPr/>
        </p:nvSpPr>
        <p:spPr>
          <a:xfrm>
            <a:off x="6626767" y="48413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A994FA94-72FB-4F1F-9372-B65A2086212E}"/>
              </a:ext>
            </a:extLst>
          </p:cNvPr>
          <p:cNvSpPr/>
          <p:nvPr/>
        </p:nvSpPr>
        <p:spPr>
          <a:xfrm>
            <a:off x="6724710" y="482443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流程图: 存储数据 198">
            <a:extLst>
              <a:ext uri="{FF2B5EF4-FFF2-40B4-BE49-F238E27FC236}">
                <a16:creationId xmlns:a16="http://schemas.microsoft.com/office/drawing/2014/main" id="{95EAC73F-107D-4201-A666-13549441AE6C}"/>
              </a:ext>
            </a:extLst>
          </p:cNvPr>
          <p:cNvSpPr/>
          <p:nvPr/>
        </p:nvSpPr>
        <p:spPr>
          <a:xfrm rot="16200000">
            <a:off x="6331868" y="4782372"/>
            <a:ext cx="538163" cy="471487"/>
          </a:xfrm>
          <a:prstGeom prst="flowChartOnline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3ED0E87E-7296-45A2-B1CA-259DBEB3A44B}"/>
              </a:ext>
            </a:extLst>
          </p:cNvPr>
          <p:cNvCxnSpPr>
            <a:cxnSpLocks/>
            <a:stCxn id="199" idx="1"/>
            <a:endCxn id="239" idx="0"/>
          </p:cNvCxnSpPr>
          <p:nvPr/>
        </p:nvCxnSpPr>
        <p:spPr>
          <a:xfrm flipH="1">
            <a:off x="6600949" y="5287197"/>
            <a:ext cx="1" cy="345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9" name="流程图: 手动操作 238">
            <a:extLst>
              <a:ext uri="{FF2B5EF4-FFF2-40B4-BE49-F238E27FC236}">
                <a16:creationId xmlns:a16="http://schemas.microsoft.com/office/drawing/2014/main" id="{3B1E69E1-DC05-4308-907F-98DCB78BDABE}"/>
              </a:ext>
            </a:extLst>
          </p:cNvPr>
          <p:cNvSpPr/>
          <p:nvPr/>
        </p:nvSpPr>
        <p:spPr>
          <a:xfrm>
            <a:off x="6331931" y="5632974"/>
            <a:ext cx="538035" cy="30956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5" name="连接符: 肘形 244">
            <a:extLst>
              <a:ext uri="{FF2B5EF4-FFF2-40B4-BE49-F238E27FC236}">
                <a16:creationId xmlns:a16="http://schemas.microsoft.com/office/drawing/2014/main" id="{8F45DA42-9B9C-487B-978A-7B9E1934AB36}"/>
              </a:ext>
            </a:extLst>
          </p:cNvPr>
          <p:cNvCxnSpPr>
            <a:cxnSpLocks/>
            <a:stCxn id="62" idx="3"/>
            <a:endCxn id="239" idx="3"/>
          </p:cNvCxnSpPr>
          <p:nvPr/>
        </p:nvCxnSpPr>
        <p:spPr>
          <a:xfrm flipH="1">
            <a:off x="6816163" y="646748"/>
            <a:ext cx="1732522" cy="5141007"/>
          </a:xfrm>
          <a:prstGeom prst="bentConnector3">
            <a:avLst>
              <a:gd name="adj1" fmla="val -19901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D8C27667-DEE1-430E-9E42-51A8A2C4D950}"/>
              </a:ext>
            </a:extLst>
          </p:cNvPr>
          <p:cNvCxnSpPr>
            <a:stCxn id="239" idx="2"/>
          </p:cNvCxnSpPr>
          <p:nvPr/>
        </p:nvCxnSpPr>
        <p:spPr>
          <a:xfrm>
            <a:off x="6600949" y="5942536"/>
            <a:ext cx="0" cy="320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0" name="箭头: 上 249">
            <a:extLst>
              <a:ext uri="{FF2B5EF4-FFF2-40B4-BE49-F238E27FC236}">
                <a16:creationId xmlns:a16="http://schemas.microsoft.com/office/drawing/2014/main" id="{453599E9-33CA-4B02-A34D-6E1C56C448FE}"/>
              </a:ext>
            </a:extLst>
          </p:cNvPr>
          <p:cNvSpPr/>
          <p:nvPr/>
        </p:nvSpPr>
        <p:spPr>
          <a:xfrm>
            <a:off x="1296119" y="4155072"/>
            <a:ext cx="356264" cy="83820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BC0C0641-8DA1-4BD1-935E-549270C95BCC}"/>
              </a:ext>
            </a:extLst>
          </p:cNvPr>
          <p:cNvCxnSpPr>
            <a:cxnSpLocks/>
            <a:stCxn id="56" idx="2"/>
            <a:endCxn id="255" idx="0"/>
          </p:cNvCxnSpPr>
          <p:nvPr/>
        </p:nvCxnSpPr>
        <p:spPr>
          <a:xfrm flipH="1">
            <a:off x="981332" y="2433638"/>
            <a:ext cx="2125" cy="2559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3" name="文本框 252">
            <a:extLst>
              <a:ext uri="{FF2B5EF4-FFF2-40B4-BE49-F238E27FC236}">
                <a16:creationId xmlns:a16="http://schemas.microsoft.com/office/drawing/2014/main" id="{E425C055-CF94-462B-A79F-54216F2B535B}"/>
              </a:ext>
            </a:extLst>
          </p:cNvPr>
          <p:cNvSpPr txBox="1"/>
          <p:nvPr/>
        </p:nvSpPr>
        <p:spPr>
          <a:xfrm>
            <a:off x="324917" y="4658102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Evict #</a:t>
            </a:r>
            <a:endParaRPr lang="zh-CN" altLang="en-US" sz="1100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566504D9-D9B2-41EB-BB88-2D897E8EA23E}"/>
              </a:ext>
            </a:extLst>
          </p:cNvPr>
          <p:cNvSpPr/>
          <p:nvPr/>
        </p:nvSpPr>
        <p:spPr>
          <a:xfrm>
            <a:off x="230574" y="4993272"/>
            <a:ext cx="1501516" cy="90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Cache Controller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0EFB44C9-1824-4A39-A7D4-79F949F323BB}"/>
              </a:ext>
            </a:extLst>
          </p:cNvPr>
          <p:cNvSpPr txBox="1"/>
          <p:nvPr/>
        </p:nvSpPr>
        <p:spPr>
          <a:xfrm>
            <a:off x="1577011" y="4416365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Cache maintenance</a:t>
            </a:r>
            <a:endParaRPr lang="zh-CN" altLang="en-US" sz="1200" dirty="0"/>
          </a:p>
        </p:txBody>
      </p:sp>
      <p:cxnSp>
        <p:nvCxnSpPr>
          <p:cNvPr id="261" name="连接符: 肘形 260">
            <a:extLst>
              <a:ext uri="{FF2B5EF4-FFF2-40B4-BE49-F238E27FC236}">
                <a16:creationId xmlns:a16="http://schemas.microsoft.com/office/drawing/2014/main" id="{7442D547-566F-4C16-AFBA-118CEBDA26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1478" y="4824433"/>
            <a:ext cx="1449259" cy="621266"/>
          </a:xfrm>
          <a:prstGeom prst="bentConnector3">
            <a:avLst>
              <a:gd name="adj1" fmla="val 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文本框 262">
            <a:extLst>
              <a:ext uri="{FF2B5EF4-FFF2-40B4-BE49-F238E27FC236}">
                <a16:creationId xmlns:a16="http://schemas.microsoft.com/office/drawing/2014/main" id="{15271D35-8873-470D-B9A5-387594D88FAC}"/>
              </a:ext>
            </a:extLst>
          </p:cNvPr>
          <p:cNvSpPr txBox="1"/>
          <p:nvPr/>
        </p:nvSpPr>
        <p:spPr>
          <a:xfrm>
            <a:off x="1785443" y="5183086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Cache miss?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032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B0FE23D-F17B-4608-915D-1940FA215478}"/>
              </a:ext>
            </a:extLst>
          </p:cNvPr>
          <p:cNvSpPr/>
          <p:nvPr/>
        </p:nvSpPr>
        <p:spPr>
          <a:xfrm>
            <a:off x="2100264" y="757239"/>
            <a:ext cx="619124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6E18D41-A814-4777-A6D3-E1AD3B7DF657}"/>
              </a:ext>
            </a:extLst>
          </p:cNvPr>
          <p:cNvSpPr/>
          <p:nvPr/>
        </p:nvSpPr>
        <p:spPr>
          <a:xfrm>
            <a:off x="1504952" y="1538288"/>
            <a:ext cx="619124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3C7E46-9DEE-4DBD-ADF1-E1FC534DDA8C}"/>
              </a:ext>
            </a:extLst>
          </p:cNvPr>
          <p:cNvSpPr/>
          <p:nvPr/>
        </p:nvSpPr>
        <p:spPr>
          <a:xfrm>
            <a:off x="2719388" y="1538288"/>
            <a:ext cx="619124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F399318-7D52-4054-BA12-C57567872FF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033407" y="1285694"/>
            <a:ext cx="157526" cy="343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B1F3105-BF85-4ABD-AAC8-A0F43E752D0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628719" y="1285694"/>
            <a:ext cx="181338" cy="343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1A70F96-1073-4361-A7E8-AAF8BACF3F46}"/>
              </a:ext>
            </a:extLst>
          </p:cNvPr>
          <p:cNvSpPr/>
          <p:nvPr/>
        </p:nvSpPr>
        <p:spPr>
          <a:xfrm>
            <a:off x="2719388" y="2590800"/>
            <a:ext cx="619124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A37A2A5-DAE2-430D-8243-DAB295A1D935}"/>
              </a:ext>
            </a:extLst>
          </p:cNvPr>
          <p:cNvCxnSpPr>
            <a:stCxn id="6" idx="4"/>
            <a:endCxn id="13" idx="0"/>
          </p:cNvCxnSpPr>
          <p:nvPr/>
        </p:nvCxnSpPr>
        <p:spPr>
          <a:xfrm>
            <a:off x="3028950" y="2157412"/>
            <a:ext cx="0" cy="433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7A27106-A830-4A37-9D1D-CD3E1211F8F3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10800000" flipH="1">
            <a:off x="1504952" y="1066802"/>
            <a:ext cx="595312" cy="781049"/>
          </a:xfrm>
          <a:prstGeom prst="bentConnector3">
            <a:avLst>
              <a:gd name="adj1" fmla="val -384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F2B6E87-6299-411F-B4F1-B8A5C57A065F}"/>
              </a:ext>
            </a:extLst>
          </p:cNvPr>
          <p:cNvCxnSpPr>
            <a:stCxn id="13" idx="6"/>
            <a:endCxn id="4" idx="6"/>
          </p:cNvCxnSpPr>
          <p:nvPr/>
        </p:nvCxnSpPr>
        <p:spPr>
          <a:xfrm flipH="1" flipV="1">
            <a:off x="2719388" y="1066801"/>
            <a:ext cx="619124" cy="1833561"/>
          </a:xfrm>
          <a:prstGeom prst="bentConnector3">
            <a:avLst>
              <a:gd name="adj1" fmla="val -3692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883990E4-F368-4557-8D01-9BE69FF82C8B}"/>
              </a:ext>
            </a:extLst>
          </p:cNvPr>
          <p:cNvSpPr/>
          <p:nvPr/>
        </p:nvSpPr>
        <p:spPr>
          <a:xfrm>
            <a:off x="4276725" y="1147763"/>
            <a:ext cx="619124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07F640B-C6E0-47D4-8760-FCE1F8EE43DB}"/>
              </a:ext>
            </a:extLst>
          </p:cNvPr>
          <p:cNvSpPr/>
          <p:nvPr/>
        </p:nvSpPr>
        <p:spPr>
          <a:xfrm>
            <a:off x="4276725" y="2205038"/>
            <a:ext cx="619124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B3979F6-D624-42D0-AC41-F7B807612D76}"/>
              </a:ext>
            </a:extLst>
          </p:cNvPr>
          <p:cNvSpPr/>
          <p:nvPr/>
        </p:nvSpPr>
        <p:spPr>
          <a:xfrm>
            <a:off x="5305425" y="1147763"/>
            <a:ext cx="619124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908C6BE-B629-4AE9-A5CF-2B7996D8AC89}"/>
              </a:ext>
            </a:extLst>
          </p:cNvPr>
          <p:cNvSpPr/>
          <p:nvPr/>
        </p:nvSpPr>
        <p:spPr>
          <a:xfrm>
            <a:off x="6334124" y="1147763"/>
            <a:ext cx="619124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1375778-1B6D-4868-803A-9868538786F1}"/>
              </a:ext>
            </a:extLst>
          </p:cNvPr>
          <p:cNvSpPr/>
          <p:nvPr/>
        </p:nvSpPr>
        <p:spPr>
          <a:xfrm>
            <a:off x="7324725" y="1147763"/>
            <a:ext cx="619124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81CB04B-8C38-49D2-8B27-A514E5A67042}"/>
              </a:ext>
            </a:extLst>
          </p:cNvPr>
          <p:cNvSpPr/>
          <p:nvPr/>
        </p:nvSpPr>
        <p:spPr>
          <a:xfrm>
            <a:off x="5305427" y="2205038"/>
            <a:ext cx="619124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09F2C87-26AF-4522-8D08-53C8D9644EC9}"/>
              </a:ext>
            </a:extLst>
          </p:cNvPr>
          <p:cNvSpPr/>
          <p:nvPr/>
        </p:nvSpPr>
        <p:spPr>
          <a:xfrm>
            <a:off x="6334126" y="2205038"/>
            <a:ext cx="619124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5B882F3-4C77-48D9-9923-65156C2448F5}"/>
              </a:ext>
            </a:extLst>
          </p:cNvPr>
          <p:cNvSpPr/>
          <p:nvPr/>
        </p:nvSpPr>
        <p:spPr>
          <a:xfrm>
            <a:off x="7324727" y="2205038"/>
            <a:ext cx="619124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5D0FCF0-07C9-4DCB-B329-B20B6C74F7AD}"/>
              </a:ext>
            </a:extLst>
          </p:cNvPr>
          <p:cNvCxnSpPr>
            <a:stCxn id="22" idx="6"/>
            <a:endCxn id="26" idx="2"/>
          </p:cNvCxnSpPr>
          <p:nvPr/>
        </p:nvCxnSpPr>
        <p:spPr>
          <a:xfrm>
            <a:off x="4895849" y="2514600"/>
            <a:ext cx="4095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42FC4C-4371-4525-AC0D-0B28FFEC5F28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>
            <a:off x="5924551" y="2514600"/>
            <a:ext cx="4095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32D8DD9-67DE-4815-BB78-653EE3B07FA0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6953250" y="2514600"/>
            <a:ext cx="371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BCB32EDA-E34F-4950-AB7F-3766358CC5BF}"/>
              </a:ext>
            </a:extLst>
          </p:cNvPr>
          <p:cNvCxnSpPr>
            <a:stCxn id="28" idx="4"/>
            <a:endCxn id="26" idx="4"/>
          </p:cNvCxnSpPr>
          <p:nvPr/>
        </p:nvCxnSpPr>
        <p:spPr>
          <a:xfrm rot="5400000">
            <a:off x="6624639" y="1814512"/>
            <a:ext cx="12700" cy="20193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0781E6A6-8273-4E90-8AE3-156CC087CAFF}"/>
              </a:ext>
            </a:extLst>
          </p:cNvPr>
          <p:cNvCxnSpPr>
            <a:stCxn id="28" idx="5"/>
            <a:endCxn id="22" idx="4"/>
          </p:cNvCxnSpPr>
          <p:nvPr/>
        </p:nvCxnSpPr>
        <p:spPr>
          <a:xfrm rot="5400000">
            <a:off x="6174401" y="1145380"/>
            <a:ext cx="90669" cy="3266895"/>
          </a:xfrm>
          <a:prstGeom prst="bentConnector3">
            <a:avLst>
              <a:gd name="adj1" fmla="val 55172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F0CAFA9-2451-41F9-9113-7E94ADF8088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4895849" y="1457325"/>
            <a:ext cx="409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988589E-D554-4B07-B571-8FB740C0F008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5924549" y="1457325"/>
            <a:ext cx="4095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2B3BBB1-2F0F-4AFF-814E-F98850E399F2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6953248" y="1457325"/>
            <a:ext cx="371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C7E42A23-0944-46C9-8968-879972E1CA9E}"/>
              </a:ext>
            </a:extLst>
          </p:cNvPr>
          <p:cNvCxnSpPr>
            <a:stCxn id="25" idx="0"/>
            <a:endCxn id="23" idx="0"/>
          </p:cNvCxnSpPr>
          <p:nvPr/>
        </p:nvCxnSpPr>
        <p:spPr>
          <a:xfrm rot="16200000" flipV="1">
            <a:off x="6624637" y="138113"/>
            <a:ext cx="12700" cy="20193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1CE860A-F8C8-4F52-B177-F888C30C6CA4}"/>
              </a:ext>
            </a:extLst>
          </p:cNvPr>
          <p:cNvSpPr txBox="1"/>
          <p:nvPr/>
        </p:nvSpPr>
        <p:spPr>
          <a:xfrm>
            <a:off x="5305425" y="1770464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READ_0</a:t>
            </a:r>
            <a:endParaRPr lang="zh-CN" altLang="en-US" sz="11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261635-C4E2-4201-919B-CCBFDEC9E240}"/>
              </a:ext>
            </a:extLst>
          </p:cNvPr>
          <p:cNvSpPr txBox="1"/>
          <p:nvPr/>
        </p:nvSpPr>
        <p:spPr>
          <a:xfrm>
            <a:off x="4162112" y="1770464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READ_IDLE</a:t>
            </a:r>
            <a:endParaRPr lang="zh-CN" altLang="en-US" sz="11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A566A3B-505A-4C9E-876D-E711C95788D5}"/>
              </a:ext>
            </a:extLst>
          </p:cNvPr>
          <p:cNvSpPr txBox="1"/>
          <p:nvPr/>
        </p:nvSpPr>
        <p:spPr>
          <a:xfrm>
            <a:off x="6348247" y="1788647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READ_1</a:t>
            </a:r>
            <a:endParaRPr lang="zh-CN" altLang="en-US" sz="1100" b="1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1FB3030-AA85-4CDB-AA44-1D034F91C5FB}"/>
              </a:ext>
            </a:extLst>
          </p:cNvPr>
          <p:cNvSpPr txBox="1"/>
          <p:nvPr/>
        </p:nvSpPr>
        <p:spPr>
          <a:xfrm>
            <a:off x="7185223" y="1796119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READ_WAIT</a:t>
            </a:r>
            <a:endParaRPr lang="zh-CN" altLang="en-US" sz="11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662DF4D-BDD2-445E-9553-B4A2F843B25F}"/>
              </a:ext>
            </a:extLst>
          </p:cNvPr>
          <p:cNvSpPr txBox="1"/>
          <p:nvPr/>
        </p:nvSpPr>
        <p:spPr>
          <a:xfrm>
            <a:off x="4152107" y="1987803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WRITE_WAIT</a:t>
            </a:r>
            <a:endParaRPr lang="zh-CN" altLang="en-US" sz="11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A4EAC34-5B6A-423C-BCCA-1E54997FD775}"/>
              </a:ext>
            </a:extLst>
          </p:cNvPr>
          <p:cNvSpPr txBox="1"/>
          <p:nvPr/>
        </p:nvSpPr>
        <p:spPr>
          <a:xfrm>
            <a:off x="5267714" y="1977092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WRITE_1</a:t>
            </a:r>
            <a:endParaRPr lang="zh-CN" altLang="en-US" sz="1100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794BE6B-6A2B-4649-A78E-DEA4A5D4B29B}"/>
              </a:ext>
            </a:extLst>
          </p:cNvPr>
          <p:cNvSpPr txBox="1"/>
          <p:nvPr/>
        </p:nvSpPr>
        <p:spPr>
          <a:xfrm>
            <a:off x="6323400" y="1974172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WRITE_2</a:t>
            </a:r>
            <a:endParaRPr lang="zh-CN" altLang="en-US" sz="11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1EC40F6-CEA5-474A-A431-F682468D51C5}"/>
              </a:ext>
            </a:extLst>
          </p:cNvPr>
          <p:cNvSpPr txBox="1"/>
          <p:nvPr/>
        </p:nvSpPr>
        <p:spPr>
          <a:xfrm>
            <a:off x="7287014" y="1955004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WRITE_3</a:t>
            </a:r>
            <a:endParaRPr lang="zh-CN" altLang="en-US" sz="11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4CD2C3B-F968-477F-9BF6-CDAD75F8D9F0}"/>
              </a:ext>
            </a:extLst>
          </p:cNvPr>
          <p:cNvSpPr txBox="1"/>
          <p:nvPr/>
        </p:nvSpPr>
        <p:spPr>
          <a:xfrm>
            <a:off x="2190933" y="46450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IDLE</a:t>
            </a:r>
            <a:endParaRPr lang="zh-CN" altLang="en-US" sz="1100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44DA766-1F30-4354-9959-C6D109989537}"/>
              </a:ext>
            </a:extLst>
          </p:cNvPr>
          <p:cNvSpPr txBox="1"/>
          <p:nvPr/>
        </p:nvSpPr>
        <p:spPr>
          <a:xfrm>
            <a:off x="1401077" y="2230463"/>
            <a:ext cx="853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READING</a:t>
            </a:r>
            <a:endParaRPr lang="zh-CN" altLang="en-US" sz="11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6F70CBD-1EF3-4A16-98A9-2D7873450C5B}"/>
              </a:ext>
            </a:extLst>
          </p:cNvPr>
          <p:cNvSpPr txBox="1"/>
          <p:nvPr/>
        </p:nvSpPr>
        <p:spPr>
          <a:xfrm>
            <a:off x="2045029" y="1850469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WRITING</a:t>
            </a:r>
            <a:endParaRPr lang="zh-CN" altLang="en-US" sz="11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D74775E-EFDB-4765-BB1E-EBBD270B9B43}"/>
              </a:ext>
            </a:extLst>
          </p:cNvPr>
          <p:cNvSpPr txBox="1"/>
          <p:nvPr/>
        </p:nvSpPr>
        <p:spPr>
          <a:xfrm>
            <a:off x="2722638" y="3257876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WRESP</a:t>
            </a:r>
            <a:endParaRPr lang="zh-CN" altLang="en-US" sz="11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A5F2031-9FD2-4831-9DA8-358241EB94C1}"/>
              </a:ext>
            </a:extLst>
          </p:cNvPr>
          <p:cNvSpPr txBox="1"/>
          <p:nvPr/>
        </p:nvSpPr>
        <p:spPr>
          <a:xfrm>
            <a:off x="3518028" y="1760071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BREADY</a:t>
            </a:r>
            <a:endParaRPr lang="zh-CN" altLang="en-US" sz="11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F107600-AB41-4027-886F-37555BFE4E5C}"/>
              </a:ext>
            </a:extLst>
          </p:cNvPr>
          <p:cNvSpPr txBox="1"/>
          <p:nvPr/>
        </p:nvSpPr>
        <p:spPr>
          <a:xfrm>
            <a:off x="2244795" y="2243301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FIN_ADDR</a:t>
            </a:r>
            <a:endParaRPr lang="zh-CN" altLang="en-US" sz="11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F6A4608-2872-42B8-B923-69EACFE08A16}"/>
              </a:ext>
            </a:extLst>
          </p:cNvPr>
          <p:cNvSpPr txBox="1"/>
          <p:nvPr/>
        </p:nvSpPr>
        <p:spPr>
          <a:xfrm>
            <a:off x="444363" y="1326520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FIN_ADDR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E4B0E0C-E494-4A09-887B-CF9F4004BE63}"/>
              </a:ext>
            </a:extLst>
          </p:cNvPr>
          <p:cNvSpPr txBox="1"/>
          <p:nvPr/>
        </p:nvSpPr>
        <p:spPr>
          <a:xfrm>
            <a:off x="1459463" y="1243979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ARVALID</a:t>
            </a:r>
            <a:endParaRPr lang="zh-CN" altLang="en-US" sz="11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883A02E-2221-49B8-9773-999B08AF2A47}"/>
              </a:ext>
            </a:extLst>
          </p:cNvPr>
          <p:cNvSpPr txBox="1"/>
          <p:nvPr/>
        </p:nvSpPr>
        <p:spPr>
          <a:xfrm>
            <a:off x="2649588" y="1241050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AWVALID</a:t>
            </a:r>
            <a:endParaRPr lang="zh-CN" altLang="en-US" sz="11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9DE769B-5CA8-426C-9F3B-CB27C0A74B24}"/>
              </a:ext>
            </a:extLst>
          </p:cNvPr>
          <p:cNvSpPr txBox="1"/>
          <p:nvPr/>
        </p:nvSpPr>
        <p:spPr>
          <a:xfrm>
            <a:off x="6226722" y="650052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RREADY</a:t>
            </a:r>
            <a:endParaRPr lang="zh-CN" altLang="en-US" sz="11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787A36D-C484-45A9-8D1A-08050762E012}"/>
              </a:ext>
            </a:extLst>
          </p:cNvPr>
          <p:cNvSpPr txBox="1"/>
          <p:nvPr/>
        </p:nvSpPr>
        <p:spPr>
          <a:xfrm>
            <a:off x="4715943" y="2648022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WREADY</a:t>
            </a:r>
            <a:endParaRPr lang="zh-CN" altLang="en-US" sz="11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7C2457A-C8D7-4D46-B443-2BA3C678178C}"/>
              </a:ext>
            </a:extLst>
          </p:cNvPr>
          <p:cNvSpPr txBox="1"/>
          <p:nvPr/>
        </p:nvSpPr>
        <p:spPr>
          <a:xfrm>
            <a:off x="6278041" y="2812587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WREADY</a:t>
            </a:r>
            <a:endParaRPr lang="zh-CN" altLang="en-US" sz="11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F42E055-109B-4E59-88C1-5420133B3732}"/>
              </a:ext>
            </a:extLst>
          </p:cNvPr>
          <p:cNvSpPr txBox="1"/>
          <p:nvPr/>
        </p:nvSpPr>
        <p:spPr>
          <a:xfrm>
            <a:off x="5932658" y="3257876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!WREADY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0537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1F8071-A5AF-4B52-9154-6ED5CAD4F194}"/>
              </a:ext>
            </a:extLst>
          </p:cNvPr>
          <p:cNvSpPr/>
          <p:nvPr/>
        </p:nvSpPr>
        <p:spPr>
          <a:xfrm>
            <a:off x="366713" y="2119312"/>
            <a:ext cx="723900" cy="404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2E15BC-F591-47A2-AFA5-604210BBB449}"/>
              </a:ext>
            </a:extLst>
          </p:cNvPr>
          <p:cNvSpPr/>
          <p:nvPr/>
        </p:nvSpPr>
        <p:spPr>
          <a:xfrm>
            <a:off x="1526382" y="2119312"/>
            <a:ext cx="723900" cy="404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TLB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AE3AA7-051F-4A26-9B2B-BEE0763690ED}"/>
              </a:ext>
            </a:extLst>
          </p:cNvPr>
          <p:cNvSpPr/>
          <p:nvPr/>
        </p:nvSpPr>
        <p:spPr>
          <a:xfrm>
            <a:off x="2686051" y="2119311"/>
            <a:ext cx="723900" cy="404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68D81E-988A-495E-AA1D-F1CB77D9A686}"/>
              </a:ext>
            </a:extLst>
          </p:cNvPr>
          <p:cNvSpPr/>
          <p:nvPr/>
        </p:nvSpPr>
        <p:spPr>
          <a:xfrm>
            <a:off x="2157413" y="966785"/>
            <a:ext cx="723900" cy="404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CTRL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7BD5DE-8F65-459E-8009-23FB8ECD6043}"/>
              </a:ext>
            </a:extLst>
          </p:cNvPr>
          <p:cNvSpPr/>
          <p:nvPr/>
        </p:nvSpPr>
        <p:spPr>
          <a:xfrm>
            <a:off x="3845719" y="2119310"/>
            <a:ext cx="792955" cy="404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QUEUE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AD0996F-1C1F-4694-9D8D-86099950DFB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090613" y="2321719"/>
            <a:ext cx="4357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C8483E5-E59C-4385-9E02-E8192BC8071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50282" y="2321718"/>
            <a:ext cx="43576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D3ED078-2A04-4DCC-A852-9AC655AC5ED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409951" y="2321717"/>
            <a:ext cx="4357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3E41EA7-2FFC-46EF-AFE3-0A84F03EA81B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rot="16200000" flipV="1">
            <a:off x="3086696" y="963809"/>
            <a:ext cx="950118" cy="13608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D7E4E71-A5D0-4143-A68B-00AE1916FDB8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5400000">
            <a:off x="1250156" y="850105"/>
            <a:ext cx="747714" cy="1790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ABE8974-19C5-4CD6-9ACD-37F6D7F779FD}"/>
              </a:ext>
            </a:extLst>
          </p:cNvPr>
          <p:cNvCxnSpPr>
            <a:stCxn id="7" idx="2"/>
            <a:endCxn id="5" idx="0"/>
          </p:cNvCxnSpPr>
          <p:nvPr/>
        </p:nvCxnSpPr>
        <p:spPr>
          <a:xfrm rot="5400000">
            <a:off x="1829991" y="1429940"/>
            <a:ext cx="747714" cy="63103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72093503-0FCF-48B0-8807-8478E4CABBEC}"/>
              </a:ext>
            </a:extLst>
          </p:cNvPr>
          <p:cNvCxnSpPr>
            <a:stCxn id="7" idx="2"/>
            <a:endCxn id="6" idx="0"/>
          </p:cNvCxnSpPr>
          <p:nvPr/>
        </p:nvCxnSpPr>
        <p:spPr>
          <a:xfrm rot="16200000" flipH="1">
            <a:off x="2409826" y="1481135"/>
            <a:ext cx="747713" cy="5286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48DAAD3-1C8C-4C19-BAA2-9B83C29ED625}"/>
              </a:ext>
            </a:extLst>
          </p:cNvPr>
          <p:cNvSpPr/>
          <p:nvPr/>
        </p:nvSpPr>
        <p:spPr>
          <a:xfrm>
            <a:off x="5974558" y="2028823"/>
            <a:ext cx="2909887" cy="2724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Reorder Buffer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EECC18D-CA8C-42A5-ADB1-4DD863152D67}"/>
              </a:ext>
            </a:extLst>
          </p:cNvPr>
          <p:cNvSpPr/>
          <p:nvPr/>
        </p:nvSpPr>
        <p:spPr>
          <a:xfrm>
            <a:off x="5974558" y="645315"/>
            <a:ext cx="2909887" cy="1047752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Reserve Station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51D5A1A-4EB5-40D7-86D3-C07C24A16A45}"/>
              </a:ext>
            </a:extLst>
          </p:cNvPr>
          <p:cNvSpPr/>
          <p:nvPr/>
        </p:nvSpPr>
        <p:spPr>
          <a:xfrm>
            <a:off x="5974558" y="5088732"/>
            <a:ext cx="2909887" cy="1047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Rename Buffer &amp; Registers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AD1E85-0FAD-4664-9A3F-2A9522197482}"/>
              </a:ext>
            </a:extLst>
          </p:cNvPr>
          <p:cNvSpPr/>
          <p:nvPr/>
        </p:nvSpPr>
        <p:spPr>
          <a:xfrm>
            <a:off x="9858375" y="1562484"/>
            <a:ext cx="1319212" cy="538163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Load/Store Unit</a:t>
            </a:r>
            <a:endParaRPr lang="zh-CN" altLang="en-US" sz="1200" dirty="0"/>
          </a:p>
        </p:txBody>
      </p:sp>
      <p:sp>
        <p:nvSpPr>
          <p:cNvPr id="32" name="梯形 31">
            <a:extLst>
              <a:ext uri="{FF2B5EF4-FFF2-40B4-BE49-F238E27FC236}">
                <a16:creationId xmlns:a16="http://schemas.microsoft.com/office/drawing/2014/main" id="{BC5495D6-A7F7-44D4-995B-0E8FC7BF2F1B}"/>
              </a:ext>
            </a:extLst>
          </p:cNvPr>
          <p:cNvSpPr/>
          <p:nvPr/>
        </p:nvSpPr>
        <p:spPr>
          <a:xfrm rot="5400000">
            <a:off x="4986334" y="2119310"/>
            <a:ext cx="652462" cy="404813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3F0DFF3-09BB-4087-9FE2-26F459B6EADD}"/>
              </a:ext>
            </a:extLst>
          </p:cNvPr>
          <p:cNvSpPr txBox="1"/>
          <p:nvPr/>
        </p:nvSpPr>
        <p:spPr>
          <a:xfrm>
            <a:off x="4807741" y="2755134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Dispatcher</a:t>
            </a:r>
            <a:endParaRPr lang="zh-CN" altLang="en-US" sz="12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E0C405-4F76-40FE-8955-BDD5E6E7AA73}"/>
              </a:ext>
            </a:extLst>
          </p:cNvPr>
          <p:cNvCxnSpPr>
            <a:stCxn id="8" idx="3"/>
            <a:endCxn id="32" idx="2"/>
          </p:cNvCxnSpPr>
          <p:nvPr/>
        </p:nvCxnSpPr>
        <p:spPr>
          <a:xfrm>
            <a:off x="4638674" y="2321717"/>
            <a:ext cx="4714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3244B669-4DCB-4957-B4ED-4FB513E74B7E}"/>
              </a:ext>
            </a:extLst>
          </p:cNvPr>
          <p:cNvCxnSpPr>
            <a:stCxn id="32" idx="0"/>
            <a:endCxn id="27" idx="1"/>
          </p:cNvCxnSpPr>
          <p:nvPr/>
        </p:nvCxnSpPr>
        <p:spPr>
          <a:xfrm flipV="1">
            <a:off x="5514972" y="1169191"/>
            <a:ext cx="459586" cy="11525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7971DAC2-B32C-4175-ADA8-DAD954FA9896}"/>
              </a:ext>
            </a:extLst>
          </p:cNvPr>
          <p:cNvCxnSpPr>
            <a:stCxn id="32" idx="0"/>
            <a:endCxn id="26" idx="1"/>
          </p:cNvCxnSpPr>
          <p:nvPr/>
        </p:nvCxnSpPr>
        <p:spPr>
          <a:xfrm>
            <a:off x="5514972" y="2321717"/>
            <a:ext cx="459586" cy="10691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28864A51-0D85-4EA6-B1B3-92D56211D09E}"/>
              </a:ext>
            </a:extLst>
          </p:cNvPr>
          <p:cNvCxnSpPr>
            <a:cxnSpLocks/>
            <a:stCxn id="32" idx="0"/>
            <a:endCxn id="28" idx="1"/>
          </p:cNvCxnSpPr>
          <p:nvPr/>
        </p:nvCxnSpPr>
        <p:spPr>
          <a:xfrm>
            <a:off x="5514972" y="2321717"/>
            <a:ext cx="459586" cy="32908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0601F982-7F28-4A83-B812-4F31D02BAC6B}"/>
              </a:ext>
            </a:extLst>
          </p:cNvPr>
          <p:cNvCxnSpPr>
            <a:cxnSpLocks/>
            <a:stCxn id="32" idx="1"/>
          </p:cNvCxnSpPr>
          <p:nvPr/>
        </p:nvCxnSpPr>
        <p:spPr>
          <a:xfrm rot="5400000" flipH="1" flipV="1">
            <a:off x="7547667" y="-264620"/>
            <a:ext cx="75606" cy="45458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4B5AD3FF-A2AF-46F3-A2DC-9B53768D71A4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8897145" y="1831566"/>
            <a:ext cx="961230" cy="254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B9EAB0A6-3A42-42F6-86E0-285FB2BE881F}"/>
              </a:ext>
            </a:extLst>
          </p:cNvPr>
          <p:cNvCxnSpPr>
            <a:cxnSpLocks/>
          </p:cNvCxnSpPr>
          <p:nvPr/>
        </p:nvCxnSpPr>
        <p:spPr>
          <a:xfrm>
            <a:off x="8890795" y="1455329"/>
            <a:ext cx="967580" cy="1889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流程图: 磁盘 66">
            <a:extLst>
              <a:ext uri="{FF2B5EF4-FFF2-40B4-BE49-F238E27FC236}">
                <a16:creationId xmlns:a16="http://schemas.microsoft.com/office/drawing/2014/main" id="{EDEDBF17-7634-48CC-93AD-F4C365A99479}"/>
              </a:ext>
            </a:extLst>
          </p:cNvPr>
          <p:cNvSpPr/>
          <p:nvPr/>
        </p:nvSpPr>
        <p:spPr>
          <a:xfrm>
            <a:off x="11177587" y="2862263"/>
            <a:ext cx="616745" cy="395287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D$</a:t>
            </a:r>
            <a:endParaRPr lang="zh-CN" altLang="en-US" sz="1400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5ED4A8E3-44DA-4CE7-BE51-CB140C61D0CD}"/>
              </a:ext>
            </a:extLst>
          </p:cNvPr>
          <p:cNvCxnSpPr>
            <a:stCxn id="31" idx="3"/>
            <a:endCxn id="67" idx="1"/>
          </p:cNvCxnSpPr>
          <p:nvPr/>
        </p:nvCxnSpPr>
        <p:spPr>
          <a:xfrm>
            <a:off x="11177587" y="1831566"/>
            <a:ext cx="308373" cy="10306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流程图: 磁盘 69">
            <a:extLst>
              <a:ext uri="{FF2B5EF4-FFF2-40B4-BE49-F238E27FC236}">
                <a16:creationId xmlns:a16="http://schemas.microsoft.com/office/drawing/2014/main" id="{1B635D88-23B4-4AB2-A5DA-EC770D07FC34}"/>
              </a:ext>
            </a:extLst>
          </p:cNvPr>
          <p:cNvSpPr/>
          <p:nvPr/>
        </p:nvSpPr>
        <p:spPr>
          <a:xfrm>
            <a:off x="2736052" y="2995612"/>
            <a:ext cx="616745" cy="395287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I$</a:t>
            </a:r>
            <a:endParaRPr lang="zh-CN" altLang="en-US" sz="14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6638157-39B6-44F8-8C00-E32BBB9ED4C2}"/>
              </a:ext>
            </a:extLst>
          </p:cNvPr>
          <p:cNvCxnSpPr>
            <a:stCxn id="70" idx="1"/>
            <a:endCxn id="6" idx="2"/>
          </p:cNvCxnSpPr>
          <p:nvPr/>
        </p:nvCxnSpPr>
        <p:spPr>
          <a:xfrm flipV="1">
            <a:off x="3044425" y="2524124"/>
            <a:ext cx="3576" cy="471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859E95CE-C979-46CE-AF72-3DE94B211DF3}"/>
              </a:ext>
            </a:extLst>
          </p:cNvPr>
          <p:cNvCxnSpPr>
            <a:stCxn id="27" idx="3"/>
            <a:endCxn id="26" idx="3"/>
          </p:cNvCxnSpPr>
          <p:nvPr/>
        </p:nvCxnSpPr>
        <p:spPr>
          <a:xfrm>
            <a:off x="8884445" y="1169191"/>
            <a:ext cx="12700" cy="2221709"/>
          </a:xfrm>
          <a:prstGeom prst="bentConnector3">
            <a:avLst>
              <a:gd name="adj1" fmla="val 244124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524CD4BB-A2C7-4FD6-8864-5B5904268239}"/>
              </a:ext>
            </a:extLst>
          </p:cNvPr>
          <p:cNvCxnSpPr>
            <a:stCxn id="27" idx="3"/>
            <a:endCxn id="28" idx="3"/>
          </p:cNvCxnSpPr>
          <p:nvPr/>
        </p:nvCxnSpPr>
        <p:spPr>
          <a:xfrm>
            <a:off x="8884445" y="1169191"/>
            <a:ext cx="12700" cy="4443417"/>
          </a:xfrm>
          <a:prstGeom prst="bentConnector3">
            <a:avLst>
              <a:gd name="adj1" fmla="val 244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5433A446-3160-4C52-96FD-2A889AF28FC0}"/>
              </a:ext>
            </a:extLst>
          </p:cNvPr>
          <p:cNvCxnSpPr>
            <a:cxnSpLocks/>
            <a:stCxn id="26" idx="0"/>
            <a:endCxn id="7" idx="1"/>
          </p:cNvCxnSpPr>
          <p:nvPr/>
        </p:nvCxnSpPr>
        <p:spPr>
          <a:xfrm rot="16200000" flipV="1">
            <a:off x="4363643" y="-1037037"/>
            <a:ext cx="859631" cy="5272089"/>
          </a:xfrm>
          <a:prstGeom prst="bentConnector4">
            <a:avLst>
              <a:gd name="adj1" fmla="val 19390"/>
              <a:gd name="adj2" fmla="val 10433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1" name="云形 90">
            <a:extLst>
              <a:ext uri="{FF2B5EF4-FFF2-40B4-BE49-F238E27FC236}">
                <a16:creationId xmlns:a16="http://schemas.microsoft.com/office/drawing/2014/main" id="{61C2D501-D1B7-471E-8F5C-1A89DF75C2E1}"/>
              </a:ext>
            </a:extLst>
          </p:cNvPr>
          <p:cNvSpPr/>
          <p:nvPr/>
        </p:nvSpPr>
        <p:spPr>
          <a:xfrm>
            <a:off x="1950844" y="5345905"/>
            <a:ext cx="1472206" cy="50719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AXI Bus</a:t>
            </a:r>
            <a:endParaRPr lang="zh-CN" altLang="en-US" sz="14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74B05E8-CD55-408F-8F7A-3A0309B5DB47}"/>
              </a:ext>
            </a:extLst>
          </p:cNvPr>
          <p:cNvSpPr/>
          <p:nvPr/>
        </p:nvSpPr>
        <p:spPr>
          <a:xfrm>
            <a:off x="1013225" y="6229350"/>
            <a:ext cx="866775" cy="442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SRAM</a:t>
            </a:r>
            <a:endParaRPr lang="zh-CN" altLang="en-US" sz="14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D9B6951-D526-4204-93D6-4CD787A096BC}"/>
              </a:ext>
            </a:extLst>
          </p:cNvPr>
          <p:cNvSpPr/>
          <p:nvPr/>
        </p:nvSpPr>
        <p:spPr>
          <a:xfrm>
            <a:off x="2300886" y="6226971"/>
            <a:ext cx="866775" cy="442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Serial</a:t>
            </a:r>
            <a:endParaRPr lang="zh-CN" altLang="en-US" sz="14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5CCE8C0-5D7F-46AB-B5A5-EC4CCE56C34D}"/>
              </a:ext>
            </a:extLst>
          </p:cNvPr>
          <p:cNvSpPr/>
          <p:nvPr/>
        </p:nvSpPr>
        <p:spPr>
          <a:xfrm>
            <a:off x="3489721" y="6226971"/>
            <a:ext cx="866775" cy="442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GPIO</a:t>
            </a:r>
            <a:endParaRPr lang="zh-CN" altLang="en-US" sz="1400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A8103A8-D0A6-4EA7-BC9A-EF6D2A5B5C47}"/>
              </a:ext>
            </a:extLst>
          </p:cNvPr>
          <p:cNvCxnSpPr>
            <a:stCxn id="91" idx="1"/>
            <a:endCxn id="92" idx="0"/>
          </p:cNvCxnSpPr>
          <p:nvPr/>
        </p:nvCxnSpPr>
        <p:spPr>
          <a:xfrm flipH="1">
            <a:off x="1446613" y="5852557"/>
            <a:ext cx="1240334" cy="376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90C3635-B91A-48C1-B3E8-1F31D169F1D4}"/>
              </a:ext>
            </a:extLst>
          </p:cNvPr>
          <p:cNvCxnSpPr>
            <a:cxnSpLocks/>
            <a:stCxn id="91" idx="1"/>
            <a:endCxn id="93" idx="0"/>
          </p:cNvCxnSpPr>
          <p:nvPr/>
        </p:nvCxnSpPr>
        <p:spPr>
          <a:xfrm>
            <a:off x="2686947" y="5852557"/>
            <a:ext cx="47327" cy="374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03A0222-655C-4B11-B058-2ED66831F5DF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2686947" y="5852557"/>
            <a:ext cx="1236162" cy="374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1E23D25F-41C2-4EFA-848F-6756E5ADA255}"/>
              </a:ext>
            </a:extLst>
          </p:cNvPr>
          <p:cNvCxnSpPr>
            <a:cxnSpLocks/>
            <a:stCxn id="67" idx="3"/>
            <a:endCxn id="91" idx="3"/>
          </p:cNvCxnSpPr>
          <p:nvPr/>
        </p:nvCxnSpPr>
        <p:spPr>
          <a:xfrm rot="5400000">
            <a:off x="6027777" y="-83279"/>
            <a:ext cx="2117354" cy="8799013"/>
          </a:xfrm>
          <a:prstGeom prst="bentConnector3">
            <a:avLst>
              <a:gd name="adj1" fmla="val 76541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E310F707-3857-4DBB-915F-9F0DC823C326}"/>
              </a:ext>
            </a:extLst>
          </p:cNvPr>
          <p:cNvCxnSpPr>
            <a:stCxn id="70" idx="3"/>
            <a:endCxn id="91" idx="3"/>
          </p:cNvCxnSpPr>
          <p:nvPr/>
        </p:nvCxnSpPr>
        <p:spPr>
          <a:xfrm rot="5400000">
            <a:off x="1873684" y="4204162"/>
            <a:ext cx="1984005" cy="35747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" name="圆柱形 108">
            <a:extLst>
              <a:ext uri="{FF2B5EF4-FFF2-40B4-BE49-F238E27FC236}">
                <a16:creationId xmlns:a16="http://schemas.microsoft.com/office/drawing/2014/main" id="{9633BAB2-256B-4AA9-BF4B-47BBDA3BE5D7}"/>
              </a:ext>
            </a:extLst>
          </p:cNvPr>
          <p:cNvSpPr/>
          <p:nvPr/>
        </p:nvSpPr>
        <p:spPr>
          <a:xfrm>
            <a:off x="1950255" y="4552563"/>
            <a:ext cx="590550" cy="349484"/>
          </a:xfrm>
          <a:prstGeom prst="can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JTLB</a:t>
            </a:r>
            <a:endParaRPr lang="zh-CN" altLang="en-US" sz="1400" dirty="0"/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C942CBED-8D27-4458-B9FD-703FAE35E205}"/>
              </a:ext>
            </a:extLst>
          </p:cNvPr>
          <p:cNvCxnSpPr>
            <a:stCxn id="91" idx="3"/>
            <a:endCxn id="109" idx="3"/>
          </p:cNvCxnSpPr>
          <p:nvPr/>
        </p:nvCxnSpPr>
        <p:spPr>
          <a:xfrm rot="16200000" flipV="1">
            <a:off x="2229811" y="4917767"/>
            <a:ext cx="472857" cy="441417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2" name="圆柱形 111">
            <a:extLst>
              <a:ext uri="{FF2B5EF4-FFF2-40B4-BE49-F238E27FC236}">
                <a16:creationId xmlns:a16="http://schemas.microsoft.com/office/drawing/2014/main" id="{5D3CDB6B-FFB7-4D36-8B7F-8A71F0EC4768}"/>
              </a:ext>
            </a:extLst>
          </p:cNvPr>
          <p:cNvSpPr/>
          <p:nvPr/>
        </p:nvSpPr>
        <p:spPr>
          <a:xfrm>
            <a:off x="1598715" y="3570051"/>
            <a:ext cx="590550" cy="349484"/>
          </a:xfrm>
          <a:prstGeom prst="can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ITLB</a:t>
            </a:r>
            <a:endParaRPr lang="zh-CN" altLang="en-US" sz="1400" dirty="0"/>
          </a:p>
        </p:txBody>
      </p:sp>
      <p:sp>
        <p:nvSpPr>
          <p:cNvPr id="113" name="圆柱形 112">
            <a:extLst>
              <a:ext uri="{FF2B5EF4-FFF2-40B4-BE49-F238E27FC236}">
                <a16:creationId xmlns:a16="http://schemas.microsoft.com/office/drawing/2014/main" id="{D7F6A905-1FF3-471C-8C77-F6B795694828}"/>
              </a:ext>
            </a:extLst>
          </p:cNvPr>
          <p:cNvSpPr/>
          <p:nvPr/>
        </p:nvSpPr>
        <p:spPr>
          <a:xfrm>
            <a:off x="2290763" y="3562913"/>
            <a:ext cx="590550" cy="349484"/>
          </a:xfrm>
          <a:prstGeom prst="can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DTLB</a:t>
            </a:r>
            <a:endParaRPr lang="zh-CN" altLang="en-US" sz="1400" dirty="0"/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9CD626E4-5C36-4B6B-B862-94FAB6EFFBC4}"/>
              </a:ext>
            </a:extLst>
          </p:cNvPr>
          <p:cNvCxnSpPr>
            <a:stCxn id="112" idx="3"/>
            <a:endCxn id="109" idx="1"/>
          </p:cNvCxnSpPr>
          <p:nvPr/>
        </p:nvCxnSpPr>
        <p:spPr>
          <a:xfrm rot="16200000" flipH="1">
            <a:off x="1753246" y="4060279"/>
            <a:ext cx="633028" cy="3515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4A2E0ECF-ABC8-4F38-8403-5D93679BB85B}"/>
              </a:ext>
            </a:extLst>
          </p:cNvPr>
          <p:cNvCxnSpPr>
            <a:cxnSpLocks/>
            <a:stCxn id="113" idx="3"/>
            <a:endCxn id="109" idx="1"/>
          </p:cNvCxnSpPr>
          <p:nvPr/>
        </p:nvCxnSpPr>
        <p:spPr>
          <a:xfrm rot="5400000">
            <a:off x="2095701" y="4062226"/>
            <a:ext cx="640166" cy="3405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02E2F00-154A-4C45-A2AA-582EDDE28B25}"/>
              </a:ext>
            </a:extLst>
          </p:cNvPr>
          <p:cNvCxnSpPr>
            <a:stCxn id="112" idx="1"/>
            <a:endCxn id="5" idx="2"/>
          </p:cNvCxnSpPr>
          <p:nvPr/>
        </p:nvCxnSpPr>
        <p:spPr>
          <a:xfrm flipH="1" flipV="1">
            <a:off x="1888332" y="2524125"/>
            <a:ext cx="5658" cy="1045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80042470-FEC0-4C62-9B28-B2013E9CE28B}"/>
              </a:ext>
            </a:extLst>
          </p:cNvPr>
          <p:cNvCxnSpPr>
            <a:stCxn id="113" idx="1"/>
          </p:cNvCxnSpPr>
          <p:nvPr/>
        </p:nvCxnSpPr>
        <p:spPr>
          <a:xfrm rot="5400000" flipH="1" flipV="1">
            <a:off x="3226506" y="814861"/>
            <a:ext cx="2107584" cy="33885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04832496-57AB-487C-80AE-3C224C7BD136}"/>
              </a:ext>
            </a:extLst>
          </p:cNvPr>
          <p:cNvSpPr/>
          <p:nvPr/>
        </p:nvSpPr>
        <p:spPr>
          <a:xfrm>
            <a:off x="4994678" y="5726940"/>
            <a:ext cx="873915" cy="424125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CSR</a:t>
            </a:r>
            <a:endParaRPr lang="zh-CN" altLang="en-US" sz="14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63328E1-EBBB-4FC2-9360-FA58D588B01E}"/>
              </a:ext>
            </a:extLst>
          </p:cNvPr>
          <p:cNvSpPr/>
          <p:nvPr/>
        </p:nvSpPr>
        <p:spPr>
          <a:xfrm>
            <a:off x="4513659" y="6226971"/>
            <a:ext cx="866775" cy="442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Systolic Array</a:t>
            </a:r>
            <a:endParaRPr lang="zh-CN" altLang="en-US" sz="900" dirty="0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F3CC13E-E775-45F9-B23A-C02C5DBACCA2}"/>
              </a:ext>
            </a:extLst>
          </p:cNvPr>
          <p:cNvCxnSpPr>
            <a:cxnSpLocks/>
            <a:stCxn id="91" idx="1"/>
            <a:endCxn id="130" idx="0"/>
          </p:cNvCxnSpPr>
          <p:nvPr/>
        </p:nvCxnSpPr>
        <p:spPr>
          <a:xfrm>
            <a:off x="2686947" y="5852557"/>
            <a:ext cx="2260100" cy="374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3390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009A2-6177-4435-A4C9-0A528BE2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261D18C-1948-48F3-AFE8-BDF1851A50CF}"/>
              </a:ext>
            </a:extLst>
          </p:cNvPr>
          <p:cNvGrpSpPr/>
          <p:nvPr/>
        </p:nvGrpSpPr>
        <p:grpSpPr>
          <a:xfrm>
            <a:off x="3346315" y="2711450"/>
            <a:ext cx="807396" cy="868363"/>
            <a:chOff x="3346315" y="2711450"/>
            <a:chExt cx="807396" cy="86836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FA18534-19D0-4ACF-AEF8-B1CB89760812}"/>
                </a:ext>
              </a:extLst>
            </p:cNvPr>
            <p:cNvSpPr/>
            <p:nvPr/>
          </p:nvSpPr>
          <p:spPr>
            <a:xfrm>
              <a:off x="3346315" y="2889250"/>
              <a:ext cx="807396" cy="69056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C29A122-DD25-4C12-A7AC-9D323F57BEE7}"/>
                </a:ext>
              </a:extLst>
            </p:cNvPr>
            <p:cNvCxnSpPr/>
            <p:nvPr/>
          </p:nvCxnSpPr>
          <p:spPr>
            <a:xfrm flipV="1">
              <a:off x="3346315" y="2711450"/>
              <a:ext cx="0" cy="1778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9786D25-4310-420E-ADC8-5F4C84BE6035}"/>
                </a:ext>
              </a:extLst>
            </p:cNvPr>
            <p:cNvCxnSpPr/>
            <p:nvPr/>
          </p:nvCxnSpPr>
          <p:spPr>
            <a:xfrm flipV="1">
              <a:off x="4153711" y="2711450"/>
              <a:ext cx="0" cy="1778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00138B5-0A89-4AA2-B757-F81C87A1FD2E}"/>
                </a:ext>
              </a:extLst>
            </p:cNvPr>
            <p:cNvCxnSpPr/>
            <p:nvPr/>
          </p:nvCxnSpPr>
          <p:spPr>
            <a:xfrm>
              <a:off x="3346315" y="3049588"/>
              <a:ext cx="8073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ECD32AD-58A7-4AEB-873B-9C9DA8653976}"/>
                </a:ext>
              </a:extLst>
            </p:cNvPr>
            <p:cNvCxnSpPr/>
            <p:nvPr/>
          </p:nvCxnSpPr>
          <p:spPr>
            <a:xfrm>
              <a:off x="3346315" y="3228975"/>
              <a:ext cx="8073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B8F5C2-5119-4B39-9C37-7FCBD94AF6CE}"/>
                </a:ext>
              </a:extLst>
            </p:cNvPr>
            <p:cNvCxnSpPr/>
            <p:nvPr/>
          </p:nvCxnSpPr>
          <p:spPr>
            <a:xfrm>
              <a:off x="3346315" y="3406775"/>
              <a:ext cx="8073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908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009AC8-20DA-446D-AFCA-E48A75F29E50}"/>
              </a:ext>
            </a:extLst>
          </p:cNvPr>
          <p:cNvSpPr/>
          <p:nvPr/>
        </p:nvSpPr>
        <p:spPr>
          <a:xfrm>
            <a:off x="4780692" y="2585693"/>
            <a:ext cx="121920" cy="1592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6F6EFD35-EAA1-4870-8538-87375E85C408}"/>
              </a:ext>
            </a:extLst>
          </p:cNvPr>
          <p:cNvSpPr/>
          <p:nvPr/>
        </p:nvSpPr>
        <p:spPr>
          <a:xfrm rot="5400000">
            <a:off x="5246617" y="3155288"/>
            <a:ext cx="807720" cy="45339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CalcUnit</a:t>
            </a:r>
            <a:endParaRPr lang="zh-CN" altLang="en-US" sz="1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E21A70-14FC-449B-A3D2-B086A8240068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4902612" y="3381983"/>
            <a:ext cx="5211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639E3E9-0DED-47C3-97D6-517DC53DC394}"/>
              </a:ext>
            </a:extLst>
          </p:cNvPr>
          <p:cNvCxnSpPr>
            <a:stCxn id="5" idx="0"/>
          </p:cNvCxnSpPr>
          <p:nvPr/>
        </p:nvCxnSpPr>
        <p:spPr>
          <a:xfrm>
            <a:off x="5877172" y="3381983"/>
            <a:ext cx="496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DFC2C89-1F07-495A-A236-4F5E7E5D0BD3}"/>
              </a:ext>
            </a:extLst>
          </p:cNvPr>
          <p:cNvSpPr/>
          <p:nvPr/>
        </p:nvSpPr>
        <p:spPr>
          <a:xfrm>
            <a:off x="6373272" y="2585693"/>
            <a:ext cx="121920" cy="1592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3A275EE-3F96-448A-ABA9-06424AA9F596}"/>
              </a:ext>
            </a:extLst>
          </p:cNvPr>
          <p:cNvCxnSpPr/>
          <p:nvPr/>
        </p:nvCxnSpPr>
        <p:spPr>
          <a:xfrm>
            <a:off x="6495192" y="3381983"/>
            <a:ext cx="496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2A4EAFC-D858-4E37-A1B0-E9601748656E}"/>
              </a:ext>
            </a:extLst>
          </p:cNvPr>
          <p:cNvCxnSpPr>
            <a:cxnSpLocks/>
          </p:cNvCxnSpPr>
          <p:nvPr/>
        </p:nvCxnSpPr>
        <p:spPr>
          <a:xfrm>
            <a:off x="6096000" y="3381983"/>
            <a:ext cx="883652" cy="215265"/>
          </a:xfrm>
          <a:prstGeom prst="bentConnector3">
            <a:avLst>
              <a:gd name="adj1" fmla="val -26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梯形 10">
            <a:extLst>
              <a:ext uri="{FF2B5EF4-FFF2-40B4-BE49-F238E27FC236}">
                <a16:creationId xmlns:a16="http://schemas.microsoft.com/office/drawing/2014/main" id="{CC6C4D14-6395-4F12-9E06-03AFF3D03E80}"/>
              </a:ext>
            </a:extLst>
          </p:cNvPr>
          <p:cNvSpPr/>
          <p:nvPr/>
        </p:nvSpPr>
        <p:spPr>
          <a:xfrm rot="5400000">
            <a:off x="6907567" y="3328338"/>
            <a:ext cx="403860" cy="25969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F72841-CE65-47AE-A6E3-1EFE061A2AA6}"/>
              </a:ext>
            </a:extLst>
          </p:cNvPr>
          <p:cNvCxnSpPr>
            <a:stCxn id="11" idx="0"/>
          </p:cNvCxnSpPr>
          <p:nvPr/>
        </p:nvCxnSpPr>
        <p:spPr>
          <a:xfrm>
            <a:off x="7239342" y="3458183"/>
            <a:ext cx="295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A68132D-855B-40D6-8C35-7D42A88F914D}"/>
              </a:ext>
            </a:extLst>
          </p:cNvPr>
          <p:cNvCxnSpPr>
            <a:endCxn id="4" idx="1"/>
          </p:cNvCxnSpPr>
          <p:nvPr/>
        </p:nvCxnSpPr>
        <p:spPr>
          <a:xfrm>
            <a:off x="4199010" y="3381983"/>
            <a:ext cx="5816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C20BA5A-7392-4612-AC52-8D14B11A61D9}"/>
              </a:ext>
            </a:extLst>
          </p:cNvPr>
          <p:cNvSpPr txBox="1"/>
          <p:nvPr/>
        </p:nvSpPr>
        <p:spPr>
          <a:xfrm>
            <a:off x="4302139" y="3196573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din</a:t>
            </a:r>
            <a:endParaRPr lang="zh-CN" altLang="en-US" sz="105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6F9F7E-E041-47AF-B881-5AA39CDFF818}"/>
              </a:ext>
            </a:extLst>
          </p:cNvPr>
          <p:cNvSpPr txBox="1"/>
          <p:nvPr/>
        </p:nvSpPr>
        <p:spPr>
          <a:xfrm>
            <a:off x="7190266" y="3235699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dout</a:t>
            </a:r>
            <a:endParaRPr lang="zh-CN" altLang="en-US" sz="105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6E3D57-5825-4656-ACC2-AA0275CB8710}"/>
              </a:ext>
            </a:extLst>
          </p:cNvPr>
          <p:cNvSpPr txBox="1"/>
          <p:nvPr/>
        </p:nvSpPr>
        <p:spPr>
          <a:xfrm>
            <a:off x="5588074" y="3733856"/>
            <a:ext cx="1074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calculated[0]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B30572-C368-4FE1-BA63-22611617A1AF}"/>
              </a:ext>
            </a:extLst>
          </p:cNvPr>
          <p:cNvSpPr txBox="1"/>
          <p:nvPr/>
        </p:nvSpPr>
        <p:spPr>
          <a:xfrm>
            <a:off x="6035201" y="2336181"/>
            <a:ext cx="1074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calculated[1]</a:t>
            </a:r>
            <a:endParaRPr lang="zh-CN" altLang="en-US" sz="10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7079FB5-73A6-4E3B-9D5C-C9DF8FDF9C71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7106537" y="3627652"/>
            <a:ext cx="2960" cy="3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950D37C-A66C-4D1E-BF60-4EDB417F46A6}"/>
              </a:ext>
            </a:extLst>
          </p:cNvPr>
          <p:cNvSpPr txBox="1"/>
          <p:nvPr/>
        </p:nvSpPr>
        <p:spPr>
          <a:xfrm>
            <a:off x="7079019" y="3677699"/>
            <a:ext cx="4619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state</a:t>
            </a:r>
            <a:endParaRPr lang="zh-CN" altLang="en-US" sz="105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61502AC-0866-49DE-BDF1-B71B21DBD38F}"/>
              </a:ext>
            </a:extLst>
          </p:cNvPr>
          <p:cNvSpPr/>
          <p:nvPr/>
        </p:nvSpPr>
        <p:spPr>
          <a:xfrm>
            <a:off x="7894695" y="2417323"/>
            <a:ext cx="1566153" cy="425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 Stage</a:t>
            </a:r>
            <a:endParaRPr lang="zh-CN" altLang="en-US" dirty="0"/>
          </a:p>
        </p:txBody>
      </p:sp>
      <p:sp>
        <p:nvSpPr>
          <p:cNvPr id="21" name="云形 20">
            <a:extLst>
              <a:ext uri="{FF2B5EF4-FFF2-40B4-BE49-F238E27FC236}">
                <a16:creationId xmlns:a16="http://schemas.microsoft.com/office/drawing/2014/main" id="{D87E01A4-7482-43F3-94B5-65119E9BF19D}"/>
              </a:ext>
            </a:extLst>
          </p:cNvPr>
          <p:cNvSpPr/>
          <p:nvPr/>
        </p:nvSpPr>
        <p:spPr>
          <a:xfrm>
            <a:off x="7942909" y="3769769"/>
            <a:ext cx="1469724" cy="71574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Discarded Result</a:t>
            </a:r>
            <a:endParaRPr lang="zh-CN" altLang="en-US" sz="1400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116E93CA-C15A-401D-9726-D16E68902EDF}"/>
              </a:ext>
            </a:extLst>
          </p:cNvPr>
          <p:cNvSpPr/>
          <p:nvPr/>
        </p:nvSpPr>
        <p:spPr>
          <a:xfrm>
            <a:off x="7547629" y="2310892"/>
            <a:ext cx="149119" cy="230391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61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0B97C741-6C9E-437E-AD2B-3C13877DF123}"/>
              </a:ext>
            </a:extLst>
          </p:cNvPr>
          <p:cNvSpPr/>
          <p:nvPr/>
        </p:nvSpPr>
        <p:spPr>
          <a:xfrm>
            <a:off x="3645928" y="2975942"/>
            <a:ext cx="918210" cy="725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BRAM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96F7489-ABBB-48C7-9F39-B817DFED8EF1}"/>
              </a:ext>
            </a:extLst>
          </p:cNvPr>
          <p:cNvCxnSpPr/>
          <p:nvPr/>
        </p:nvCxnSpPr>
        <p:spPr>
          <a:xfrm>
            <a:off x="3063224" y="3332655"/>
            <a:ext cx="5816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56A4A45-B934-478E-BADF-01D39DD4F5A4}"/>
              </a:ext>
            </a:extLst>
          </p:cNvPr>
          <p:cNvSpPr txBox="1"/>
          <p:nvPr/>
        </p:nvSpPr>
        <p:spPr>
          <a:xfrm>
            <a:off x="3166353" y="3147245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addr</a:t>
            </a:r>
            <a:endParaRPr lang="zh-CN" altLang="en-US" sz="105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31CD4A9-8CE0-4DDF-BC0C-6E74DFB59784}"/>
              </a:ext>
            </a:extLst>
          </p:cNvPr>
          <p:cNvCxnSpPr/>
          <p:nvPr/>
        </p:nvCxnSpPr>
        <p:spPr>
          <a:xfrm>
            <a:off x="4565386" y="3341452"/>
            <a:ext cx="5816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CC9B479-A6BB-450E-B61B-E7AAC0536FC5}"/>
              </a:ext>
            </a:extLst>
          </p:cNvPr>
          <p:cNvSpPr txBox="1"/>
          <p:nvPr/>
        </p:nvSpPr>
        <p:spPr>
          <a:xfrm>
            <a:off x="4668515" y="3156042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data</a:t>
            </a:r>
            <a:endParaRPr lang="zh-CN" altLang="en-US" sz="1050" dirty="0"/>
          </a:p>
        </p:txBody>
      </p:sp>
      <p:sp>
        <p:nvSpPr>
          <p:cNvPr id="35" name="等号 34">
            <a:extLst>
              <a:ext uri="{FF2B5EF4-FFF2-40B4-BE49-F238E27FC236}">
                <a16:creationId xmlns:a16="http://schemas.microsoft.com/office/drawing/2014/main" id="{CE19A761-D145-4A6C-ADC4-B1D7ED604118}"/>
              </a:ext>
            </a:extLst>
          </p:cNvPr>
          <p:cNvSpPr/>
          <p:nvPr/>
        </p:nvSpPr>
        <p:spPr>
          <a:xfrm>
            <a:off x="5273018" y="3089288"/>
            <a:ext cx="883652" cy="548467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D350CA-0A19-45B8-B607-1339A2D22037}"/>
              </a:ext>
            </a:extLst>
          </p:cNvPr>
          <p:cNvSpPr/>
          <p:nvPr/>
        </p:nvSpPr>
        <p:spPr>
          <a:xfrm>
            <a:off x="6807346" y="2545162"/>
            <a:ext cx="121920" cy="1592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梯形 36">
            <a:extLst>
              <a:ext uri="{FF2B5EF4-FFF2-40B4-BE49-F238E27FC236}">
                <a16:creationId xmlns:a16="http://schemas.microsoft.com/office/drawing/2014/main" id="{21282D58-8663-43B2-8F66-4826834D5A35}"/>
              </a:ext>
            </a:extLst>
          </p:cNvPr>
          <p:cNvSpPr/>
          <p:nvPr/>
        </p:nvSpPr>
        <p:spPr>
          <a:xfrm rot="5400000">
            <a:off x="7273271" y="3114757"/>
            <a:ext cx="807720" cy="45339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Selector</a:t>
            </a:r>
            <a:endParaRPr lang="zh-CN" altLang="en-US" sz="10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FA3528A-7BA0-4F90-BADC-5C6C86A0F235}"/>
              </a:ext>
            </a:extLst>
          </p:cNvPr>
          <p:cNvCxnSpPr>
            <a:cxnSpLocks/>
            <a:stCxn id="36" idx="3"/>
            <a:endCxn id="37" idx="2"/>
          </p:cNvCxnSpPr>
          <p:nvPr/>
        </p:nvCxnSpPr>
        <p:spPr>
          <a:xfrm>
            <a:off x="6929266" y="3341452"/>
            <a:ext cx="5211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0A6EFD8-7E46-41E2-8D61-A8E49E3DA63C}"/>
              </a:ext>
            </a:extLst>
          </p:cNvPr>
          <p:cNvCxnSpPr>
            <a:cxnSpLocks/>
            <a:stCxn id="37" idx="0"/>
          </p:cNvCxnSpPr>
          <p:nvPr/>
        </p:nvCxnSpPr>
        <p:spPr>
          <a:xfrm>
            <a:off x="7903826" y="3341452"/>
            <a:ext cx="496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77663B5-215D-4947-B1CF-8B0D9B1B56E5}"/>
              </a:ext>
            </a:extLst>
          </p:cNvPr>
          <p:cNvCxnSpPr>
            <a:endCxn id="36" idx="1"/>
          </p:cNvCxnSpPr>
          <p:nvPr/>
        </p:nvCxnSpPr>
        <p:spPr>
          <a:xfrm>
            <a:off x="6225664" y="3341452"/>
            <a:ext cx="5816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C5A10DD-93ED-40D8-89E1-3B239E3EC10E}"/>
              </a:ext>
            </a:extLst>
          </p:cNvPr>
          <p:cNvSpPr txBox="1"/>
          <p:nvPr/>
        </p:nvSpPr>
        <p:spPr>
          <a:xfrm>
            <a:off x="6328793" y="3156042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addr</a:t>
            </a:r>
            <a:endParaRPr lang="zh-CN" altLang="en-US" sz="105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204A09B-BD4F-42F4-B573-8B295D0B18AD}"/>
              </a:ext>
            </a:extLst>
          </p:cNvPr>
          <p:cNvSpPr txBox="1"/>
          <p:nvPr/>
        </p:nvSpPr>
        <p:spPr>
          <a:xfrm>
            <a:off x="7927597" y="3138344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data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7529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>
            <a:extLst>
              <a:ext uri="{FF2B5EF4-FFF2-40B4-BE49-F238E27FC236}">
                <a16:creationId xmlns:a16="http://schemas.microsoft.com/office/drawing/2014/main" id="{4409DCFE-09E5-416F-BD75-23885EEE9ECF}"/>
              </a:ext>
            </a:extLst>
          </p:cNvPr>
          <p:cNvSpPr/>
          <p:nvPr/>
        </p:nvSpPr>
        <p:spPr>
          <a:xfrm>
            <a:off x="6096000" y="3879813"/>
            <a:ext cx="3116580" cy="208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7541AA0-A828-44CC-9007-83387D1B1034}"/>
              </a:ext>
            </a:extLst>
          </p:cNvPr>
          <p:cNvGrpSpPr/>
          <p:nvPr/>
        </p:nvGrpSpPr>
        <p:grpSpPr>
          <a:xfrm>
            <a:off x="1413100" y="4099298"/>
            <a:ext cx="3878747" cy="1584516"/>
            <a:chOff x="904672" y="3531140"/>
            <a:chExt cx="5136205" cy="209820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37652FC-EA0D-4411-861B-AB7F1A8475B4}"/>
                </a:ext>
              </a:extLst>
            </p:cNvPr>
            <p:cNvSpPr/>
            <p:nvPr/>
          </p:nvSpPr>
          <p:spPr>
            <a:xfrm>
              <a:off x="904672" y="3531140"/>
              <a:ext cx="5136205" cy="20982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D8F1FA3-7D98-4772-8158-D20B35489B75}"/>
                </a:ext>
              </a:extLst>
            </p:cNvPr>
            <p:cNvSpPr/>
            <p:nvPr/>
          </p:nvSpPr>
          <p:spPr>
            <a:xfrm>
              <a:off x="1045724" y="4119664"/>
              <a:ext cx="817124" cy="817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Strong</a:t>
              </a:r>
            </a:p>
            <a:p>
              <a:pPr algn="ctr"/>
              <a:r>
                <a:rPr lang="en-US" altLang="zh-CN" sz="600" dirty="0"/>
                <a:t>NT</a:t>
              </a:r>
              <a:endParaRPr lang="zh-CN" altLang="en-US" sz="6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1F21FFD-9C7E-4BC7-8E32-A775A478C36B}"/>
                </a:ext>
              </a:extLst>
            </p:cNvPr>
            <p:cNvSpPr/>
            <p:nvPr/>
          </p:nvSpPr>
          <p:spPr>
            <a:xfrm>
              <a:off x="2365443" y="4119664"/>
              <a:ext cx="817124" cy="817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/>
                <a:t>Weak</a:t>
              </a:r>
            </a:p>
            <a:p>
              <a:pPr algn="ctr"/>
              <a:r>
                <a:rPr lang="en-US" altLang="zh-CN" sz="600"/>
                <a:t>NT</a:t>
              </a:r>
              <a:endParaRPr lang="zh-CN" altLang="en-US" sz="6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C55EA8C-ED4D-4DF8-8A5B-733529394217}"/>
                </a:ext>
              </a:extLst>
            </p:cNvPr>
            <p:cNvSpPr/>
            <p:nvPr/>
          </p:nvSpPr>
          <p:spPr>
            <a:xfrm>
              <a:off x="3730001" y="4119664"/>
              <a:ext cx="817124" cy="817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Weak</a:t>
              </a:r>
            </a:p>
            <a:p>
              <a:pPr algn="ctr"/>
              <a:r>
                <a:rPr lang="en-US" altLang="zh-CN" sz="600" dirty="0"/>
                <a:t>T</a:t>
              </a:r>
              <a:endParaRPr lang="zh-CN" altLang="en-US" sz="6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FC1090B-10AC-481F-A7CB-500D8410D6FC}"/>
                </a:ext>
              </a:extLst>
            </p:cNvPr>
            <p:cNvSpPr/>
            <p:nvPr/>
          </p:nvSpPr>
          <p:spPr>
            <a:xfrm>
              <a:off x="5040103" y="4119624"/>
              <a:ext cx="817124" cy="817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600"/>
                <a:t>Strong</a:t>
              </a:r>
            </a:p>
            <a:p>
              <a:pPr algn="ctr"/>
              <a:r>
                <a:rPr lang="en-US" altLang="zh-CN" sz="600"/>
                <a:t>T</a:t>
              </a:r>
              <a:endParaRPr lang="zh-CN" altLang="en-US" sz="600" dirty="0"/>
            </a:p>
          </p:txBody>
        </p: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2208D422-0DC8-4B19-8ADC-F8D8FCE7F4C9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2114145" y="3868367"/>
              <a:ext cx="12700" cy="741925"/>
            </a:xfrm>
            <a:prstGeom prst="curvedConnector3">
              <a:avLst>
                <a:gd name="adj1" fmla="val 274224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D4EF1789-5B2E-49ED-B29D-88C5FC34340C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 rot="5400000" flipH="1" flipV="1">
              <a:off x="3456284" y="3845947"/>
              <a:ext cx="12700" cy="786764"/>
            </a:xfrm>
            <a:prstGeom prst="curvedConnector3">
              <a:avLst>
                <a:gd name="adj1" fmla="val 274224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9C85099A-6DDE-4A3B-810C-7F21FF833EAD}"/>
                </a:ext>
              </a:extLst>
            </p:cNvPr>
            <p:cNvCxnSpPr>
              <a:cxnSpLocks/>
              <a:stCxn id="6" idx="7"/>
              <a:endCxn id="7" idx="1"/>
            </p:cNvCxnSpPr>
            <p:nvPr/>
          </p:nvCxnSpPr>
          <p:spPr>
            <a:xfrm rot="5400000" flipH="1" flipV="1">
              <a:off x="4793594" y="3873155"/>
              <a:ext cx="40" cy="732308"/>
            </a:xfrm>
            <a:prstGeom prst="curvedConnector3">
              <a:avLst>
                <a:gd name="adj1" fmla="val 8707625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连接符: 曲线 13">
              <a:extLst>
                <a:ext uri="{FF2B5EF4-FFF2-40B4-BE49-F238E27FC236}">
                  <a16:creationId xmlns:a16="http://schemas.microsoft.com/office/drawing/2014/main" id="{616AC875-4DA4-43D8-805D-2B5FFE3F7818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rot="5400000">
              <a:off x="4793594" y="4450949"/>
              <a:ext cx="40" cy="732308"/>
            </a:xfrm>
            <a:prstGeom prst="curvedConnector3">
              <a:avLst>
                <a:gd name="adj1" fmla="val 8707625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D76111F8-B9D3-48CA-AFE6-CAA65FA8CECA}"/>
                </a:ext>
              </a:extLst>
            </p:cNvPr>
            <p:cNvCxnSpPr>
              <a:cxnSpLocks/>
              <a:stCxn id="6" idx="3"/>
              <a:endCxn id="5" idx="5"/>
            </p:cNvCxnSpPr>
            <p:nvPr/>
          </p:nvCxnSpPr>
          <p:spPr>
            <a:xfrm rot="5400000">
              <a:off x="3456284" y="4423741"/>
              <a:ext cx="12700" cy="786764"/>
            </a:xfrm>
            <a:prstGeom prst="curvedConnector3">
              <a:avLst>
                <a:gd name="adj1" fmla="val 274224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427D4438-F903-4027-B129-57ADB039F2ED}"/>
                </a:ext>
              </a:extLst>
            </p:cNvPr>
            <p:cNvCxnSpPr>
              <a:cxnSpLocks/>
              <a:stCxn id="5" idx="3"/>
              <a:endCxn id="4" idx="5"/>
            </p:cNvCxnSpPr>
            <p:nvPr/>
          </p:nvCxnSpPr>
          <p:spPr>
            <a:xfrm rot="5400000">
              <a:off x="2114146" y="4446161"/>
              <a:ext cx="12700" cy="741925"/>
            </a:xfrm>
            <a:prstGeom prst="curvedConnector3">
              <a:avLst>
                <a:gd name="adj1" fmla="val 274224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A9B8C8E6-32BC-4BA3-84B0-938EE7D0A5C6}"/>
              </a:ext>
            </a:extLst>
          </p:cNvPr>
          <p:cNvSpPr/>
          <p:nvPr/>
        </p:nvSpPr>
        <p:spPr>
          <a:xfrm>
            <a:off x="3795605" y="1155265"/>
            <a:ext cx="295126" cy="154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AC6C1B4-3E2A-4CEB-A4D7-5C962BE2613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179603" y="1926299"/>
            <a:ext cx="616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31A30C-ED29-440D-AB40-3089B7773904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 flipV="1">
            <a:off x="4090731" y="1926298"/>
            <a:ext cx="3493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9E2AAF45-DA2D-4277-9915-C67E75EB72AB}"/>
              </a:ext>
            </a:extLst>
          </p:cNvPr>
          <p:cNvSpPr/>
          <p:nvPr/>
        </p:nvSpPr>
        <p:spPr>
          <a:xfrm>
            <a:off x="4440120" y="1283312"/>
            <a:ext cx="1546698" cy="1285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1823D5F-8D18-4D25-B7F0-177C5DC3EF1C}"/>
              </a:ext>
            </a:extLst>
          </p:cNvPr>
          <p:cNvCxnSpPr>
            <a:stCxn id="42" idx="3"/>
          </p:cNvCxnSpPr>
          <p:nvPr/>
        </p:nvCxnSpPr>
        <p:spPr>
          <a:xfrm>
            <a:off x="5986818" y="1926298"/>
            <a:ext cx="11630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流程图: 直接访问存储器 52">
            <a:extLst>
              <a:ext uri="{FF2B5EF4-FFF2-40B4-BE49-F238E27FC236}">
                <a16:creationId xmlns:a16="http://schemas.microsoft.com/office/drawing/2014/main" id="{06734678-D80B-4399-AAF1-023C1241C859}"/>
              </a:ext>
            </a:extLst>
          </p:cNvPr>
          <p:cNvSpPr/>
          <p:nvPr/>
        </p:nvSpPr>
        <p:spPr>
          <a:xfrm>
            <a:off x="7149830" y="1573683"/>
            <a:ext cx="1318098" cy="705229"/>
          </a:xfrm>
          <a:prstGeom prst="flowChartMagneticDru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Queue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21237E-4BF5-4763-A5DA-066416B48625}"/>
              </a:ext>
            </a:extLst>
          </p:cNvPr>
          <p:cNvSpPr txBox="1"/>
          <p:nvPr/>
        </p:nvSpPr>
        <p:spPr>
          <a:xfrm>
            <a:off x="6096000" y="1670396"/>
            <a:ext cx="1005191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/>
              <a:t>DecodeResult</a:t>
            </a:r>
            <a:endParaRPr lang="zh-CN" altLang="en-US" sz="1050" dirty="0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B8F39A4-90C9-4D19-9EC5-377C011274EC}"/>
              </a:ext>
            </a:extLst>
          </p:cNvPr>
          <p:cNvCxnSpPr>
            <a:cxnSpLocks/>
            <a:stCxn id="53" idx="0"/>
          </p:cNvCxnSpPr>
          <p:nvPr/>
        </p:nvCxnSpPr>
        <p:spPr>
          <a:xfrm rot="16200000" flipV="1">
            <a:off x="5451189" y="-784007"/>
            <a:ext cx="530055" cy="4185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0F3A5E8-E37B-4B23-B9AC-28D75E94A673}"/>
              </a:ext>
            </a:extLst>
          </p:cNvPr>
          <p:cNvSpPr txBox="1"/>
          <p:nvPr/>
        </p:nvSpPr>
        <p:spPr>
          <a:xfrm>
            <a:off x="5213469" y="819958"/>
            <a:ext cx="1546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Back-Pressure</a:t>
            </a:r>
            <a:endParaRPr lang="zh-CN" altLang="en-US" sz="1100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D34AA03-1215-4837-912A-51E69528EE4E}"/>
              </a:ext>
            </a:extLst>
          </p:cNvPr>
          <p:cNvGrpSpPr/>
          <p:nvPr/>
        </p:nvGrpSpPr>
        <p:grpSpPr>
          <a:xfrm>
            <a:off x="6497185" y="4286539"/>
            <a:ext cx="861152" cy="1131412"/>
            <a:chOff x="3346315" y="2711450"/>
            <a:chExt cx="807396" cy="86836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6344E20-F6B7-4B72-BF4A-0C2ABFB254F7}"/>
                </a:ext>
              </a:extLst>
            </p:cNvPr>
            <p:cNvSpPr/>
            <p:nvPr/>
          </p:nvSpPr>
          <p:spPr>
            <a:xfrm>
              <a:off x="3346315" y="2889250"/>
              <a:ext cx="807396" cy="69056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15A8EAB-9E8D-4FC7-B34A-28A2803B8C96}"/>
                </a:ext>
              </a:extLst>
            </p:cNvPr>
            <p:cNvCxnSpPr/>
            <p:nvPr/>
          </p:nvCxnSpPr>
          <p:spPr>
            <a:xfrm flipV="1">
              <a:off x="3346315" y="2711450"/>
              <a:ext cx="0" cy="1778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AD4FF3C-0890-4EA5-8435-FF121B2A63F5}"/>
                </a:ext>
              </a:extLst>
            </p:cNvPr>
            <p:cNvCxnSpPr/>
            <p:nvPr/>
          </p:nvCxnSpPr>
          <p:spPr>
            <a:xfrm flipV="1">
              <a:off x="4153711" y="2711450"/>
              <a:ext cx="0" cy="1778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B2E6174-71DB-4830-B0D5-ADD9F7DBE7DD}"/>
                </a:ext>
              </a:extLst>
            </p:cNvPr>
            <p:cNvCxnSpPr/>
            <p:nvPr/>
          </p:nvCxnSpPr>
          <p:spPr>
            <a:xfrm>
              <a:off x="3346315" y="3049588"/>
              <a:ext cx="8073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8E0169B-256A-4517-8319-2EFAD744F5CE}"/>
                </a:ext>
              </a:extLst>
            </p:cNvPr>
            <p:cNvCxnSpPr/>
            <p:nvPr/>
          </p:nvCxnSpPr>
          <p:spPr>
            <a:xfrm>
              <a:off x="3346315" y="3228975"/>
              <a:ext cx="8073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C09069DB-5BB2-454C-9666-42C85D25A37E}"/>
                </a:ext>
              </a:extLst>
            </p:cNvPr>
            <p:cNvCxnSpPr/>
            <p:nvPr/>
          </p:nvCxnSpPr>
          <p:spPr>
            <a:xfrm>
              <a:off x="3346315" y="3406775"/>
              <a:ext cx="8073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881C30F4-DD3F-49C7-B58B-4F62D6628018}"/>
              </a:ext>
            </a:extLst>
          </p:cNvPr>
          <p:cNvGrpSpPr/>
          <p:nvPr/>
        </p:nvGrpSpPr>
        <p:grpSpPr>
          <a:xfrm>
            <a:off x="7872595" y="4286374"/>
            <a:ext cx="861152" cy="1131412"/>
            <a:chOff x="3346315" y="2711450"/>
            <a:chExt cx="807396" cy="86836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9916AC4-A295-4757-B48E-9ABE13993746}"/>
                </a:ext>
              </a:extLst>
            </p:cNvPr>
            <p:cNvSpPr/>
            <p:nvPr/>
          </p:nvSpPr>
          <p:spPr>
            <a:xfrm>
              <a:off x="3346315" y="2889250"/>
              <a:ext cx="807396" cy="6905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75138EE-5086-4888-81F7-0300FC6E80DF}"/>
                </a:ext>
              </a:extLst>
            </p:cNvPr>
            <p:cNvCxnSpPr/>
            <p:nvPr/>
          </p:nvCxnSpPr>
          <p:spPr>
            <a:xfrm flipV="1">
              <a:off x="3346315" y="2711450"/>
              <a:ext cx="0" cy="1778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73C6DE5-B9A3-4077-804C-8EA40F0E8562}"/>
                </a:ext>
              </a:extLst>
            </p:cNvPr>
            <p:cNvCxnSpPr/>
            <p:nvPr/>
          </p:nvCxnSpPr>
          <p:spPr>
            <a:xfrm flipV="1">
              <a:off x="4153711" y="2711450"/>
              <a:ext cx="0" cy="1778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C9D8F5D-0DB6-49CB-BCE1-4846A7FC5F48}"/>
                </a:ext>
              </a:extLst>
            </p:cNvPr>
            <p:cNvCxnSpPr/>
            <p:nvPr/>
          </p:nvCxnSpPr>
          <p:spPr>
            <a:xfrm>
              <a:off x="3346315" y="3049588"/>
              <a:ext cx="8073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1BE6EB7-7154-4C7E-99B3-2075C3CC546E}"/>
                </a:ext>
              </a:extLst>
            </p:cNvPr>
            <p:cNvCxnSpPr/>
            <p:nvPr/>
          </p:nvCxnSpPr>
          <p:spPr>
            <a:xfrm>
              <a:off x="3346315" y="3228975"/>
              <a:ext cx="8073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45BEC063-945D-4706-BF30-C47D4BDEC980}"/>
                </a:ext>
              </a:extLst>
            </p:cNvPr>
            <p:cNvCxnSpPr/>
            <p:nvPr/>
          </p:nvCxnSpPr>
          <p:spPr>
            <a:xfrm>
              <a:off x="3346315" y="3406775"/>
              <a:ext cx="8073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3849C44B-E9B7-4A1C-BECC-157B9A81F96D}"/>
              </a:ext>
            </a:extLst>
          </p:cNvPr>
          <p:cNvSpPr txBox="1"/>
          <p:nvPr/>
        </p:nvSpPr>
        <p:spPr>
          <a:xfrm>
            <a:off x="8078590" y="5460935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RAS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9FB49FD-70D2-453F-A68F-688FDA7C2586}"/>
              </a:ext>
            </a:extLst>
          </p:cNvPr>
          <p:cNvSpPr txBox="1"/>
          <p:nvPr/>
        </p:nvSpPr>
        <p:spPr>
          <a:xfrm>
            <a:off x="6402617" y="5464779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Shadow-RAS</a:t>
            </a:r>
            <a:endParaRPr lang="zh-CN" altLang="en-US" sz="12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01AD8297-284B-465F-BCDF-D2757E6CCFEE}"/>
              </a:ext>
            </a:extLst>
          </p:cNvPr>
          <p:cNvCxnSpPr>
            <a:endCxn id="62" idx="1"/>
          </p:cNvCxnSpPr>
          <p:nvPr/>
        </p:nvCxnSpPr>
        <p:spPr>
          <a:xfrm rot="16200000" flipH="1">
            <a:off x="4923842" y="3394731"/>
            <a:ext cx="2398791" cy="7478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5739A2DA-7A4F-4690-91F3-B4DFFD93768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03728" y="3402776"/>
            <a:ext cx="2625035" cy="954074"/>
          </a:xfrm>
          <a:prstGeom prst="bentConnector3">
            <a:avLst>
              <a:gd name="adj1" fmla="val -3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头: 左 90">
            <a:extLst>
              <a:ext uri="{FF2B5EF4-FFF2-40B4-BE49-F238E27FC236}">
                <a16:creationId xmlns:a16="http://schemas.microsoft.com/office/drawing/2014/main" id="{46B91E89-B28D-42DC-99F4-E21708662044}"/>
              </a:ext>
            </a:extLst>
          </p:cNvPr>
          <p:cNvSpPr/>
          <p:nvPr/>
        </p:nvSpPr>
        <p:spPr>
          <a:xfrm>
            <a:off x="7393762" y="4754880"/>
            <a:ext cx="382448" cy="21318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32FE7DB-38BD-4D2E-A483-17BA67AA6ADF}"/>
              </a:ext>
            </a:extLst>
          </p:cNvPr>
          <p:cNvSpPr txBox="1"/>
          <p:nvPr/>
        </p:nvSpPr>
        <p:spPr>
          <a:xfrm>
            <a:off x="7362310" y="4533524"/>
            <a:ext cx="71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Flush</a:t>
            </a:r>
            <a:endParaRPr lang="zh-CN" altLang="en-US" sz="1100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EF3862B-8595-4336-BEE2-9137959C1B5C}"/>
              </a:ext>
            </a:extLst>
          </p:cNvPr>
          <p:cNvCxnSpPr/>
          <p:nvPr/>
        </p:nvCxnSpPr>
        <p:spPr>
          <a:xfrm flipH="1" flipV="1">
            <a:off x="8733747" y="4960670"/>
            <a:ext cx="1438953" cy="7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EC68F77F-CDD4-440D-BED6-B2D22A250DD2}"/>
              </a:ext>
            </a:extLst>
          </p:cNvPr>
          <p:cNvSpPr txBox="1"/>
          <p:nvPr/>
        </p:nvSpPr>
        <p:spPr>
          <a:xfrm>
            <a:off x="9201560" y="4730669"/>
            <a:ext cx="1577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Committed JAL/JALR</a:t>
            </a:r>
            <a:endParaRPr lang="zh-CN" altLang="en-US" sz="11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742EC2B-C238-46C0-924D-D77C35F00DA0}"/>
              </a:ext>
            </a:extLst>
          </p:cNvPr>
          <p:cNvSpPr txBox="1"/>
          <p:nvPr/>
        </p:nvSpPr>
        <p:spPr>
          <a:xfrm>
            <a:off x="5776538" y="2893390"/>
            <a:ext cx="1577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Decoded JAL/JALR</a:t>
            </a:r>
            <a:endParaRPr lang="zh-CN" altLang="en-US" sz="11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5B5FE2E-79AB-4BB7-B5D8-A7E9C51EAF6A}"/>
              </a:ext>
            </a:extLst>
          </p:cNvPr>
          <p:cNvSpPr txBox="1"/>
          <p:nvPr/>
        </p:nvSpPr>
        <p:spPr>
          <a:xfrm>
            <a:off x="4825277" y="3535782"/>
            <a:ext cx="1577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Jump</a:t>
            </a:r>
          </a:p>
          <a:p>
            <a:r>
              <a:rPr lang="en-US" altLang="zh-CN" sz="1100" dirty="0"/>
              <a:t>Prediction</a:t>
            </a:r>
            <a:endParaRPr lang="zh-CN" altLang="en-US" sz="1100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F5EF47BA-CE14-4322-A8C9-5E7CB75A9D59}"/>
              </a:ext>
            </a:extLst>
          </p:cNvPr>
          <p:cNvCxnSpPr/>
          <p:nvPr/>
        </p:nvCxnSpPr>
        <p:spPr>
          <a:xfrm flipV="1">
            <a:off x="4564380" y="2567295"/>
            <a:ext cx="0" cy="1532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FA6104DC-7B4B-4AF5-8F5E-8D4BB97610D0}"/>
              </a:ext>
            </a:extLst>
          </p:cNvPr>
          <p:cNvSpPr txBox="1"/>
          <p:nvPr/>
        </p:nvSpPr>
        <p:spPr>
          <a:xfrm>
            <a:off x="3896574" y="3149806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Branch</a:t>
            </a:r>
          </a:p>
          <a:p>
            <a:r>
              <a:rPr lang="en-US" altLang="zh-CN" sz="1000" dirty="0"/>
              <a:t>Prediction</a:t>
            </a:r>
            <a:endParaRPr lang="zh-CN" altLang="en-US" sz="1000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8BF2921-0A5A-46EA-B7B6-6E229E99684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352474" y="5683814"/>
            <a:ext cx="0" cy="81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B6D8547-D8A2-4B96-B62D-170885205B0F}"/>
              </a:ext>
            </a:extLst>
          </p:cNvPr>
          <p:cNvSpPr txBox="1"/>
          <p:nvPr/>
        </p:nvSpPr>
        <p:spPr>
          <a:xfrm>
            <a:off x="3430935" y="6010686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Committed Branch</a:t>
            </a:r>
            <a:endParaRPr lang="zh-CN" altLang="en-US" sz="11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FE94FA4-63DB-4E84-8CAF-41EC6CAB33D0}"/>
              </a:ext>
            </a:extLst>
          </p:cNvPr>
          <p:cNvSpPr txBox="1"/>
          <p:nvPr/>
        </p:nvSpPr>
        <p:spPr>
          <a:xfrm>
            <a:off x="3984510" y="5417786"/>
            <a:ext cx="1299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Branch Predictor</a:t>
            </a:r>
            <a:endParaRPr lang="zh-CN" altLang="en-US" sz="1050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C66F5D7-35F5-4ACF-8B4B-0A87D7C21106}"/>
              </a:ext>
            </a:extLst>
          </p:cNvPr>
          <p:cNvSpPr txBox="1"/>
          <p:nvPr/>
        </p:nvSpPr>
        <p:spPr>
          <a:xfrm>
            <a:off x="8135963" y="5712530"/>
            <a:ext cx="1299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Jump Predictor</a:t>
            </a:r>
            <a:endParaRPr lang="zh-CN" altLang="en-US" sz="1050" b="1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130663D-66B2-41A9-BC23-65B168D06106}"/>
              </a:ext>
            </a:extLst>
          </p:cNvPr>
          <p:cNvCxnSpPr/>
          <p:nvPr/>
        </p:nvCxnSpPr>
        <p:spPr>
          <a:xfrm flipH="1">
            <a:off x="9212580" y="5460935"/>
            <a:ext cx="12877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39AD4E8-B130-471E-9BDC-C245783BDE21}"/>
              </a:ext>
            </a:extLst>
          </p:cNvPr>
          <p:cNvSpPr txBox="1"/>
          <p:nvPr/>
        </p:nvSpPr>
        <p:spPr>
          <a:xfrm>
            <a:off x="9236808" y="5192326"/>
            <a:ext cx="2209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Current Register Value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854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1616EC-CC19-4F48-9C1E-5F838ABC4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56478"/>
              </p:ext>
            </p:extLst>
          </p:nvPr>
        </p:nvGraphicFramePr>
        <p:xfrm>
          <a:off x="1700214" y="3005666"/>
          <a:ext cx="855504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961">
                  <a:extLst>
                    <a:ext uri="{9D8B030D-6E8A-4147-A177-3AD203B41FA5}">
                      <a16:colId xmlns:a16="http://schemas.microsoft.com/office/drawing/2014/main" val="1254228287"/>
                    </a:ext>
                  </a:extLst>
                </a:gridCol>
                <a:gridCol w="677159">
                  <a:extLst>
                    <a:ext uri="{9D8B030D-6E8A-4147-A177-3AD203B41FA5}">
                      <a16:colId xmlns:a16="http://schemas.microsoft.com/office/drawing/2014/main" val="1488319358"/>
                    </a:ext>
                  </a:extLst>
                </a:gridCol>
                <a:gridCol w="950560">
                  <a:extLst>
                    <a:ext uri="{9D8B030D-6E8A-4147-A177-3AD203B41FA5}">
                      <a16:colId xmlns:a16="http://schemas.microsoft.com/office/drawing/2014/main" val="4157066385"/>
                    </a:ext>
                  </a:extLst>
                </a:gridCol>
                <a:gridCol w="950560">
                  <a:extLst>
                    <a:ext uri="{9D8B030D-6E8A-4147-A177-3AD203B41FA5}">
                      <a16:colId xmlns:a16="http://schemas.microsoft.com/office/drawing/2014/main" val="380091099"/>
                    </a:ext>
                  </a:extLst>
                </a:gridCol>
                <a:gridCol w="950560">
                  <a:extLst>
                    <a:ext uri="{9D8B030D-6E8A-4147-A177-3AD203B41FA5}">
                      <a16:colId xmlns:a16="http://schemas.microsoft.com/office/drawing/2014/main" val="658197025"/>
                    </a:ext>
                  </a:extLst>
                </a:gridCol>
                <a:gridCol w="950560">
                  <a:extLst>
                    <a:ext uri="{9D8B030D-6E8A-4147-A177-3AD203B41FA5}">
                      <a16:colId xmlns:a16="http://schemas.microsoft.com/office/drawing/2014/main" val="2025042673"/>
                    </a:ext>
                  </a:extLst>
                </a:gridCol>
                <a:gridCol w="950560">
                  <a:extLst>
                    <a:ext uri="{9D8B030D-6E8A-4147-A177-3AD203B41FA5}">
                      <a16:colId xmlns:a16="http://schemas.microsoft.com/office/drawing/2014/main" val="2788215499"/>
                    </a:ext>
                  </a:extLst>
                </a:gridCol>
                <a:gridCol w="950560">
                  <a:extLst>
                    <a:ext uri="{9D8B030D-6E8A-4147-A177-3AD203B41FA5}">
                      <a16:colId xmlns:a16="http://schemas.microsoft.com/office/drawing/2014/main" val="338205398"/>
                    </a:ext>
                  </a:extLst>
                </a:gridCol>
                <a:gridCol w="950560">
                  <a:extLst>
                    <a:ext uri="{9D8B030D-6E8A-4147-A177-3AD203B41FA5}">
                      <a16:colId xmlns:a16="http://schemas.microsoft.com/office/drawing/2014/main" val="2965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1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Renamed?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0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3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Cached?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CachedVal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47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38872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51FE0C4-1A0F-40DD-B434-8FC933C5D2FC}"/>
              </a:ext>
            </a:extLst>
          </p:cNvPr>
          <p:cNvCxnSpPr/>
          <p:nvPr/>
        </p:nvCxnSpPr>
        <p:spPr>
          <a:xfrm>
            <a:off x="604838" y="4314826"/>
            <a:ext cx="10953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ACCC0C3-9F00-4F8F-A261-AD082ECA57BA}"/>
              </a:ext>
            </a:extLst>
          </p:cNvPr>
          <p:cNvSpPr txBox="1"/>
          <p:nvPr/>
        </p:nvSpPr>
        <p:spPr>
          <a:xfrm>
            <a:off x="892679" y="4007049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CDB</a:t>
            </a:r>
            <a:endParaRPr lang="zh-CN" altLang="en-US" sz="140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C46952E0-24F3-4E1B-B336-00A60DE80540}"/>
              </a:ext>
            </a:extLst>
          </p:cNvPr>
          <p:cNvCxnSpPr/>
          <p:nvPr/>
        </p:nvCxnSpPr>
        <p:spPr>
          <a:xfrm rot="16200000" flipH="1">
            <a:off x="1340645" y="4331493"/>
            <a:ext cx="376237" cy="342901"/>
          </a:xfrm>
          <a:prstGeom prst="bentConnector3">
            <a:avLst>
              <a:gd name="adj1" fmla="val 993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85C9129-1929-426D-9337-F56F6A218744}"/>
              </a:ext>
            </a:extLst>
          </p:cNvPr>
          <p:cNvSpPr/>
          <p:nvPr/>
        </p:nvSpPr>
        <p:spPr>
          <a:xfrm>
            <a:off x="561975" y="3219453"/>
            <a:ext cx="914400" cy="20954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24E2DD-DA3D-4FA0-A303-0A7091B03DF6}"/>
              </a:ext>
            </a:extLst>
          </p:cNvPr>
          <p:cNvSpPr txBox="1"/>
          <p:nvPr/>
        </p:nvSpPr>
        <p:spPr>
          <a:xfrm>
            <a:off x="561975" y="303294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Dispatcher</a:t>
            </a:r>
            <a:endParaRPr lang="zh-CN" altLang="en-US" sz="1200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41BA00B-4232-400C-9C5C-1DC73834E6FE}"/>
              </a:ext>
            </a:extLst>
          </p:cNvPr>
          <p:cNvSpPr/>
          <p:nvPr/>
        </p:nvSpPr>
        <p:spPr>
          <a:xfrm>
            <a:off x="561975" y="3653314"/>
            <a:ext cx="914400" cy="20954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9122E2-B42B-4286-9E18-38F302DE7276}"/>
              </a:ext>
            </a:extLst>
          </p:cNvPr>
          <p:cNvSpPr txBox="1"/>
          <p:nvPr/>
        </p:nvSpPr>
        <p:spPr>
          <a:xfrm>
            <a:off x="510814" y="3447901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ROB Commit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667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AD4B8B8-B750-403B-833D-24BFE1FD9C73}"/>
              </a:ext>
            </a:extLst>
          </p:cNvPr>
          <p:cNvSpPr/>
          <p:nvPr/>
        </p:nvSpPr>
        <p:spPr>
          <a:xfrm>
            <a:off x="3457575" y="1528763"/>
            <a:ext cx="1514475" cy="15144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Idle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C98478-5EDD-4537-9A96-07524F2D8FE1}"/>
              </a:ext>
            </a:extLst>
          </p:cNvPr>
          <p:cNvSpPr/>
          <p:nvPr/>
        </p:nvSpPr>
        <p:spPr>
          <a:xfrm>
            <a:off x="6357938" y="1528762"/>
            <a:ext cx="1514475" cy="15144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Renamed, </a:t>
            </a:r>
            <a:r>
              <a:rPr lang="en-US" altLang="zh-CN" sz="1600" dirty="0" err="1"/>
              <a:t>uncached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9AE0143-9640-4CF8-A838-27EF06B8D996}"/>
              </a:ext>
            </a:extLst>
          </p:cNvPr>
          <p:cNvSpPr/>
          <p:nvPr/>
        </p:nvSpPr>
        <p:spPr>
          <a:xfrm>
            <a:off x="6357937" y="4362449"/>
            <a:ext cx="1514475" cy="15144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Cached</a:t>
            </a:r>
            <a:endParaRPr lang="zh-CN" altLang="en-US" sz="1600" dirty="0"/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FCB3096C-3CD7-4D1A-8FF1-6FDBF4A00A53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5664994" y="835819"/>
            <a:ext cx="1" cy="1829468"/>
          </a:xfrm>
          <a:prstGeom prst="curvedConnector3">
            <a:avLst>
              <a:gd name="adj1" fmla="val 45039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A244B81-B9E6-405D-8237-D69CB407FE31}"/>
              </a:ext>
            </a:extLst>
          </p:cNvPr>
          <p:cNvCxnSpPr>
            <a:cxnSpLocks/>
            <a:stCxn id="5" idx="6"/>
            <a:endCxn id="6" idx="6"/>
          </p:cNvCxnSpPr>
          <p:nvPr/>
        </p:nvCxnSpPr>
        <p:spPr>
          <a:xfrm flipH="1">
            <a:off x="7872412" y="2286000"/>
            <a:ext cx="1" cy="283368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8B1929CF-B5BC-40F8-8CAA-019FF1A9680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0800000" flipH="1">
            <a:off x="6357936" y="2286001"/>
            <a:ext cx="1" cy="283368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D540EA5F-6686-4702-ADCD-9B4C07A96696}"/>
              </a:ext>
            </a:extLst>
          </p:cNvPr>
          <p:cNvCxnSpPr>
            <a:stCxn id="6" idx="2"/>
            <a:endCxn id="4" idx="4"/>
          </p:cNvCxnSpPr>
          <p:nvPr/>
        </p:nvCxnSpPr>
        <p:spPr>
          <a:xfrm rot="10800000">
            <a:off x="4214813" y="3043239"/>
            <a:ext cx="2143124" cy="207644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94EA770A-D59A-493E-9973-45F6B9E86567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>
            <a:off x="5664994" y="1906713"/>
            <a:ext cx="1" cy="1829468"/>
          </a:xfrm>
          <a:prstGeom prst="curvedConnector3">
            <a:avLst>
              <a:gd name="adj1" fmla="val 45039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CB61C5D-F3D4-4F16-A122-DAE58BC95B56}"/>
              </a:ext>
            </a:extLst>
          </p:cNvPr>
          <p:cNvSpPr txBox="1"/>
          <p:nvPr/>
        </p:nvSpPr>
        <p:spPr>
          <a:xfrm>
            <a:off x="5257670" y="106121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Rename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5D7187D-2AE5-4F57-8B8F-472288D6474C}"/>
              </a:ext>
            </a:extLst>
          </p:cNvPr>
          <p:cNvSpPr txBox="1"/>
          <p:nvPr/>
        </p:nvSpPr>
        <p:spPr>
          <a:xfrm>
            <a:off x="5397105" y="295669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Flush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1314F0-7FDC-4C64-807B-D3BE2F888BD8}"/>
              </a:ext>
            </a:extLst>
          </p:cNvPr>
          <p:cNvSpPr txBox="1"/>
          <p:nvPr/>
        </p:nvSpPr>
        <p:spPr>
          <a:xfrm>
            <a:off x="3772167" y="460318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Commit/Flush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1029094-CFFF-4604-8E56-38BB4F5B8458}"/>
              </a:ext>
            </a:extLst>
          </p:cNvPr>
          <p:cNvSpPr txBox="1"/>
          <p:nvPr/>
        </p:nvSpPr>
        <p:spPr>
          <a:xfrm>
            <a:off x="4716924" y="3692061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Another Rename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58411C8-CA49-49AC-B3E1-B89E14AFE28B}"/>
              </a:ext>
            </a:extLst>
          </p:cNvPr>
          <p:cNvSpPr txBox="1"/>
          <p:nvPr/>
        </p:nvSpPr>
        <p:spPr>
          <a:xfrm>
            <a:off x="8093736" y="3429000"/>
            <a:ext cx="1145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CDB event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730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53DF79-9291-414C-8ABF-79DDF2201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28579"/>
              </p:ext>
            </p:extLst>
          </p:nvPr>
        </p:nvGraphicFramePr>
        <p:xfrm>
          <a:off x="2093913" y="1405466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289048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80582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83629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654856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792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ROB Index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DecodeResult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(fields)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ValueReady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65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30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addi</a:t>
                      </a:r>
                      <a:r>
                        <a:rPr lang="en-US" altLang="zh-CN" dirty="0"/>
                        <a:t> r1, r2, 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div r3, r1, 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2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addi</a:t>
                      </a:r>
                      <a:r>
                        <a:rPr lang="en-US" altLang="zh-CN" dirty="0"/>
                        <a:t> r1, r1, 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18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3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41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08668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0487E5-AFEC-46BC-B83B-D1FBEE6F2EB0}"/>
              </a:ext>
            </a:extLst>
          </p:cNvPr>
          <p:cNvCxnSpPr/>
          <p:nvPr/>
        </p:nvCxnSpPr>
        <p:spPr>
          <a:xfrm>
            <a:off x="1381044" y="2302908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02A2981-5E1D-484B-A81F-636205DF9C57}"/>
              </a:ext>
            </a:extLst>
          </p:cNvPr>
          <p:cNvSpPr txBox="1"/>
          <p:nvPr/>
        </p:nvSpPr>
        <p:spPr>
          <a:xfrm>
            <a:off x="1431762" y="19335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288BBB-9376-43DE-B05A-A867D061F8DE}"/>
              </a:ext>
            </a:extLst>
          </p:cNvPr>
          <p:cNvSpPr txBox="1"/>
          <p:nvPr/>
        </p:nvSpPr>
        <p:spPr>
          <a:xfrm>
            <a:off x="1264180" y="305966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B8FB67A-FCB0-4394-8463-2DFAA4C20908}"/>
              </a:ext>
            </a:extLst>
          </p:cNvPr>
          <p:cNvSpPr/>
          <p:nvPr/>
        </p:nvSpPr>
        <p:spPr>
          <a:xfrm>
            <a:off x="10221913" y="2214853"/>
            <a:ext cx="1000125" cy="2428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BC5EE-1A24-4D39-9DC4-39DB358B87FC}"/>
              </a:ext>
            </a:extLst>
          </p:cNvPr>
          <p:cNvSpPr txBox="1"/>
          <p:nvPr/>
        </p:nvSpPr>
        <p:spPr>
          <a:xfrm>
            <a:off x="10201935" y="1966727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Commit</a:t>
            </a:r>
            <a:endParaRPr lang="zh-CN" altLang="en-US" dirty="0"/>
          </a:p>
        </p:txBody>
      </p:sp>
      <p:sp>
        <p:nvSpPr>
          <p:cNvPr id="12" name="箭头: 左 11">
            <a:extLst>
              <a:ext uri="{FF2B5EF4-FFF2-40B4-BE49-F238E27FC236}">
                <a16:creationId xmlns:a16="http://schemas.microsoft.com/office/drawing/2014/main" id="{983B3D1B-C03C-490A-BDE9-2325BD972126}"/>
              </a:ext>
            </a:extLst>
          </p:cNvPr>
          <p:cNvSpPr/>
          <p:nvPr/>
        </p:nvSpPr>
        <p:spPr>
          <a:xfrm>
            <a:off x="10654577" y="2713811"/>
            <a:ext cx="1000125" cy="24288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9A4252-67DE-4036-8D91-E808B87D51F0}"/>
              </a:ext>
            </a:extLst>
          </p:cNvPr>
          <p:cNvSpPr txBox="1"/>
          <p:nvPr/>
        </p:nvSpPr>
        <p:spPr>
          <a:xfrm>
            <a:off x="10425113" y="244869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CanCommit</a:t>
            </a:r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A43FB4F-0FA9-4EBC-9389-34C2DA114BCB}"/>
              </a:ext>
            </a:extLst>
          </p:cNvPr>
          <p:cNvCxnSpPr>
            <a:cxnSpLocks/>
          </p:cNvCxnSpPr>
          <p:nvPr/>
        </p:nvCxnSpPr>
        <p:spPr>
          <a:xfrm rot="10800000">
            <a:off x="585789" y="595315"/>
            <a:ext cx="5329237" cy="1707592"/>
          </a:xfrm>
          <a:prstGeom prst="bentConnector3">
            <a:avLst>
              <a:gd name="adj1" fmla="val 1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65F65D6-74D6-48E6-A55A-EC650F397D39}"/>
              </a:ext>
            </a:extLst>
          </p:cNvPr>
          <p:cNvSpPr txBox="1"/>
          <p:nvPr/>
        </p:nvSpPr>
        <p:spPr>
          <a:xfrm>
            <a:off x="1828800" y="287536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Flush IF stages (BP failed)</a:t>
            </a:r>
            <a:endParaRPr lang="zh-CN" altLang="en-US" sz="1400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F7D31C62-72BF-452B-AC77-9033033930CD}"/>
              </a:ext>
            </a:extLst>
          </p:cNvPr>
          <p:cNvCxnSpPr>
            <a:cxnSpLocks/>
          </p:cNvCxnSpPr>
          <p:nvPr/>
        </p:nvCxnSpPr>
        <p:spPr>
          <a:xfrm rot="10800000">
            <a:off x="585789" y="960821"/>
            <a:ext cx="5329238" cy="1342086"/>
          </a:xfrm>
          <a:prstGeom prst="bentConnector3">
            <a:avLst>
              <a:gd name="adj1" fmla="val 1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CDB9E5F-8D74-45D4-9CA5-B798FA5DDFD1}"/>
              </a:ext>
            </a:extLst>
          </p:cNvPr>
          <p:cNvSpPr txBox="1"/>
          <p:nvPr/>
        </p:nvSpPr>
        <p:spPr>
          <a:xfrm>
            <a:off x="1828800" y="632503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Reissue</a:t>
            </a:r>
            <a:r>
              <a:rPr lang="zh-CN" altLang="en-US" sz="1400" dirty="0"/>
              <a:t> </a:t>
            </a:r>
            <a:r>
              <a:rPr lang="en-US" altLang="zh-CN" sz="1400" dirty="0"/>
              <a:t>arguments</a:t>
            </a:r>
            <a:endParaRPr lang="zh-CN" altLang="en-US" sz="14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C56CD34-667E-49B5-9921-497C97C71F33}"/>
              </a:ext>
            </a:extLst>
          </p:cNvPr>
          <p:cNvCxnSpPr/>
          <p:nvPr/>
        </p:nvCxnSpPr>
        <p:spPr>
          <a:xfrm flipV="1">
            <a:off x="5162550" y="960820"/>
            <a:ext cx="0" cy="1342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箭头: 直角上 28">
            <a:extLst>
              <a:ext uri="{FF2B5EF4-FFF2-40B4-BE49-F238E27FC236}">
                <a16:creationId xmlns:a16="http://schemas.microsoft.com/office/drawing/2014/main" id="{22150D58-4FC0-4ED9-8646-4962F5D47525}"/>
              </a:ext>
            </a:extLst>
          </p:cNvPr>
          <p:cNvSpPr/>
          <p:nvPr/>
        </p:nvSpPr>
        <p:spPr>
          <a:xfrm rot="16200000" flipH="1">
            <a:off x="10348912" y="556908"/>
            <a:ext cx="1300163" cy="1342087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C75290-9BAD-4EA0-BA09-526C021D5271}"/>
              </a:ext>
            </a:extLst>
          </p:cNvPr>
          <p:cNvSpPr txBox="1"/>
          <p:nvPr/>
        </p:nvSpPr>
        <p:spPr>
          <a:xfrm>
            <a:off x="10734675" y="103613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CDB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800F6CD7-4989-4960-8B80-8FF18302B72F}"/>
              </a:ext>
            </a:extLst>
          </p:cNvPr>
          <p:cNvSpPr/>
          <p:nvPr/>
        </p:nvSpPr>
        <p:spPr>
          <a:xfrm>
            <a:off x="1093788" y="3338885"/>
            <a:ext cx="1000125" cy="2428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0467D1A-7F28-4ECE-8C9B-87625164E96B}"/>
              </a:ext>
            </a:extLst>
          </p:cNvPr>
          <p:cNvSpPr txBox="1"/>
          <p:nvPr/>
        </p:nvSpPr>
        <p:spPr>
          <a:xfrm>
            <a:off x="1072713" y="3486203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41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F94E2AC-534F-4914-9978-DDF9808979B5}"/>
              </a:ext>
            </a:extLst>
          </p:cNvPr>
          <p:cNvSpPr/>
          <p:nvPr/>
        </p:nvSpPr>
        <p:spPr>
          <a:xfrm rot="5400000">
            <a:off x="352679" y="1890463"/>
            <a:ext cx="3147506" cy="338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Arbiter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57DB4A0-EB12-4DD5-937A-2AB32522F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18578"/>
              </p:ext>
            </p:extLst>
          </p:nvPr>
        </p:nvGraphicFramePr>
        <p:xfrm>
          <a:off x="2795588" y="669608"/>
          <a:ext cx="405288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14287332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724614568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4056404821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10186916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Busy?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Vs/Qs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Vt/Qt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483684"/>
                  </a:ext>
                </a:extLst>
              </a:tr>
            </a:tbl>
          </a:graphicData>
        </a:graphic>
      </p:graphicFrame>
      <p:grpSp>
        <p:nvGrpSpPr>
          <p:cNvPr id="62" name="组合 61">
            <a:extLst>
              <a:ext uri="{FF2B5EF4-FFF2-40B4-BE49-F238E27FC236}">
                <a16:creationId xmlns:a16="http://schemas.microsoft.com/office/drawing/2014/main" id="{B2187E3C-EB31-4C7A-B50C-4CB1B0835910}"/>
              </a:ext>
            </a:extLst>
          </p:cNvPr>
          <p:cNvGrpSpPr/>
          <p:nvPr/>
        </p:nvGrpSpPr>
        <p:grpSpPr>
          <a:xfrm>
            <a:off x="4148138" y="1035367"/>
            <a:ext cx="2245506" cy="960434"/>
            <a:chOff x="4148138" y="1035367"/>
            <a:chExt cx="2245506" cy="96043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CBA4B3-E41D-4143-9821-429ADB90B933}"/>
                </a:ext>
              </a:extLst>
            </p:cNvPr>
            <p:cNvSpPr/>
            <p:nvPr/>
          </p:nvSpPr>
          <p:spPr>
            <a:xfrm>
              <a:off x="4148138" y="1181100"/>
              <a:ext cx="2185987" cy="8001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8B654752-2B3C-4459-8AC5-DD9F4356BC1B}"/>
                </a:ext>
              </a:extLst>
            </p:cNvPr>
            <p:cNvSpPr/>
            <p:nvPr/>
          </p:nvSpPr>
          <p:spPr>
            <a:xfrm rot="5400000">
              <a:off x="4781073" y="1412082"/>
              <a:ext cx="567691" cy="338136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AFF2E7E-E2F8-46D1-9953-A87CE17EF277}"/>
                </a:ext>
              </a:extLst>
            </p:cNvPr>
            <p:cNvSpPr txBox="1"/>
            <p:nvPr/>
          </p:nvSpPr>
          <p:spPr>
            <a:xfrm>
              <a:off x="4836331" y="1420354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ALU</a:t>
              </a:r>
              <a:endParaRPr lang="zh-CN" altLang="en-US" sz="1200" dirty="0"/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C81391D3-D42C-4AEF-912D-DA7123779786}"/>
                </a:ext>
              </a:extLst>
            </p:cNvPr>
            <p:cNvCxnSpPr/>
            <p:nvPr/>
          </p:nvCxnSpPr>
          <p:spPr>
            <a:xfrm>
              <a:off x="4471988" y="1035368"/>
              <a:ext cx="423862" cy="407282"/>
            </a:xfrm>
            <a:prstGeom prst="bentConnector3">
              <a:avLst>
                <a:gd name="adj1" fmla="val -280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68C1817B-35A1-4E59-ACB0-D0C1816C6DC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46741" y="1332065"/>
              <a:ext cx="745807" cy="152411"/>
            </a:xfrm>
            <a:prstGeom prst="bentConnector3">
              <a:avLst>
                <a:gd name="adj1" fmla="val 9980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7F9B8D89-9DFC-4842-8A03-072910ACB69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5233987" y="1035367"/>
              <a:ext cx="862013" cy="545784"/>
            </a:xfrm>
            <a:prstGeom prst="bentConnector3">
              <a:avLst>
                <a:gd name="adj1" fmla="val 9972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E9B4560-892B-42CA-B50C-6242560BA7B5}"/>
                </a:ext>
              </a:extLst>
            </p:cNvPr>
            <p:cNvSpPr txBox="1"/>
            <p:nvPr/>
          </p:nvSpPr>
          <p:spPr>
            <a:xfrm>
              <a:off x="5346562" y="1734191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Function Unit</a:t>
              </a:r>
              <a:endParaRPr lang="zh-CN" altLang="en-US" sz="1100" b="1" dirty="0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CE15B075-EFF3-4E5C-9BDD-F383E7CDA2D2}"/>
              </a:ext>
            </a:extLst>
          </p:cNvPr>
          <p:cNvSpPr/>
          <p:nvPr/>
        </p:nvSpPr>
        <p:spPr>
          <a:xfrm rot="5400000">
            <a:off x="5774525" y="2797974"/>
            <a:ext cx="4524385" cy="338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CDB Arbiter</a:t>
            </a:r>
            <a:endParaRPr lang="zh-CN" altLang="en-US" dirty="0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2A1D2110-B0B8-4F8B-8C02-4ACD1F2A9611}"/>
              </a:ext>
            </a:extLst>
          </p:cNvPr>
          <p:cNvSpPr/>
          <p:nvPr/>
        </p:nvSpPr>
        <p:spPr>
          <a:xfrm>
            <a:off x="8205786" y="2457450"/>
            <a:ext cx="2490789" cy="8239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CDB</a:t>
            </a:r>
            <a:endParaRPr lang="zh-CN" altLang="en-US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8E7AF80-5200-40AF-92A6-CD8574912651}"/>
              </a:ext>
            </a:extLst>
          </p:cNvPr>
          <p:cNvGrpSpPr/>
          <p:nvPr/>
        </p:nvGrpSpPr>
        <p:grpSpPr>
          <a:xfrm>
            <a:off x="2095500" y="187722"/>
            <a:ext cx="8601075" cy="2681685"/>
            <a:chOff x="2095500" y="187722"/>
            <a:chExt cx="8601075" cy="268168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F6CC4C8-56E9-4475-ADFC-695C2373AF70}"/>
                </a:ext>
              </a:extLst>
            </p:cNvPr>
            <p:cNvCxnSpPr/>
            <p:nvPr/>
          </p:nvCxnSpPr>
          <p:spPr>
            <a:xfrm>
              <a:off x="2095500" y="852488"/>
              <a:ext cx="700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A6D76F6-E3D0-4EF4-ADC2-5988CDBF05D4}"/>
                </a:ext>
              </a:extLst>
            </p:cNvPr>
            <p:cNvCxnSpPr/>
            <p:nvPr/>
          </p:nvCxnSpPr>
          <p:spPr>
            <a:xfrm>
              <a:off x="6848477" y="852488"/>
              <a:ext cx="1019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FC687AAC-1974-41C8-A4F6-07DCF4C3580B}"/>
                </a:ext>
              </a:extLst>
            </p:cNvPr>
            <p:cNvCxnSpPr>
              <a:cxnSpLocks/>
              <a:stCxn id="36" idx="3"/>
              <a:endCxn id="11" idx="0"/>
            </p:cNvCxnSpPr>
            <p:nvPr/>
          </p:nvCxnSpPr>
          <p:spPr>
            <a:xfrm flipH="1" flipV="1">
              <a:off x="4822032" y="669608"/>
              <a:ext cx="5874543" cy="2199799"/>
            </a:xfrm>
            <a:prstGeom prst="bentConnector4">
              <a:avLst>
                <a:gd name="adj1" fmla="val -3891"/>
                <a:gd name="adj2" fmla="val 12186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276E037D-FA2A-47C3-9B07-CB2920613A4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38600" y="187722"/>
              <a:ext cx="783432" cy="480694"/>
            </a:xfrm>
            <a:prstGeom prst="bentConnector3">
              <a:avLst>
                <a:gd name="adj1" fmla="val 10015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8615C525-82C9-41E4-821D-2976947A2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14214"/>
              </p:ext>
            </p:extLst>
          </p:nvPr>
        </p:nvGraphicFramePr>
        <p:xfrm>
          <a:off x="2793199" y="2927886"/>
          <a:ext cx="405288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14287332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724614568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4056404821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10186916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Busy?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Vs/Qs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Vt/Qt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483684"/>
                  </a:ext>
                </a:extLst>
              </a:tr>
            </a:tbl>
          </a:graphicData>
        </a:graphic>
      </p:graphicFrame>
      <p:grpSp>
        <p:nvGrpSpPr>
          <p:cNvPr id="65" name="组合 64">
            <a:extLst>
              <a:ext uri="{FF2B5EF4-FFF2-40B4-BE49-F238E27FC236}">
                <a16:creationId xmlns:a16="http://schemas.microsoft.com/office/drawing/2014/main" id="{852F4CF8-F902-4421-8DC4-79749E31EBE6}"/>
              </a:ext>
            </a:extLst>
          </p:cNvPr>
          <p:cNvGrpSpPr/>
          <p:nvPr/>
        </p:nvGrpSpPr>
        <p:grpSpPr>
          <a:xfrm>
            <a:off x="4121944" y="3293647"/>
            <a:ext cx="2245506" cy="960434"/>
            <a:chOff x="4148138" y="1035367"/>
            <a:chExt cx="2245506" cy="960434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8886996-10AA-4882-866D-598447C65265}"/>
                </a:ext>
              </a:extLst>
            </p:cNvPr>
            <p:cNvSpPr/>
            <p:nvPr/>
          </p:nvSpPr>
          <p:spPr>
            <a:xfrm>
              <a:off x="4148138" y="1181100"/>
              <a:ext cx="2185987" cy="8001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梯形 66">
              <a:extLst>
                <a:ext uri="{FF2B5EF4-FFF2-40B4-BE49-F238E27FC236}">
                  <a16:creationId xmlns:a16="http://schemas.microsoft.com/office/drawing/2014/main" id="{F0997986-4FD1-4C23-ACB2-98FAF2E38219}"/>
                </a:ext>
              </a:extLst>
            </p:cNvPr>
            <p:cNvSpPr/>
            <p:nvPr/>
          </p:nvSpPr>
          <p:spPr>
            <a:xfrm rot="5400000">
              <a:off x="4781073" y="1412082"/>
              <a:ext cx="567691" cy="338136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7B054D0-F96C-4630-A79C-073A9145620E}"/>
                </a:ext>
              </a:extLst>
            </p:cNvPr>
            <p:cNvSpPr txBox="1"/>
            <p:nvPr/>
          </p:nvSpPr>
          <p:spPr>
            <a:xfrm>
              <a:off x="4836331" y="1420354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ALU</a:t>
              </a:r>
              <a:endParaRPr lang="zh-CN" altLang="en-US" sz="1200" dirty="0"/>
            </a:p>
          </p:txBody>
        </p: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67AB5D0B-CF95-4B92-8DE2-5FFE6983F4C3}"/>
                </a:ext>
              </a:extLst>
            </p:cNvPr>
            <p:cNvCxnSpPr/>
            <p:nvPr/>
          </p:nvCxnSpPr>
          <p:spPr>
            <a:xfrm>
              <a:off x="4471988" y="1035368"/>
              <a:ext cx="423862" cy="407282"/>
            </a:xfrm>
            <a:prstGeom prst="bentConnector3">
              <a:avLst>
                <a:gd name="adj1" fmla="val -280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99E457EE-687E-4CA5-8CE3-AAEB0F4FE8B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46741" y="1332065"/>
              <a:ext cx="745807" cy="152411"/>
            </a:xfrm>
            <a:prstGeom prst="bentConnector3">
              <a:avLst>
                <a:gd name="adj1" fmla="val 9980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036AA21F-69AE-4930-96AD-A5B89A9EE3AB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 flipV="1">
              <a:off x="5233987" y="1035367"/>
              <a:ext cx="862013" cy="545784"/>
            </a:xfrm>
            <a:prstGeom prst="bentConnector3">
              <a:avLst>
                <a:gd name="adj1" fmla="val 9972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FBE44C9-9852-4A24-B5EE-30F7542F999A}"/>
                </a:ext>
              </a:extLst>
            </p:cNvPr>
            <p:cNvSpPr txBox="1"/>
            <p:nvPr/>
          </p:nvSpPr>
          <p:spPr>
            <a:xfrm>
              <a:off x="5346562" y="1734191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Function Unit</a:t>
              </a:r>
              <a:endParaRPr lang="zh-CN" altLang="en-US" sz="1100" b="1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843EC9BA-D6F6-45DE-A1B4-A0CEDD6ED64E}"/>
              </a:ext>
            </a:extLst>
          </p:cNvPr>
          <p:cNvGrpSpPr/>
          <p:nvPr/>
        </p:nvGrpSpPr>
        <p:grpSpPr>
          <a:xfrm>
            <a:off x="2096690" y="2457450"/>
            <a:ext cx="8599885" cy="664766"/>
            <a:chOff x="2095500" y="187722"/>
            <a:chExt cx="8599885" cy="664766"/>
          </a:xfrm>
        </p:grpSpPr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AED103F5-AAE4-4361-8692-5AECA5DB628C}"/>
                </a:ext>
              </a:extLst>
            </p:cNvPr>
            <p:cNvCxnSpPr/>
            <p:nvPr/>
          </p:nvCxnSpPr>
          <p:spPr>
            <a:xfrm>
              <a:off x="2095500" y="852488"/>
              <a:ext cx="700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958AC8BD-6FC9-4174-B6A2-F543039AF4F5}"/>
                </a:ext>
              </a:extLst>
            </p:cNvPr>
            <p:cNvCxnSpPr/>
            <p:nvPr/>
          </p:nvCxnSpPr>
          <p:spPr>
            <a:xfrm>
              <a:off x="6848477" y="852488"/>
              <a:ext cx="1019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063D02EC-23BC-4B25-AA64-D236952C3E1F}"/>
                </a:ext>
              </a:extLst>
            </p:cNvPr>
            <p:cNvCxnSpPr>
              <a:cxnSpLocks/>
              <a:stCxn id="36" idx="3"/>
              <a:endCxn id="64" idx="0"/>
            </p:cNvCxnSpPr>
            <p:nvPr/>
          </p:nvCxnSpPr>
          <p:spPr>
            <a:xfrm flipH="1">
              <a:off x="4818453" y="599679"/>
              <a:ext cx="5876932" cy="58479"/>
            </a:xfrm>
            <a:prstGeom prst="bentConnector4">
              <a:avLst>
                <a:gd name="adj1" fmla="val -3890"/>
                <a:gd name="adj2" fmla="val -70445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1A04DFC7-94DA-446A-9608-78481B8200D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38600" y="187722"/>
              <a:ext cx="783432" cy="480694"/>
            </a:xfrm>
            <a:prstGeom prst="bentConnector3">
              <a:avLst>
                <a:gd name="adj1" fmla="val 10015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8E9B3611-8D4D-4F42-83B9-11F55E5E6975}"/>
              </a:ext>
            </a:extLst>
          </p:cNvPr>
          <p:cNvSpPr/>
          <p:nvPr/>
        </p:nvSpPr>
        <p:spPr>
          <a:xfrm>
            <a:off x="3279374" y="4675349"/>
            <a:ext cx="3114270" cy="525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Load/Store Function Unit</a:t>
            </a:r>
            <a:endParaRPr lang="zh-CN" altLang="en-US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F63B9F6-20BB-491F-A016-BA40FE6D33F4}"/>
              </a:ext>
            </a:extLst>
          </p:cNvPr>
          <p:cNvCxnSpPr>
            <a:stCxn id="82" idx="3"/>
          </p:cNvCxnSpPr>
          <p:nvPr/>
        </p:nvCxnSpPr>
        <p:spPr>
          <a:xfrm>
            <a:off x="6393644" y="4938305"/>
            <a:ext cx="14740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箭头: 右 84">
            <a:extLst>
              <a:ext uri="{FF2B5EF4-FFF2-40B4-BE49-F238E27FC236}">
                <a16:creationId xmlns:a16="http://schemas.microsoft.com/office/drawing/2014/main" id="{DD11C9B6-34AC-4C7A-8487-ACD194BBE459}"/>
              </a:ext>
            </a:extLst>
          </p:cNvPr>
          <p:cNvSpPr/>
          <p:nvPr/>
        </p:nvSpPr>
        <p:spPr>
          <a:xfrm>
            <a:off x="201679" y="2397614"/>
            <a:ext cx="1211093" cy="35347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BF2D763-7309-4F4F-A452-FA66D0C198AF}"/>
              </a:ext>
            </a:extLst>
          </p:cNvPr>
          <p:cNvSpPr txBox="1"/>
          <p:nvPr/>
        </p:nvSpPr>
        <p:spPr>
          <a:xfrm>
            <a:off x="332954" y="221035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Dispatch</a:t>
            </a:r>
            <a:endParaRPr lang="zh-CN" altLang="en-US" sz="14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DCFB486-A64D-4B33-AD95-3841C7314014}"/>
              </a:ext>
            </a:extLst>
          </p:cNvPr>
          <p:cNvCxnSpPr/>
          <p:nvPr/>
        </p:nvCxnSpPr>
        <p:spPr>
          <a:xfrm>
            <a:off x="2665379" y="350196"/>
            <a:ext cx="282102" cy="318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F1E263C9-FCB7-4958-BB4D-D2A2D327F18C}"/>
              </a:ext>
            </a:extLst>
          </p:cNvPr>
          <p:cNvSpPr txBox="1"/>
          <p:nvPr/>
        </p:nvSpPr>
        <p:spPr>
          <a:xfrm>
            <a:off x="2870649" y="378501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Flush!</a:t>
            </a:r>
            <a:endParaRPr lang="zh-CN" altLang="en-US" sz="1050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008AC1-B6CB-4E11-86AF-7529CA06158C}"/>
              </a:ext>
            </a:extLst>
          </p:cNvPr>
          <p:cNvCxnSpPr/>
          <p:nvPr/>
        </p:nvCxnSpPr>
        <p:spPr>
          <a:xfrm>
            <a:off x="2696138" y="2610539"/>
            <a:ext cx="282102" cy="318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D50D2D10-030D-4509-B147-29C61F928CC6}"/>
              </a:ext>
            </a:extLst>
          </p:cNvPr>
          <p:cNvSpPr txBox="1"/>
          <p:nvPr/>
        </p:nvSpPr>
        <p:spPr>
          <a:xfrm>
            <a:off x="2901408" y="2638844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Flush!</a:t>
            </a:r>
            <a:endParaRPr lang="zh-CN" altLang="en-US" sz="1050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0CE9A6C-D2F7-4D8A-9F65-CF3CA64CF9D4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823936" y="4938305"/>
            <a:ext cx="14554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左大括号 97">
            <a:extLst>
              <a:ext uri="{FF2B5EF4-FFF2-40B4-BE49-F238E27FC236}">
                <a16:creationId xmlns:a16="http://schemas.microsoft.com/office/drawing/2014/main" id="{35633E76-5C9E-45D6-B015-144C034CC636}"/>
              </a:ext>
            </a:extLst>
          </p:cNvPr>
          <p:cNvSpPr/>
          <p:nvPr/>
        </p:nvSpPr>
        <p:spPr>
          <a:xfrm>
            <a:off x="1481524" y="63230"/>
            <a:ext cx="45719" cy="501946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A01B9C9-F74F-4EB5-855D-D957C3934081}"/>
              </a:ext>
            </a:extLst>
          </p:cNvPr>
          <p:cNvSpPr/>
          <p:nvPr/>
        </p:nvSpPr>
        <p:spPr>
          <a:xfrm>
            <a:off x="4319587" y="1733549"/>
            <a:ext cx="2624137" cy="258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FC1FC2-5EB6-4B1C-88C2-6D2857D8BBAF}"/>
              </a:ext>
            </a:extLst>
          </p:cNvPr>
          <p:cNvSpPr/>
          <p:nvPr/>
        </p:nvSpPr>
        <p:spPr>
          <a:xfrm>
            <a:off x="5160895" y="2102782"/>
            <a:ext cx="681037" cy="6810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A5765B0-D902-47C1-BEF7-BB5FF9D916B3}"/>
              </a:ext>
            </a:extLst>
          </p:cNvPr>
          <p:cNvSpPr/>
          <p:nvPr/>
        </p:nvSpPr>
        <p:spPr>
          <a:xfrm>
            <a:off x="4436246" y="2821505"/>
            <a:ext cx="681037" cy="6810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1094F53-456D-41BF-8129-6BE8708076D0}"/>
              </a:ext>
            </a:extLst>
          </p:cNvPr>
          <p:cNvSpPr/>
          <p:nvPr/>
        </p:nvSpPr>
        <p:spPr>
          <a:xfrm>
            <a:off x="6183178" y="2542623"/>
            <a:ext cx="681037" cy="6810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85CD789-CFFB-42A9-A108-E43D0635D612}"/>
              </a:ext>
            </a:extLst>
          </p:cNvPr>
          <p:cNvSpPr/>
          <p:nvPr/>
        </p:nvSpPr>
        <p:spPr>
          <a:xfrm>
            <a:off x="5160896" y="3261760"/>
            <a:ext cx="681037" cy="6810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82DC194-69A5-4BE5-BA8F-0EE80925CED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0800000" flipV="1">
            <a:off x="4776765" y="2443301"/>
            <a:ext cx="384130" cy="3782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B6BE729-D2AB-41C7-A58F-BFB05C15B93C}"/>
              </a:ext>
            </a:extLst>
          </p:cNvPr>
          <p:cNvCxnSpPr>
            <a:cxnSpLocks/>
            <a:stCxn id="9" idx="6"/>
            <a:endCxn id="8" idx="3"/>
          </p:cNvCxnSpPr>
          <p:nvPr/>
        </p:nvCxnSpPr>
        <p:spPr>
          <a:xfrm flipV="1">
            <a:off x="5841933" y="3123924"/>
            <a:ext cx="440981" cy="478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9A23EC97-C916-4049-BA58-B8895BE21A70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rot="16200000" flipV="1">
            <a:off x="5262445" y="3022789"/>
            <a:ext cx="477941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A32BE6C2-7C4B-46D6-9C1D-343B18098FA1}"/>
              </a:ext>
            </a:extLst>
          </p:cNvPr>
          <p:cNvCxnSpPr>
            <a:stCxn id="7" idx="3"/>
            <a:endCxn id="9" idx="4"/>
          </p:cNvCxnSpPr>
          <p:nvPr/>
        </p:nvCxnSpPr>
        <p:spPr>
          <a:xfrm rot="16200000" flipH="1">
            <a:off x="4748703" y="3190084"/>
            <a:ext cx="539991" cy="965433"/>
          </a:xfrm>
          <a:prstGeom prst="curvedConnector3">
            <a:avLst>
              <a:gd name="adj1" fmla="val 14233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29DED37-6121-4153-9B48-6D99AE8B8374}"/>
              </a:ext>
            </a:extLst>
          </p:cNvPr>
          <p:cNvCxnSpPr/>
          <p:nvPr/>
        </p:nvCxnSpPr>
        <p:spPr>
          <a:xfrm>
            <a:off x="3629025" y="2247899"/>
            <a:ext cx="690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箭头: 右 79">
            <a:extLst>
              <a:ext uri="{FF2B5EF4-FFF2-40B4-BE49-F238E27FC236}">
                <a16:creationId xmlns:a16="http://schemas.microsoft.com/office/drawing/2014/main" id="{42C1F6C6-46DF-41D5-A2F2-033685300F2D}"/>
              </a:ext>
            </a:extLst>
          </p:cNvPr>
          <p:cNvSpPr/>
          <p:nvPr/>
        </p:nvSpPr>
        <p:spPr>
          <a:xfrm>
            <a:off x="3442911" y="2995625"/>
            <a:ext cx="854869" cy="2661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D2BD744-AA66-418F-8A28-2291A08694F2}"/>
              </a:ext>
            </a:extLst>
          </p:cNvPr>
          <p:cNvSpPr txBox="1"/>
          <p:nvPr/>
        </p:nvSpPr>
        <p:spPr>
          <a:xfrm>
            <a:off x="5214937" y="4067375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Non-pipelined STM</a:t>
            </a:r>
            <a:endParaRPr lang="zh-CN" altLang="en-US" sz="1400" b="1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24EEBF2-E993-4CC5-B0A6-A69BD0DAF49A}"/>
              </a:ext>
            </a:extLst>
          </p:cNvPr>
          <p:cNvSpPr/>
          <p:nvPr/>
        </p:nvSpPr>
        <p:spPr>
          <a:xfrm>
            <a:off x="6245087" y="2605261"/>
            <a:ext cx="555764" cy="5557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3BA4B4D-99C4-4963-87B5-B4AF9B31B50F}"/>
              </a:ext>
            </a:extLst>
          </p:cNvPr>
          <p:cNvCxnSpPr/>
          <p:nvPr/>
        </p:nvCxnSpPr>
        <p:spPr>
          <a:xfrm>
            <a:off x="6943724" y="2750480"/>
            <a:ext cx="690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箭头: 右 83">
            <a:extLst>
              <a:ext uri="{FF2B5EF4-FFF2-40B4-BE49-F238E27FC236}">
                <a16:creationId xmlns:a16="http://schemas.microsoft.com/office/drawing/2014/main" id="{DAC8A420-D222-4E9B-993A-81115F42DF22}"/>
              </a:ext>
            </a:extLst>
          </p:cNvPr>
          <p:cNvSpPr/>
          <p:nvPr/>
        </p:nvSpPr>
        <p:spPr>
          <a:xfrm>
            <a:off x="6943724" y="3038864"/>
            <a:ext cx="854869" cy="2661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087A3D5-AFA8-4F14-AE32-9A0B76E7AAB1}"/>
              </a:ext>
            </a:extLst>
          </p:cNvPr>
          <p:cNvSpPr txBox="1"/>
          <p:nvPr/>
        </p:nvSpPr>
        <p:spPr>
          <a:xfrm>
            <a:off x="3704949" y="1982944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valid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B070541-C033-41E6-84BD-306E569EF45E}"/>
              </a:ext>
            </a:extLst>
          </p:cNvPr>
          <p:cNvSpPr txBox="1"/>
          <p:nvPr/>
        </p:nvSpPr>
        <p:spPr>
          <a:xfrm>
            <a:off x="3664589" y="278594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din</a:t>
            </a:r>
            <a:endParaRPr lang="zh-CN" altLang="en-US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9FCA135-D3CD-4FAA-B547-784FAA636983}"/>
              </a:ext>
            </a:extLst>
          </p:cNvPr>
          <p:cNvSpPr txBox="1"/>
          <p:nvPr/>
        </p:nvSpPr>
        <p:spPr>
          <a:xfrm>
            <a:off x="7080031" y="2854669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dout</a:t>
            </a:r>
            <a:endParaRPr lang="zh-CN" altLang="en-US" sz="12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EC4125E-8F3D-4FD4-BE97-8A7AF6F15333}"/>
              </a:ext>
            </a:extLst>
          </p:cNvPr>
          <p:cNvSpPr txBox="1"/>
          <p:nvPr/>
        </p:nvSpPr>
        <p:spPr>
          <a:xfrm>
            <a:off x="7043118" y="2506414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valid</a:t>
            </a:r>
            <a:endParaRPr lang="zh-CN" altLang="en-US" sz="12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ED5D0E6-7AE3-4FE8-B4C6-4598FECC58F9}"/>
              </a:ext>
            </a:extLst>
          </p:cNvPr>
          <p:cNvCxnSpPr/>
          <p:nvPr/>
        </p:nvCxnSpPr>
        <p:spPr>
          <a:xfrm>
            <a:off x="4037485" y="1415328"/>
            <a:ext cx="282102" cy="318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32CA55F-9172-4E47-829E-0FA4D8DC443D}"/>
              </a:ext>
            </a:extLst>
          </p:cNvPr>
          <p:cNvSpPr txBox="1"/>
          <p:nvPr/>
        </p:nvSpPr>
        <p:spPr>
          <a:xfrm>
            <a:off x="4242755" y="144363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Flush!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7241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5328</TotalTime>
  <Words>381</Words>
  <Application>Microsoft Office PowerPoint</Application>
  <PresentationFormat>宽屏</PresentationFormat>
  <Paragraphs>235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Jingzhe</dc:creator>
  <cp:lastModifiedBy>Guo Jingzhe</cp:lastModifiedBy>
  <cp:revision>50</cp:revision>
  <dcterms:created xsi:type="dcterms:W3CDTF">2019-08-08T02:26:18Z</dcterms:created>
  <dcterms:modified xsi:type="dcterms:W3CDTF">2019-08-11T19:14:35Z</dcterms:modified>
</cp:coreProperties>
</file>