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onstantia" panose="0203060205030603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hc1pBBB7CRI3x2WN/RxOSaV1W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>
            <a:gsLst>
              <a:gs pos="0">
                <a:srgbClr val="AEB5EF">
                  <a:alpha val="9803"/>
                </a:srgbClr>
              </a:gs>
              <a:gs pos="39999">
                <a:srgbClr val="D7DEF9"/>
              </a:gs>
              <a:gs pos="70000">
                <a:srgbClr val="D7DEF9"/>
              </a:gs>
              <a:gs pos="87000">
                <a:srgbClr val="B0BEF4"/>
              </a:gs>
              <a:gs pos="100000">
                <a:srgbClr val="B0BEF4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72" name="Google Shape;172;p9"/>
            <p:cNvSpPr/>
            <p:nvPr/>
          </p:nvSpPr>
          <p:spPr>
            <a:xfrm>
              <a:off x="16865" y="5459197"/>
              <a:ext cx="254515" cy="303681"/>
            </a:xfrm>
            <a:custGeom>
              <a:avLst/>
              <a:gdLst/>
              <a:ahLst/>
              <a:cxnLst/>
              <a:rect l="l" t="t" r="r" b="b"/>
              <a:pathLst>
                <a:path w="166" h="215" extrusionOk="0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6865" y="4906922"/>
              <a:ext cx="159455" cy="187859"/>
            </a:xfrm>
            <a:custGeom>
              <a:avLst/>
              <a:gdLst/>
              <a:ahLst/>
              <a:cxnLst/>
              <a:rect l="l" t="t" r="r" b="b"/>
              <a:pathLst>
                <a:path w="104" h="133" extrusionOk="0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842256" y="5919663"/>
              <a:ext cx="317377" cy="166671"/>
            </a:xfrm>
            <a:custGeom>
              <a:avLst/>
              <a:gdLst/>
              <a:ahLst/>
              <a:cxnLst/>
              <a:rect l="l" t="t" r="r" b="b"/>
              <a:pathLst>
                <a:path w="207" h="118" extrusionOk="0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6865" y="4984607"/>
              <a:ext cx="22998" cy="67799"/>
            </a:xfrm>
            <a:custGeom>
              <a:avLst/>
              <a:gdLst/>
              <a:ahLst/>
              <a:cxnLst/>
              <a:rect l="l" t="t" r="r" b="b"/>
              <a:pathLst>
                <a:path w="15" h="48" extrusionOk="0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6865" y="5470497"/>
              <a:ext cx="159455" cy="261307"/>
            </a:xfrm>
            <a:custGeom>
              <a:avLst/>
              <a:gdLst/>
              <a:ahLst/>
              <a:cxnLst/>
              <a:rect l="l" t="t" r="r" b="b"/>
              <a:pathLst>
                <a:path w="104" h="185" extrusionOk="0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16865" y="4817936"/>
              <a:ext cx="5067302" cy="1268398"/>
            </a:xfrm>
            <a:custGeom>
              <a:avLst/>
              <a:gdLst/>
              <a:ahLst/>
              <a:cxnLst/>
              <a:rect l="l" t="t" r="r" b="b"/>
              <a:pathLst>
                <a:path w="3305" h="898" extrusionOk="0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7598" y="4827823"/>
              <a:ext cx="165588" cy="79098"/>
            </a:xfrm>
            <a:custGeom>
              <a:avLst/>
              <a:gdLst/>
              <a:ahLst/>
              <a:cxnLst/>
              <a:rect l="l" t="t" r="r" b="b"/>
              <a:pathLst>
                <a:path w="108" h="56" extrusionOk="0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130324" y="4827823"/>
              <a:ext cx="187053" cy="83336"/>
            </a:xfrm>
            <a:custGeom>
              <a:avLst/>
              <a:gdLst/>
              <a:ahLst/>
              <a:cxnLst/>
              <a:rect l="l" t="t" r="r" b="b"/>
              <a:pathLst>
                <a:path w="122" h="59" extrusionOk="0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1847533" y="5308063"/>
              <a:ext cx="390972" cy="120060"/>
            </a:xfrm>
            <a:custGeom>
              <a:avLst/>
              <a:gdLst/>
              <a:ahLst/>
              <a:cxnLst/>
              <a:rect l="l" t="t" r="r" b="b"/>
              <a:pathLst>
                <a:path w="255" h="85" extrusionOk="0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1649747" y="5292526"/>
              <a:ext cx="288246" cy="151134"/>
            </a:xfrm>
            <a:custGeom>
              <a:avLst/>
              <a:gdLst/>
              <a:ahLst/>
              <a:cxnLst/>
              <a:rect l="l" t="t" r="r" b="b"/>
              <a:pathLst>
                <a:path w="188" h="107" extrusionOk="0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162183" y="5188003"/>
              <a:ext cx="617889" cy="255657"/>
            </a:xfrm>
            <a:custGeom>
              <a:avLst/>
              <a:gdLst/>
              <a:ahLst/>
              <a:cxnLst/>
              <a:rect l="l" t="t" r="r" b="b"/>
              <a:pathLst>
                <a:path w="403" h="181" extrusionOk="0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416698" y="5250152"/>
              <a:ext cx="294379" cy="152547"/>
            </a:xfrm>
            <a:custGeom>
              <a:avLst/>
              <a:gdLst/>
              <a:ahLst/>
              <a:cxnLst/>
              <a:rect l="l" t="t" r="r" b="b"/>
              <a:pathLst>
                <a:path w="192" h="108" extrusionOk="0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332370" y="5245914"/>
              <a:ext cx="384839" cy="176559"/>
            </a:xfrm>
            <a:custGeom>
              <a:avLst/>
              <a:gdLst/>
              <a:ahLst/>
              <a:cxnLst/>
              <a:rect l="l" t="t" r="r" b="b"/>
              <a:pathLst>
                <a:path w="251" h="125" extrusionOk="0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280241" y="5224727"/>
              <a:ext cx="459967" cy="209046"/>
            </a:xfrm>
            <a:custGeom>
              <a:avLst/>
              <a:gdLst/>
              <a:ahLst/>
              <a:cxnLst/>
              <a:rect l="l" t="t" r="r" b="b"/>
              <a:pathLst>
                <a:path w="300" h="148" extrusionOk="0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241910" y="5203540"/>
              <a:ext cx="225384" cy="209046"/>
            </a:xfrm>
            <a:custGeom>
              <a:avLst/>
              <a:gdLst/>
              <a:ahLst/>
              <a:cxnLst/>
              <a:rect l="l" t="t" r="r" b="b"/>
              <a:pathLst>
                <a:path w="147" h="148" extrusionOk="0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2175643" y="4827823"/>
              <a:ext cx="205452" cy="199158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2102048" y="4827823"/>
              <a:ext cx="216184" cy="209046"/>
            </a:xfrm>
            <a:custGeom>
              <a:avLst/>
              <a:gdLst/>
              <a:ahLst/>
              <a:cxnLst/>
              <a:rect l="l" t="t" r="r" b="b"/>
              <a:pathLst>
                <a:path w="141" h="148" extrusionOk="0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994723" y="4827823"/>
              <a:ext cx="243782" cy="218933"/>
            </a:xfrm>
            <a:custGeom>
              <a:avLst/>
              <a:gdLst/>
              <a:ahLst/>
              <a:cxnLst/>
              <a:rect l="l" t="t" r="r" b="b"/>
              <a:pathLst>
                <a:path w="159" h="155" extrusionOk="0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864399" y="4827823"/>
              <a:ext cx="266781" cy="240120"/>
            </a:xfrm>
            <a:custGeom>
              <a:avLst/>
              <a:gdLst/>
              <a:ahLst/>
              <a:cxnLst/>
              <a:rect l="l" t="t" r="r" b="b"/>
              <a:pathLst>
                <a:path w="174" h="170" extrusionOk="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609884" y="4827823"/>
              <a:ext cx="453834" cy="240120"/>
            </a:xfrm>
            <a:custGeom>
              <a:avLst/>
              <a:gdLst/>
              <a:ahLst/>
              <a:cxnLst/>
              <a:rect l="l" t="t" r="r" b="b"/>
              <a:pathLst>
                <a:path w="296" h="170" extrusionOk="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433563" y="4827823"/>
              <a:ext cx="420103" cy="255657"/>
            </a:xfrm>
            <a:custGeom>
              <a:avLst/>
              <a:gdLst/>
              <a:ahLst/>
              <a:cxnLst/>
              <a:rect l="l" t="t" r="r" b="b"/>
              <a:pathLst>
                <a:path w="274" h="181" extrusionOk="0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359968" y="4827823"/>
              <a:ext cx="363374" cy="261307"/>
            </a:xfrm>
            <a:custGeom>
              <a:avLst/>
              <a:gdLst/>
              <a:ahLst/>
              <a:cxnLst/>
              <a:rect l="l" t="t" r="r" b="b"/>
              <a:pathLst>
                <a:path w="237" h="185" extrusionOk="0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985862" y="4827823"/>
              <a:ext cx="668485" cy="673748"/>
            </a:xfrm>
            <a:custGeom>
              <a:avLst/>
              <a:gdLst/>
              <a:ahLst/>
              <a:cxnLst/>
              <a:rect l="l" t="t" r="r" b="b"/>
              <a:pathLst>
                <a:path w="436" h="477" extrusionOk="0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62352" y="5147041"/>
              <a:ext cx="884670" cy="360180"/>
            </a:xfrm>
            <a:custGeom>
              <a:avLst/>
              <a:gdLst/>
              <a:ahLst/>
              <a:cxnLst/>
              <a:rect l="l" t="t" r="r" b="b"/>
              <a:pathLst>
                <a:path w="577" h="255" extrusionOk="0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78025" y="5135742"/>
              <a:ext cx="748213" cy="365830"/>
            </a:xfrm>
            <a:custGeom>
              <a:avLst/>
              <a:gdLst/>
              <a:ahLst/>
              <a:cxnLst/>
              <a:rect l="l" t="t" r="r" b="b"/>
              <a:pathLst>
                <a:path w="488" h="259" extrusionOk="0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71211" y="4827823"/>
              <a:ext cx="781944" cy="637024"/>
            </a:xfrm>
            <a:custGeom>
              <a:avLst/>
              <a:gdLst/>
              <a:ahLst/>
              <a:cxnLst/>
              <a:rect l="l" t="t" r="r" b="b"/>
              <a:pathLst>
                <a:path w="510" h="451" extrusionOk="0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1139184" y="4827823"/>
              <a:ext cx="328110" cy="31921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70699" y="4889972"/>
              <a:ext cx="243782" cy="261307"/>
            </a:xfrm>
            <a:custGeom>
              <a:avLst/>
              <a:gdLst/>
              <a:ahLst/>
              <a:cxnLst/>
              <a:rect l="l" t="t" r="r" b="b"/>
              <a:pathLst>
                <a:path w="159" h="185" extrusionOk="0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17888" y="4911159"/>
              <a:ext cx="277513" cy="224583"/>
            </a:xfrm>
            <a:custGeom>
              <a:avLst/>
              <a:gdLst/>
              <a:ahLst/>
              <a:cxnLst/>
              <a:rect l="l" t="t" r="r" b="b"/>
              <a:pathLst>
                <a:path w="181" h="159" extrusionOk="0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38161" y="4885735"/>
              <a:ext cx="441568" cy="224583"/>
            </a:xfrm>
            <a:custGeom>
              <a:avLst/>
              <a:gdLst/>
              <a:ahLst/>
              <a:cxnLst/>
              <a:rect l="l" t="t" r="r" b="b"/>
              <a:pathLst>
                <a:path w="288" h="159" extrusionOk="0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680751" y="4885735"/>
              <a:ext cx="10733" cy="1412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628621" y="4827823"/>
              <a:ext cx="102726" cy="46612"/>
            </a:xfrm>
            <a:custGeom>
              <a:avLst/>
              <a:gdLst/>
              <a:ahLst/>
              <a:cxnLst/>
              <a:rect l="l" t="t" r="r" b="b"/>
              <a:pathLst>
                <a:path w="67" h="33" extrusionOk="0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08349" y="4827823"/>
              <a:ext cx="90460" cy="46612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53322" y="5188003"/>
              <a:ext cx="617889" cy="276844"/>
            </a:xfrm>
            <a:custGeom>
              <a:avLst/>
              <a:gdLst/>
              <a:ahLst/>
              <a:cxnLst/>
              <a:rect l="l" t="t" r="r" b="b"/>
              <a:pathLst>
                <a:path w="403" h="196" extrusionOk="0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233049" y="4827823"/>
              <a:ext cx="1126919" cy="673748"/>
            </a:xfrm>
            <a:custGeom>
              <a:avLst/>
              <a:gdLst/>
              <a:ahLst/>
              <a:cxnLst/>
              <a:rect l="l" t="t" r="r" b="b"/>
              <a:pathLst>
                <a:path w="735" h="477" extrusionOk="0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390971" y="5710617"/>
              <a:ext cx="720615" cy="313568"/>
            </a:xfrm>
            <a:custGeom>
              <a:avLst/>
              <a:gdLst/>
              <a:ahLst/>
              <a:cxnLst/>
              <a:rect l="l" t="t" r="r" b="b"/>
              <a:pathLst>
                <a:path w="470" h="222" extrusionOk="0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968996" y="5486034"/>
              <a:ext cx="311244" cy="218933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10051" y="5486034"/>
              <a:ext cx="906135" cy="521201"/>
            </a:xfrm>
            <a:custGeom>
              <a:avLst/>
              <a:gdLst/>
              <a:ahLst/>
              <a:cxnLst/>
              <a:rect l="l" t="t" r="r" b="b"/>
              <a:pathLst>
                <a:path w="591" h="369" extrusionOk="0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6865" y="5767116"/>
              <a:ext cx="22998" cy="1412"/>
            </a:xfrm>
            <a:custGeom>
              <a:avLst/>
              <a:gdLst/>
              <a:ahLst/>
              <a:cxnLst/>
              <a:rect l="l" t="t" r="r" b="b"/>
              <a:pathLst>
                <a:path w="15" h="120000" extrusionOk="0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2862" y="5486034"/>
              <a:ext cx="447701" cy="276844"/>
            </a:xfrm>
            <a:custGeom>
              <a:avLst/>
              <a:gdLst/>
              <a:ahLst/>
              <a:cxnLst/>
              <a:rect l="l" t="t" r="r" b="b"/>
              <a:pathLst>
                <a:path w="292" h="196" extrusionOk="0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367973" y="5522758"/>
              <a:ext cx="226917" cy="187859"/>
            </a:xfrm>
            <a:custGeom>
              <a:avLst/>
              <a:gdLst/>
              <a:ahLst/>
              <a:cxnLst/>
              <a:rect l="l" t="t" r="r" b="b"/>
              <a:pathLst>
                <a:path w="148" h="133" extrusionOk="0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4327" y="5459197"/>
              <a:ext cx="941399" cy="307918"/>
            </a:xfrm>
            <a:custGeom>
              <a:avLst/>
              <a:gdLst/>
              <a:ahLst/>
              <a:cxnLst/>
              <a:rect l="l" t="t" r="r" b="b"/>
              <a:pathLst>
                <a:path w="614" h="218" extrusionOk="0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0460" y="5747341"/>
              <a:ext cx="964397" cy="317806"/>
            </a:xfrm>
            <a:custGeom>
              <a:avLst/>
              <a:gdLst/>
              <a:ahLst/>
              <a:cxnLst/>
              <a:rect l="l" t="t" r="r" b="b"/>
              <a:pathLst>
                <a:path w="629" h="225" extrusionOk="0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38673" y="5757229"/>
              <a:ext cx="237650" cy="199158"/>
            </a:xfrm>
            <a:custGeom>
              <a:avLst/>
              <a:gdLst/>
              <a:ahLst/>
              <a:cxnLst/>
              <a:rect l="l" t="t" r="r" b="b"/>
              <a:pathLst>
                <a:path w="155" h="141" extrusionOk="0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702216" y="5778416"/>
              <a:ext cx="352641" cy="203396"/>
            </a:xfrm>
            <a:custGeom>
              <a:avLst/>
              <a:gdLst/>
              <a:ahLst/>
              <a:cxnLst/>
              <a:rect l="l" t="t" r="r" b="b"/>
              <a:pathLst>
                <a:path w="230" h="144" extrusionOk="0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61159" y="5762878"/>
              <a:ext cx="515163" cy="255657"/>
            </a:xfrm>
            <a:custGeom>
              <a:avLst/>
              <a:gdLst/>
              <a:ahLst/>
              <a:cxnLst/>
              <a:rect l="l" t="t" r="r" b="b"/>
              <a:pathLst>
                <a:path w="336" h="181" extrusionOk="0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94209" y="5809490"/>
              <a:ext cx="338842" cy="17797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901535" y="5767116"/>
              <a:ext cx="265248" cy="199158"/>
            </a:xfrm>
            <a:custGeom>
              <a:avLst/>
              <a:gdLst/>
              <a:ahLst/>
              <a:cxnLst/>
              <a:rect l="l" t="t" r="r" b="b"/>
              <a:pathLst>
                <a:path w="173" h="141" extrusionOk="0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941398" y="5747341"/>
              <a:ext cx="305111" cy="209046"/>
            </a:xfrm>
            <a:custGeom>
              <a:avLst/>
              <a:gdLst/>
              <a:ahLst/>
              <a:cxnLst/>
              <a:rect l="l" t="t" r="r" b="b"/>
              <a:pathLst>
                <a:path w="199" h="148" extrusionOk="0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985862" y="5522758"/>
              <a:ext cx="516696" cy="406791"/>
            </a:xfrm>
            <a:custGeom>
              <a:avLst/>
              <a:gdLst/>
              <a:ahLst/>
              <a:cxnLst/>
              <a:rect l="l" t="t" r="r" b="b"/>
              <a:pathLst>
                <a:path w="337" h="288" extrusionOk="0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036458" y="5710617"/>
              <a:ext cx="312777" cy="213283"/>
            </a:xfrm>
            <a:custGeom>
              <a:avLst/>
              <a:gdLst/>
              <a:ahLst/>
              <a:cxnLst/>
              <a:rect l="l" t="t" r="r" b="b"/>
              <a:pathLst>
                <a:path w="204" h="151" extrusionOk="0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99320" y="5526996"/>
              <a:ext cx="453834" cy="381367"/>
            </a:xfrm>
            <a:custGeom>
              <a:avLst/>
              <a:gdLst/>
              <a:ahLst/>
              <a:cxnLst/>
              <a:rect l="l" t="t" r="r" b="b"/>
              <a:pathLst>
                <a:path w="296" h="270" extrusionOk="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166782" y="5507221"/>
              <a:ext cx="487565" cy="401141"/>
            </a:xfrm>
            <a:custGeom>
              <a:avLst/>
              <a:gdLst/>
              <a:ahLst/>
              <a:cxnLst/>
              <a:rect l="l" t="t" r="r" b="b"/>
              <a:pathLst>
                <a:path w="318" h="284" extrusionOk="0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246510" y="5511459"/>
              <a:ext cx="533562" cy="396904"/>
            </a:xfrm>
            <a:custGeom>
              <a:avLst/>
              <a:gdLst/>
              <a:ahLst/>
              <a:cxnLst/>
              <a:rect l="l" t="t" r="r" b="b"/>
              <a:pathLst>
                <a:path w="348" h="281" extrusionOk="0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547022" y="5919663"/>
              <a:ext cx="6133" cy="1412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309372" y="5501571"/>
              <a:ext cx="640887" cy="418091"/>
            </a:xfrm>
            <a:custGeom>
              <a:avLst/>
              <a:gdLst/>
              <a:ahLst/>
              <a:cxnLst/>
              <a:rect l="l" t="t" r="r" b="b"/>
              <a:pathLst>
                <a:path w="418" h="296" extrusionOk="0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31859" y="5135742"/>
              <a:ext cx="1143784" cy="772621"/>
            </a:xfrm>
            <a:custGeom>
              <a:avLst/>
              <a:gdLst/>
              <a:ahLst/>
              <a:cxnLst/>
              <a:rect l="l" t="t" r="r" b="b"/>
              <a:pathLst>
                <a:path w="746" h="547" extrusionOk="0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870532" y="5459197"/>
              <a:ext cx="430836" cy="220345"/>
            </a:xfrm>
            <a:custGeom>
              <a:avLst/>
              <a:gdLst/>
              <a:ahLst/>
              <a:cxnLst/>
              <a:rect l="l" t="t" r="r" b="b"/>
              <a:pathLst>
                <a:path w="281" h="156" extrusionOk="0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080583" y="5470497"/>
              <a:ext cx="288246" cy="197746"/>
            </a:xfrm>
            <a:custGeom>
              <a:avLst/>
              <a:gdLst/>
              <a:ahLst/>
              <a:cxnLst/>
              <a:rect l="l" t="t" r="r" b="b"/>
              <a:pathLst>
                <a:path w="188" h="140" extrusionOk="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39696" y="5704967"/>
              <a:ext cx="470699" cy="199158"/>
            </a:xfrm>
            <a:custGeom>
              <a:avLst/>
              <a:gdLst/>
              <a:ahLst/>
              <a:cxnLst/>
              <a:rect l="l" t="t" r="r" b="b"/>
              <a:pathLst>
                <a:path w="307" h="141" extrusionOk="0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694211" y="5443660"/>
              <a:ext cx="754346" cy="443516"/>
            </a:xfrm>
            <a:custGeom>
              <a:avLst/>
              <a:gdLst/>
              <a:ahLst/>
              <a:cxnLst/>
              <a:rect l="l" t="t" r="r" b="b"/>
              <a:pathLst>
                <a:path w="492" h="314" extrusionOk="0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784671" y="5689430"/>
              <a:ext cx="386372" cy="197746"/>
            </a:xfrm>
            <a:custGeom>
              <a:avLst/>
              <a:gdLst/>
              <a:ahLst/>
              <a:cxnLst/>
              <a:rect l="l" t="t" r="r" b="b"/>
              <a:pathLst>
                <a:path w="252" h="140" extrusionOk="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904263" y="5459197"/>
              <a:ext cx="815675" cy="423741"/>
            </a:xfrm>
            <a:custGeom>
              <a:avLst/>
              <a:gdLst/>
              <a:ahLst/>
              <a:cxnLst/>
              <a:rect l="l" t="t" r="r" b="b"/>
              <a:pathLst>
                <a:path w="532" h="300" extrusionOk="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1723342" y="5302413"/>
              <a:ext cx="1082455" cy="387017"/>
            </a:xfrm>
            <a:custGeom>
              <a:avLst/>
              <a:gdLst/>
              <a:ahLst/>
              <a:cxnLst/>
              <a:rect l="l" t="t" r="r" b="b"/>
              <a:pathLst>
                <a:path w="706" h="274" extrusionOk="0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960992" y="5313713"/>
              <a:ext cx="351108" cy="114410"/>
            </a:xfrm>
            <a:custGeom>
              <a:avLst/>
              <a:gdLst/>
              <a:ahLst/>
              <a:cxnLst/>
              <a:rect l="l" t="t" r="r" b="b"/>
              <a:pathLst>
                <a:path w="229" h="81" extrusionOk="0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753668" y="5443660"/>
              <a:ext cx="409371" cy="276844"/>
            </a:xfrm>
            <a:custGeom>
              <a:avLst/>
              <a:gdLst/>
              <a:ahLst/>
              <a:cxnLst/>
              <a:rect l="l" t="t" r="r" b="b"/>
              <a:pathLst>
                <a:path w="267" h="196" extrusionOk="0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892853" y="5360324"/>
              <a:ext cx="323510" cy="271194"/>
            </a:xfrm>
            <a:custGeom>
              <a:avLst/>
              <a:gdLst/>
              <a:ahLst/>
              <a:cxnLst/>
              <a:rect l="l" t="t" r="r" b="b"/>
              <a:pathLst>
                <a:path w="211" h="192" extrusionOk="0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672069" y="5329250"/>
              <a:ext cx="476832" cy="329105"/>
            </a:xfrm>
            <a:custGeom>
              <a:avLst/>
              <a:gdLst/>
              <a:ahLst/>
              <a:cxnLst/>
              <a:rect l="l" t="t" r="r" b="b"/>
              <a:pathLst>
                <a:path w="311" h="233" extrusionOk="0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621472" y="5365974"/>
              <a:ext cx="323510" cy="292381"/>
            </a:xfrm>
            <a:custGeom>
              <a:avLst/>
              <a:gdLst/>
              <a:ahLst/>
              <a:cxnLst/>
              <a:rect l="l" t="t" r="r" b="b"/>
              <a:pathLst>
                <a:path w="211" h="207" extrusionOk="0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196769" y="5344787"/>
              <a:ext cx="555027" cy="334755"/>
            </a:xfrm>
            <a:custGeom>
              <a:avLst/>
              <a:gdLst/>
              <a:ahLst/>
              <a:cxnLst/>
              <a:rect l="l" t="t" r="r" b="b"/>
              <a:pathLst>
                <a:path w="362" h="237" extrusionOk="0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049580" y="5908363"/>
              <a:ext cx="4600" cy="113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16865" y="6065147"/>
              <a:ext cx="90460" cy="21187"/>
            </a:xfrm>
            <a:custGeom>
              <a:avLst/>
              <a:gdLst/>
              <a:ahLst/>
              <a:cxnLst/>
              <a:rect l="l" t="t" r="r" b="b"/>
              <a:pathLst>
                <a:path w="59" h="15" extrusionOk="0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110909" y="5402699"/>
              <a:ext cx="260648" cy="281082"/>
            </a:xfrm>
            <a:custGeom>
              <a:avLst/>
              <a:gdLst/>
              <a:ahLst/>
              <a:cxnLst/>
              <a:rect l="l" t="t" r="r" b="b"/>
              <a:pathLst>
                <a:path w="170" h="199" extrusionOk="0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16865" y="6028423"/>
              <a:ext cx="493698" cy="57911"/>
            </a:xfrm>
            <a:custGeom>
              <a:avLst/>
              <a:gdLst/>
              <a:ahLst/>
              <a:cxnLst/>
              <a:rect l="l" t="t" r="r" b="b"/>
              <a:pathLst>
                <a:path w="322" h="41" extrusionOk="0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9525" cap="flat" cmpd="sng">
              <a:solidFill>
                <a:srgbClr val="B0BEF4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6" name="Google Shape;246;p9"/>
          <p:cNvSpPr txBox="1"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760"/>
              <a:buNone/>
              <a:defRPr>
                <a:solidFill>
                  <a:srgbClr val="3855C7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15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6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6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5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5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dt" idx="10"/>
          </p:nvPr>
        </p:nvSpPr>
        <p:spPr>
          <a:xfrm>
            <a:off x="4471200" y="6492874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ftr" idx="11"/>
          </p:nvPr>
        </p:nvSpPr>
        <p:spPr>
          <a:xfrm>
            <a:off x="6048000" y="6492875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ldNum" idx="12"/>
          </p:nvPr>
        </p:nvSpPr>
        <p:spPr>
          <a:xfrm>
            <a:off x="8499632" y="6492875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3929058" y="9"/>
            <a:ext cx="5214942" cy="3383004"/>
          </a:xfrm>
          <a:custGeom>
            <a:avLst/>
            <a:gdLst/>
            <a:ahLst/>
            <a:cxnLst/>
            <a:rect l="l" t="t" r="r" b="b"/>
            <a:pathLst>
              <a:path w="3732" h="2421" extrusionOk="0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52" name="Google Shape;252;p9"/>
          <p:cNvGrpSpPr/>
          <p:nvPr/>
        </p:nvGrpSpPr>
        <p:grpSpPr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253" name="Google Shape;253;p9"/>
            <p:cNvSpPr/>
            <p:nvPr/>
          </p:nvSpPr>
          <p:spPr>
            <a:xfrm>
              <a:off x="5420" y="1044"/>
              <a:ext cx="324" cy="272"/>
            </a:xfrm>
            <a:custGeom>
              <a:avLst/>
              <a:gdLst/>
              <a:ahLst/>
              <a:cxnLst/>
              <a:rect l="l" t="t" r="r" b="b"/>
              <a:pathLst>
                <a:path w="324" h="272" extrusionOk="0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328" y="0"/>
              <a:ext cx="296" cy="24"/>
            </a:xfrm>
            <a:custGeom>
              <a:avLst/>
              <a:gdLst/>
              <a:ahLst/>
              <a:cxnLst/>
              <a:rect l="l" t="t" r="r" b="b"/>
              <a:pathLst>
                <a:path w="296" h="24" extrusionOk="0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84" y="0"/>
              <a:ext cx="352" cy="168"/>
            </a:xfrm>
            <a:custGeom>
              <a:avLst/>
              <a:gdLst/>
              <a:ahLst/>
              <a:cxnLst/>
              <a:rect l="l" t="t" r="r" b="b"/>
              <a:pathLst>
                <a:path w="352" h="168" extrusionOk="0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504" y="1076"/>
              <a:ext cx="240" cy="216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740" y="1180"/>
              <a:ext cx="4" cy="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720" y="1160"/>
              <a:ext cx="24" cy="68"/>
            </a:xfrm>
            <a:custGeom>
              <a:avLst/>
              <a:gdLst/>
              <a:ahLst/>
              <a:cxnLst/>
              <a:rect l="l" t="t" r="r" b="b"/>
              <a:pathLst>
                <a:path w="24" h="68" extrusionOk="0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656" y="1120"/>
              <a:ext cx="88" cy="132"/>
            </a:xfrm>
            <a:custGeom>
              <a:avLst/>
              <a:gdLst/>
              <a:ahLst/>
              <a:cxnLst/>
              <a:rect l="l" t="t" r="r" b="b"/>
              <a:pathLst>
                <a:path w="88" h="132" extrusionOk="0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672" y="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600" y="0"/>
              <a:ext cx="144" cy="128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168" y="0"/>
              <a:ext cx="3576" cy="1384"/>
            </a:xfrm>
            <a:custGeom>
              <a:avLst/>
              <a:gdLst/>
              <a:ahLst/>
              <a:cxnLst/>
              <a:rect l="l" t="t" r="r" b="b"/>
              <a:pathLst>
                <a:path w="3576" h="1384" extrusionOk="0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632" y="48"/>
              <a:ext cx="84" cy="36"/>
            </a:xfrm>
            <a:custGeom>
              <a:avLst/>
              <a:gdLst/>
              <a:ahLst/>
              <a:cxnLst/>
              <a:rect l="l" t="t" r="r" b="b"/>
              <a:pathLst>
                <a:path w="84" h="36" extrusionOk="0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4904" y="884"/>
              <a:ext cx="104" cy="84"/>
            </a:xfrm>
            <a:custGeom>
              <a:avLst/>
              <a:gdLst/>
              <a:ahLst/>
              <a:cxnLst/>
              <a:rect l="l" t="t" r="r" b="b"/>
              <a:pathLst>
                <a:path w="104" h="84" extrusionOk="0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828" y="864"/>
              <a:ext cx="248" cy="132"/>
            </a:xfrm>
            <a:custGeom>
              <a:avLst/>
              <a:gdLst/>
              <a:ahLst/>
              <a:cxnLst/>
              <a:rect l="l" t="t" r="r" b="b"/>
              <a:pathLst>
                <a:path w="248" h="132" extrusionOk="0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772" y="1056"/>
              <a:ext cx="128" cy="176"/>
            </a:xfrm>
            <a:custGeom>
              <a:avLst/>
              <a:gdLst/>
              <a:ahLst/>
              <a:cxnLst/>
              <a:rect l="l" t="t" r="r" b="b"/>
              <a:pathLst>
                <a:path w="128" h="176" extrusionOk="0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4816" y="820"/>
              <a:ext cx="532" cy="492"/>
            </a:xfrm>
            <a:custGeom>
              <a:avLst/>
              <a:gdLst/>
              <a:ahLst/>
              <a:cxnLst/>
              <a:rect l="l" t="t" r="r" b="b"/>
              <a:pathLst>
                <a:path w="532" h="492" extrusionOk="0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4724" y="816"/>
              <a:ext cx="576" cy="352"/>
            </a:xfrm>
            <a:custGeom>
              <a:avLst/>
              <a:gdLst/>
              <a:ahLst/>
              <a:cxnLst/>
              <a:rect l="l" t="t" r="r" b="b"/>
              <a:pathLst>
                <a:path w="576" h="352" extrusionOk="0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232" y="848"/>
              <a:ext cx="292" cy="196"/>
            </a:xfrm>
            <a:custGeom>
              <a:avLst/>
              <a:gdLst/>
              <a:ahLst/>
              <a:cxnLst/>
              <a:rect l="l" t="t" r="r" b="b"/>
              <a:pathLst>
                <a:path w="292" h="196" extrusionOk="0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384" y="832"/>
              <a:ext cx="192" cy="196"/>
            </a:xfrm>
            <a:custGeom>
              <a:avLst/>
              <a:gdLst/>
              <a:ahLst/>
              <a:cxnLst/>
              <a:rect l="l" t="t" r="r" b="b"/>
              <a:pathLst>
                <a:path w="192" h="196" extrusionOk="0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4880" y="756"/>
              <a:ext cx="624" cy="580"/>
            </a:xfrm>
            <a:custGeom>
              <a:avLst/>
              <a:gdLst/>
              <a:ahLst/>
              <a:cxnLst/>
              <a:rect l="l" t="t" r="r" b="b"/>
              <a:pathLst>
                <a:path w="624" h="580" extrusionOk="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96" y="768"/>
              <a:ext cx="1" cy="4"/>
            </a:xfrm>
            <a:custGeom>
              <a:avLst/>
              <a:gdLst/>
              <a:ahLst/>
              <a:cxnLst/>
              <a:rect l="l" t="t" r="r" b="b"/>
              <a:pathLst>
                <a:path w="120000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4924" y="472"/>
              <a:ext cx="276" cy="308"/>
            </a:xfrm>
            <a:custGeom>
              <a:avLst/>
              <a:gdLst/>
              <a:ahLst/>
              <a:cxnLst/>
              <a:rect l="l" t="t" r="r" b="b"/>
              <a:pathLst>
                <a:path w="276" h="308" extrusionOk="0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032" y="448"/>
              <a:ext cx="696" cy="360"/>
            </a:xfrm>
            <a:custGeom>
              <a:avLst/>
              <a:gdLst/>
              <a:ahLst/>
              <a:cxnLst/>
              <a:rect l="l" t="t" r="r" b="b"/>
              <a:pathLst>
                <a:path w="696" h="360" extrusionOk="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772" y="400"/>
              <a:ext cx="840" cy="384"/>
            </a:xfrm>
            <a:custGeom>
              <a:avLst/>
              <a:gdLst/>
              <a:ahLst/>
              <a:cxnLst/>
              <a:rect l="l" t="t" r="r" b="b"/>
              <a:pathLst>
                <a:path w="840" h="384" extrusionOk="0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5256" y="392"/>
              <a:ext cx="180" cy="56"/>
            </a:xfrm>
            <a:custGeom>
              <a:avLst/>
              <a:gdLst/>
              <a:ahLst/>
              <a:cxnLst/>
              <a:rect l="l" t="t" r="r" b="b"/>
              <a:pathLst>
                <a:path w="180" h="56" extrusionOk="0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100" y="388"/>
              <a:ext cx="248" cy="76"/>
            </a:xfrm>
            <a:custGeom>
              <a:avLst/>
              <a:gdLst/>
              <a:ahLst/>
              <a:cxnLst/>
              <a:rect l="l" t="t" r="r" b="b"/>
              <a:pathLst>
                <a:path w="248" h="76" extrusionOk="0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092" y="368"/>
              <a:ext cx="188" cy="96"/>
            </a:xfrm>
            <a:custGeom>
              <a:avLst/>
              <a:gdLst/>
              <a:ahLst/>
              <a:cxnLst/>
              <a:rect l="l" t="t" r="r" b="b"/>
              <a:pathLst>
                <a:path w="188" h="96" extrusionOk="0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544" y="144"/>
              <a:ext cx="188" cy="120"/>
            </a:xfrm>
            <a:custGeom>
              <a:avLst/>
              <a:gdLst/>
              <a:ahLst/>
              <a:cxnLst/>
              <a:rect l="l" t="t" r="r" b="b"/>
              <a:pathLst>
                <a:path w="188" h="120" extrusionOk="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472" y="140"/>
              <a:ext cx="184" cy="132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4664" y="140"/>
              <a:ext cx="4" cy="1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348" y="128"/>
              <a:ext cx="316" cy="148"/>
            </a:xfrm>
            <a:custGeom>
              <a:avLst/>
              <a:gdLst/>
              <a:ahLst/>
              <a:cxnLst/>
              <a:rect l="l" t="t" r="r" b="b"/>
              <a:pathLst>
                <a:path w="316" h="148" extrusionOk="0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272" y="116"/>
              <a:ext cx="288" cy="168"/>
            </a:xfrm>
            <a:custGeom>
              <a:avLst/>
              <a:gdLst/>
              <a:ahLst/>
              <a:cxnLst/>
              <a:rect l="l" t="t" r="r" b="b"/>
              <a:pathLst>
                <a:path w="288" h="168" extrusionOk="0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4348" y="284"/>
              <a:ext cx="248" cy="212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224" y="96"/>
              <a:ext cx="284" cy="188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4160" y="92"/>
              <a:ext cx="248" cy="180"/>
            </a:xfrm>
            <a:custGeom>
              <a:avLst/>
              <a:gdLst/>
              <a:ahLst/>
              <a:cxnLst/>
              <a:rect l="l" t="t" r="r" b="b"/>
              <a:pathLst>
                <a:path w="248" h="180" extrusionOk="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4184" y="228"/>
              <a:ext cx="88" cy="44"/>
            </a:xfrm>
            <a:custGeom>
              <a:avLst/>
              <a:gdLst/>
              <a:ahLst/>
              <a:cxnLst/>
              <a:rect l="l" t="t" r="r" b="b"/>
              <a:pathLst>
                <a:path w="88" h="44" extrusionOk="0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108" y="96"/>
              <a:ext cx="180" cy="92"/>
            </a:xfrm>
            <a:custGeom>
              <a:avLst/>
              <a:gdLst/>
              <a:ahLst/>
              <a:cxnLst/>
              <a:rect l="l" t="t" r="r" b="b"/>
              <a:pathLst>
                <a:path w="180" h="92" extrusionOk="0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040" y="140"/>
              <a:ext cx="72" cy="12"/>
            </a:xfrm>
            <a:custGeom>
              <a:avLst/>
              <a:gdLst/>
              <a:ahLst/>
              <a:cxnLst/>
              <a:rect l="l" t="t" r="r" b="b"/>
              <a:pathLst>
                <a:path w="72" h="12" extrusionOk="0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056" y="264"/>
              <a:ext cx="152" cy="100"/>
            </a:xfrm>
            <a:custGeom>
              <a:avLst/>
              <a:gdLst/>
              <a:ahLst/>
              <a:cxnLst/>
              <a:rect l="l" t="t" r="r" b="b"/>
              <a:pathLst>
                <a:path w="152" h="100" extrusionOk="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3060" y="236"/>
              <a:ext cx="220" cy="144"/>
            </a:xfrm>
            <a:custGeom>
              <a:avLst/>
              <a:gdLst/>
              <a:ahLst/>
              <a:cxnLst/>
              <a:rect l="l" t="t" r="r" b="b"/>
              <a:pathLst>
                <a:path w="220" h="144" extrusionOk="0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068" y="224"/>
              <a:ext cx="284" cy="180"/>
            </a:xfrm>
            <a:custGeom>
              <a:avLst/>
              <a:gdLst/>
              <a:ahLst/>
              <a:cxnLst/>
              <a:rect l="l" t="t" r="r" b="b"/>
              <a:pathLst>
                <a:path w="284" h="180" extrusionOk="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3072" y="212"/>
              <a:ext cx="356" cy="216"/>
            </a:xfrm>
            <a:custGeom>
              <a:avLst/>
              <a:gdLst/>
              <a:ahLst/>
              <a:cxnLst/>
              <a:rect l="l" t="t" r="r" b="b"/>
              <a:pathLst>
                <a:path w="356" h="216" extrusionOk="0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208" y="200"/>
              <a:ext cx="324" cy="236"/>
            </a:xfrm>
            <a:custGeom>
              <a:avLst/>
              <a:gdLst/>
              <a:ahLst/>
              <a:cxnLst/>
              <a:rect l="l" t="t" r="r" b="b"/>
              <a:pathLst>
                <a:path w="324" h="236" extrusionOk="0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220" y="168"/>
              <a:ext cx="440" cy="284"/>
            </a:xfrm>
            <a:custGeom>
              <a:avLst/>
              <a:gdLst/>
              <a:ahLst/>
              <a:cxnLst/>
              <a:rect l="l" t="t" r="r" b="b"/>
              <a:pathLst>
                <a:path w="440" h="284" extrusionOk="0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304" y="176"/>
              <a:ext cx="452" cy="284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344" y="204"/>
              <a:ext cx="480" cy="260"/>
            </a:xfrm>
            <a:custGeom>
              <a:avLst/>
              <a:gdLst/>
              <a:ahLst/>
              <a:cxnLst/>
              <a:rect l="l" t="t" r="r" b="b"/>
              <a:pathLst>
                <a:path w="480" h="260" extrusionOk="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504" y="152"/>
              <a:ext cx="380" cy="276"/>
            </a:xfrm>
            <a:custGeom>
              <a:avLst/>
              <a:gdLst/>
              <a:ahLst/>
              <a:cxnLst/>
              <a:rect l="l" t="t" r="r" b="b"/>
              <a:pathLst>
                <a:path w="380" h="276" extrusionOk="0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660" y="156"/>
              <a:ext cx="288" cy="280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3740" y="144"/>
              <a:ext cx="296" cy="284"/>
            </a:xfrm>
            <a:custGeom>
              <a:avLst/>
              <a:gdLst/>
              <a:ahLst/>
              <a:cxnLst/>
              <a:rect l="l" t="t" r="r" b="b"/>
              <a:pathLst>
                <a:path w="296" h="284" extrusionOk="0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3824" y="140"/>
              <a:ext cx="284" cy="284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3924" y="140"/>
              <a:ext cx="260" cy="272"/>
            </a:xfrm>
            <a:custGeom>
              <a:avLst/>
              <a:gdLst/>
              <a:ahLst/>
              <a:cxnLst/>
              <a:rect l="l" t="t" r="r" b="b"/>
              <a:pathLst>
                <a:path w="260" h="272" extrusionOk="0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976" y="332"/>
              <a:ext cx="248" cy="72"/>
            </a:xfrm>
            <a:custGeom>
              <a:avLst/>
              <a:gdLst/>
              <a:ahLst/>
              <a:cxnLst/>
              <a:rect l="l" t="t" r="r" b="b"/>
              <a:pathLst>
                <a:path w="248" h="72" extrusionOk="0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4136" y="328"/>
              <a:ext cx="152" cy="88"/>
            </a:xfrm>
            <a:custGeom>
              <a:avLst/>
              <a:gdLst/>
              <a:ahLst/>
              <a:cxnLst/>
              <a:rect l="l" t="t" r="r" b="b"/>
              <a:pathLst>
                <a:path w="152" h="88" extrusionOk="0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144" y="320"/>
              <a:ext cx="216" cy="108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156" y="296"/>
              <a:ext cx="296" cy="156"/>
            </a:xfrm>
            <a:custGeom>
              <a:avLst/>
              <a:gdLst/>
              <a:ahLst/>
              <a:cxnLst/>
              <a:rect l="l" t="t" r="r" b="b"/>
              <a:pathLst>
                <a:path w="296" h="156" extrusionOk="0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172" y="272"/>
              <a:ext cx="328" cy="204"/>
            </a:xfrm>
            <a:custGeom>
              <a:avLst/>
              <a:gdLst/>
              <a:ahLst/>
              <a:cxnLst/>
              <a:rect l="l" t="t" r="r" b="b"/>
              <a:pathLst>
                <a:path w="328" h="204" extrusionOk="0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4344" y="284"/>
              <a:ext cx="320" cy="224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4288" y="296"/>
              <a:ext cx="528" cy="260"/>
            </a:xfrm>
            <a:custGeom>
              <a:avLst/>
              <a:gdLst/>
              <a:ahLst/>
              <a:cxnLst/>
              <a:rect l="l" t="t" r="r" b="b"/>
              <a:pathLst>
                <a:path w="528" h="260" extrusionOk="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4288" y="544"/>
              <a:ext cx="104" cy="56"/>
            </a:xfrm>
            <a:custGeom>
              <a:avLst/>
              <a:gdLst/>
              <a:ahLst/>
              <a:cxnLst/>
              <a:rect l="l" t="t" r="r" b="b"/>
              <a:pathLst>
                <a:path w="104" h="56" extrusionOk="0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4300" y="276"/>
              <a:ext cx="580" cy="360"/>
            </a:xfrm>
            <a:custGeom>
              <a:avLst/>
              <a:gdLst/>
              <a:ahLst/>
              <a:cxnLst/>
              <a:rect l="l" t="t" r="r" b="b"/>
              <a:pathLst>
                <a:path w="580" h="360" extrusionOk="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360" y="292"/>
              <a:ext cx="612" cy="360"/>
            </a:xfrm>
            <a:custGeom>
              <a:avLst/>
              <a:gdLst/>
              <a:ahLst/>
              <a:cxnLst/>
              <a:rect l="l" t="t" r="r" b="b"/>
              <a:pathLst>
                <a:path w="612" h="360" extrusionOk="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392" y="296"/>
              <a:ext cx="640" cy="388"/>
            </a:xfrm>
            <a:custGeom>
              <a:avLst/>
              <a:gdLst/>
              <a:ahLst/>
              <a:cxnLst/>
              <a:rect l="l" t="t" r="r" b="b"/>
              <a:pathLst>
                <a:path w="640" h="388" extrusionOk="0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512" y="548"/>
              <a:ext cx="140" cy="148"/>
            </a:xfrm>
            <a:custGeom>
              <a:avLst/>
              <a:gdLst/>
              <a:ahLst/>
              <a:cxnLst/>
              <a:rect l="l" t="t" r="r" b="b"/>
              <a:pathLst>
                <a:path w="140" h="148" extrusionOk="0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72" y="536"/>
              <a:ext cx="144" cy="164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620" y="500"/>
              <a:ext cx="212" cy="200"/>
            </a:xfrm>
            <a:custGeom>
              <a:avLst/>
              <a:gdLst/>
              <a:ahLst/>
              <a:cxnLst/>
              <a:rect l="l" t="t" r="r" b="b"/>
              <a:pathLst>
                <a:path w="212" h="200" extrusionOk="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796" y="712"/>
              <a:ext cx="1" cy="8"/>
            </a:xfrm>
            <a:custGeom>
              <a:avLst/>
              <a:gdLst/>
              <a:ahLst/>
              <a:cxnLst/>
              <a:rect l="l" t="t" r="r" b="b"/>
              <a:pathLst>
                <a:path w="120000" h="8" extrusionOk="0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668" y="156"/>
              <a:ext cx="432" cy="556"/>
            </a:xfrm>
            <a:custGeom>
              <a:avLst/>
              <a:gdLst/>
              <a:ahLst/>
              <a:cxnLst/>
              <a:rect l="l" t="t" r="r" b="b"/>
              <a:pathLst>
                <a:path w="432" h="556" extrusionOk="0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792" y="156"/>
              <a:ext cx="212" cy="120"/>
            </a:xfrm>
            <a:custGeom>
              <a:avLst/>
              <a:gdLst/>
              <a:ahLst/>
              <a:cxnLst/>
              <a:rect l="l" t="t" r="r" b="b"/>
              <a:pathLst>
                <a:path w="212" h="120" extrusionOk="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844" y="164"/>
              <a:ext cx="172" cy="100"/>
            </a:xfrm>
            <a:custGeom>
              <a:avLst/>
              <a:gdLst/>
              <a:ahLst/>
              <a:cxnLst/>
              <a:rect l="l" t="t" r="r" b="b"/>
              <a:pathLst>
                <a:path w="172" h="100" extrusionOk="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892" y="164"/>
              <a:ext cx="140" cy="96"/>
            </a:xfrm>
            <a:custGeom>
              <a:avLst/>
              <a:gdLst/>
              <a:ahLst/>
              <a:cxnLst/>
              <a:rect l="l" t="t" r="r" b="b"/>
              <a:pathLst>
                <a:path w="140" h="96" extrusionOk="0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936" y="168"/>
              <a:ext cx="276" cy="72"/>
            </a:xfrm>
            <a:custGeom>
              <a:avLst/>
              <a:gdLst/>
              <a:ahLst/>
              <a:cxnLst/>
              <a:rect l="l" t="t" r="r" b="b"/>
              <a:pathLst>
                <a:path w="276" h="72" extrusionOk="0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292" y="960"/>
              <a:ext cx="452" cy="344"/>
            </a:xfrm>
            <a:custGeom>
              <a:avLst/>
              <a:gdLst/>
              <a:ahLst/>
              <a:cxnLst/>
              <a:rect l="l" t="t" r="r" b="b"/>
              <a:pathLst>
                <a:path w="452" h="344" extrusionOk="0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696" y="600"/>
              <a:ext cx="48" cy="96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560" y="520"/>
              <a:ext cx="184" cy="192"/>
            </a:xfrm>
            <a:custGeom>
              <a:avLst/>
              <a:gdLst/>
              <a:ahLst/>
              <a:cxnLst/>
              <a:rect l="l" t="t" r="r" b="b"/>
              <a:pathLst>
                <a:path w="184" h="192" extrusionOk="0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316" y="464"/>
              <a:ext cx="428" cy="292"/>
            </a:xfrm>
            <a:custGeom>
              <a:avLst/>
              <a:gdLst/>
              <a:ahLst/>
              <a:cxnLst/>
              <a:rect l="l" t="t" r="r" b="b"/>
              <a:pathLst>
                <a:path w="428" h="292" extrusionOk="0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324" y="476"/>
              <a:ext cx="324" cy="268"/>
            </a:xfrm>
            <a:custGeom>
              <a:avLst/>
              <a:gdLst/>
              <a:ahLst/>
              <a:cxnLst/>
              <a:rect l="l" t="t" r="r" b="b"/>
              <a:pathLst>
                <a:path w="324" h="268" extrusionOk="0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body" idx="1"/>
          </p:nvPr>
        </p:nvSpPr>
        <p:spPr>
          <a:xfrm rot="5400000">
            <a:off x="2161606" y="-194732"/>
            <a:ext cx="4857780" cy="8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🞐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283464" algn="l">
              <a:spcBef>
                <a:spcPts val="360"/>
              </a:spcBef>
              <a:spcAft>
                <a:spcPts val="0"/>
              </a:spcAft>
              <a:buSzPts val="864"/>
              <a:buChar char="■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■"/>
              <a:defRPr/>
            </a:lvl4pPr>
            <a:lvl5pPr marL="2286000" lvl="4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5pPr>
            <a:lvl6pPr marL="2743200" lvl="5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6pPr>
            <a:lvl7pPr marL="3200400" lvl="6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7pPr>
            <a:lvl8pPr marL="3657600" lvl="7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8pPr>
            <a:lvl9pPr marL="4114800" lvl="8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 txBox="1">
            <a:spLocks noGrp="1"/>
          </p:cNvSpPr>
          <p:nvPr>
            <p:ph type="title"/>
          </p:nvPr>
        </p:nvSpPr>
        <p:spPr>
          <a:xfrm rot="5400000">
            <a:off x="4616441" y="2287599"/>
            <a:ext cx="608331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body" idx="1"/>
          </p:nvPr>
        </p:nvSpPr>
        <p:spPr>
          <a:xfrm rot="5400000">
            <a:off x="425440" y="306399"/>
            <a:ext cx="6083319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🞐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283464" algn="l">
              <a:spcBef>
                <a:spcPts val="360"/>
              </a:spcBef>
              <a:spcAft>
                <a:spcPts val="0"/>
              </a:spcAft>
              <a:buSzPts val="864"/>
              <a:buChar char="■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■"/>
              <a:defRPr/>
            </a:lvl4pPr>
            <a:lvl5pPr marL="2286000" lvl="4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5pPr>
            <a:lvl6pPr marL="2743200" lvl="5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6pPr>
            <a:lvl7pPr marL="3200400" lvl="6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7pPr>
            <a:lvl8pPr marL="3657600" lvl="7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8pPr>
            <a:lvl9pPr marL="4114800" lvl="8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19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9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9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7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15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6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6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5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5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dt" idx="10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ldNum" idx="12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0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248708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🞐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283464" algn="l">
              <a:spcBef>
                <a:spcPts val="360"/>
              </a:spcBef>
              <a:spcAft>
                <a:spcPts val="0"/>
              </a:spcAft>
              <a:buSzPts val="864"/>
              <a:buChar char="■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■"/>
              <a:defRPr/>
            </a:lvl4pPr>
            <a:lvl5pPr marL="2286000" lvl="4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5pPr>
            <a:lvl6pPr marL="2743200" lvl="5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6pPr>
            <a:lvl7pPr marL="3200400" lvl="6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7pPr>
            <a:lvl8pPr marL="3657600" lvl="7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8pPr>
            <a:lvl9pPr marL="4114800" lvl="8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10"/>
          <p:cNvSpPr txBox="1">
            <a:spLocks noGrp="1"/>
          </p:cNvSpPr>
          <p:nvPr>
            <p:ph type="dt" idx="10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0"/>
          <p:cNvSpPr txBox="1">
            <a:spLocks noGrp="1"/>
          </p:cNvSpPr>
          <p:nvPr>
            <p:ph type="sldNum" idx="12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>
                <a:solidFill>
                  <a:srgbClr val="3855C7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768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ftr" idx="11"/>
          </p:nvPr>
        </p:nvSpPr>
        <p:spPr>
          <a:xfrm>
            <a:off x="6048000" y="6492874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1"/>
          <p:cNvSpPr txBox="1">
            <a:spLocks noGrp="1"/>
          </p:cNvSpPr>
          <p:nvPr>
            <p:ph type="sldNum" idx="12"/>
          </p:nvPr>
        </p:nvSpPr>
        <p:spPr>
          <a:xfrm>
            <a:off x="8499600" y="6492875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2"/>
          <p:cNvSpPr txBox="1">
            <a:spLocks noGrp="1"/>
          </p:cNvSpPr>
          <p:nvPr>
            <p:ph type="body" idx="1"/>
          </p:nvPr>
        </p:nvSpPr>
        <p:spPr>
          <a:xfrm>
            <a:off x="457200" y="1785926"/>
            <a:ext cx="4038600" cy="378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6390" algn="l">
              <a:spcBef>
                <a:spcPts val="560"/>
              </a:spcBef>
              <a:spcAft>
                <a:spcPts val="0"/>
              </a:spcAft>
              <a:buSzPts val="1540"/>
              <a:buChar char="🞐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289560" algn="l">
              <a:spcBef>
                <a:spcPts val="400"/>
              </a:spcBef>
              <a:spcAft>
                <a:spcPts val="0"/>
              </a:spcAft>
              <a:buSzPts val="960"/>
              <a:buChar char="■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■"/>
              <a:defRPr sz="1800"/>
            </a:lvl4pPr>
            <a:lvl5pPr marL="2286000" lvl="4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5pPr>
            <a:lvl6pPr marL="2743200" lvl="5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6pPr>
            <a:lvl7pPr marL="3200400" lvl="6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7pPr>
            <a:lvl8pPr marL="3657600" lvl="7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8pPr>
            <a:lvl9pPr marL="4114800" lvl="8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body" idx="2"/>
          </p:nvPr>
        </p:nvSpPr>
        <p:spPr>
          <a:xfrm>
            <a:off x="4648200" y="1785926"/>
            <a:ext cx="4038600" cy="378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6390" algn="l">
              <a:spcBef>
                <a:spcPts val="560"/>
              </a:spcBef>
              <a:spcAft>
                <a:spcPts val="0"/>
              </a:spcAft>
              <a:buSzPts val="1540"/>
              <a:buChar char="🞐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289560" algn="l">
              <a:spcBef>
                <a:spcPts val="400"/>
              </a:spcBef>
              <a:spcAft>
                <a:spcPts val="0"/>
              </a:spcAft>
              <a:buSzPts val="960"/>
              <a:buChar char="■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■"/>
              <a:defRPr sz="1800"/>
            </a:lvl4pPr>
            <a:lvl5pPr marL="2286000" lvl="4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5pPr>
            <a:lvl6pPr marL="2743200" lvl="5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6pPr>
            <a:lvl7pPr marL="3200400" lvl="6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7pPr>
            <a:lvl8pPr marL="3657600" lvl="7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8pPr>
            <a:lvl9pPr marL="4114800" lvl="8" indent="-274320" algn="l">
              <a:spcBef>
                <a:spcPts val="360"/>
              </a:spcBef>
              <a:spcAft>
                <a:spcPts val="0"/>
              </a:spcAft>
              <a:buSzPts val="72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12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2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rşılaştırma" type="twoTxTwoObj">
  <p:cSld name="TWO_OBJECTS_WITH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AEB5EF">
                  <a:alpha val="9803"/>
                </a:srgbClr>
              </a:gs>
              <a:gs pos="39999">
                <a:srgbClr val="D7DEF9"/>
              </a:gs>
              <a:gs pos="70000">
                <a:srgbClr val="D7DEF9"/>
              </a:gs>
              <a:gs pos="87000">
                <a:srgbClr val="B0BEF4"/>
              </a:gs>
              <a:gs pos="100000">
                <a:srgbClr val="B0BEF4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86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body" idx="2"/>
          </p:nvPr>
        </p:nvSpPr>
        <p:spPr>
          <a:xfrm>
            <a:off x="457200" y="1960561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spcBef>
                <a:spcPts val="480"/>
              </a:spcBef>
              <a:spcAft>
                <a:spcPts val="0"/>
              </a:spcAft>
              <a:buSzPts val="1320"/>
              <a:buChar char="🞐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283464" algn="l">
              <a:spcBef>
                <a:spcPts val="360"/>
              </a:spcBef>
              <a:spcAft>
                <a:spcPts val="0"/>
              </a:spcAft>
              <a:buSzPts val="864"/>
              <a:buChar char="■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■"/>
              <a:defRPr sz="1600"/>
            </a:lvl4pPr>
            <a:lvl5pPr marL="2286000" lvl="4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5pPr>
            <a:lvl6pPr marL="2743200" lvl="5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6pPr>
            <a:lvl7pPr marL="3200400" lvl="6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7pPr>
            <a:lvl8pPr marL="3657600" lvl="7" indent="-269240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8pPr>
            <a:lvl9pPr marL="4114800" lvl="8" indent="-269240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3"/>
          </p:nvPr>
        </p:nvSpPr>
        <p:spPr>
          <a:xfrm>
            <a:off x="4645025" y="1320799"/>
            <a:ext cx="4039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86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 b="1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body" idx="4"/>
          </p:nvPr>
        </p:nvSpPr>
        <p:spPr>
          <a:xfrm>
            <a:off x="4645025" y="1960561"/>
            <a:ext cx="40392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420" algn="l">
              <a:spcBef>
                <a:spcPts val="480"/>
              </a:spcBef>
              <a:spcAft>
                <a:spcPts val="0"/>
              </a:spcAft>
              <a:buSzPts val="1320"/>
              <a:buChar char="🞐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283464" algn="l">
              <a:spcBef>
                <a:spcPts val="360"/>
              </a:spcBef>
              <a:spcAft>
                <a:spcPts val="0"/>
              </a:spcAft>
              <a:buSzPts val="864"/>
              <a:buChar char="■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■"/>
              <a:defRPr sz="1600"/>
            </a:lvl4pPr>
            <a:lvl5pPr marL="2286000" lvl="4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5pPr>
            <a:lvl6pPr marL="2743200" lvl="5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6pPr>
            <a:lvl7pPr marL="3200400" lvl="6" indent="-269239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7pPr>
            <a:lvl8pPr marL="3657600" lvl="7" indent="-269240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8pPr>
            <a:lvl9pPr marL="4114800" lvl="8" indent="-269240" algn="l">
              <a:spcBef>
                <a:spcPts val="320"/>
              </a:spcBef>
              <a:spcAft>
                <a:spcPts val="0"/>
              </a:spcAft>
              <a:buSzPts val="640"/>
              <a:buChar char="■"/>
              <a:defRPr sz="1600"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358" name="Google Shape;358;p13"/>
            <p:cNvSpPr/>
            <p:nvPr/>
          </p:nvSpPr>
          <p:spPr>
            <a:xfrm>
              <a:off x="16865" y="5459197"/>
              <a:ext cx="254515" cy="303681"/>
            </a:xfrm>
            <a:custGeom>
              <a:avLst/>
              <a:gdLst/>
              <a:ahLst/>
              <a:cxnLst/>
              <a:rect l="l" t="t" r="r" b="b"/>
              <a:pathLst>
                <a:path w="166" h="215" extrusionOk="0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6865" y="4906922"/>
              <a:ext cx="159455" cy="187859"/>
            </a:xfrm>
            <a:custGeom>
              <a:avLst/>
              <a:gdLst/>
              <a:ahLst/>
              <a:cxnLst/>
              <a:rect l="l" t="t" r="r" b="b"/>
              <a:pathLst>
                <a:path w="104" h="133" extrusionOk="0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842256" y="5919663"/>
              <a:ext cx="317377" cy="166671"/>
            </a:xfrm>
            <a:custGeom>
              <a:avLst/>
              <a:gdLst/>
              <a:ahLst/>
              <a:cxnLst/>
              <a:rect l="l" t="t" r="r" b="b"/>
              <a:pathLst>
                <a:path w="207" h="118" extrusionOk="0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6865" y="4984607"/>
              <a:ext cx="22998" cy="67799"/>
            </a:xfrm>
            <a:custGeom>
              <a:avLst/>
              <a:gdLst/>
              <a:ahLst/>
              <a:cxnLst/>
              <a:rect l="l" t="t" r="r" b="b"/>
              <a:pathLst>
                <a:path w="15" h="48" extrusionOk="0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6865" y="5470497"/>
              <a:ext cx="159455" cy="261307"/>
            </a:xfrm>
            <a:custGeom>
              <a:avLst/>
              <a:gdLst/>
              <a:ahLst/>
              <a:cxnLst/>
              <a:rect l="l" t="t" r="r" b="b"/>
              <a:pathLst>
                <a:path w="104" h="185" extrusionOk="0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6865" y="4817936"/>
              <a:ext cx="5067302" cy="1268398"/>
            </a:xfrm>
            <a:custGeom>
              <a:avLst/>
              <a:gdLst/>
              <a:ahLst/>
              <a:cxnLst/>
              <a:rect l="l" t="t" r="r" b="b"/>
              <a:pathLst>
                <a:path w="3305" h="898" extrusionOk="0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7598" y="4827823"/>
              <a:ext cx="165588" cy="79098"/>
            </a:xfrm>
            <a:custGeom>
              <a:avLst/>
              <a:gdLst/>
              <a:ahLst/>
              <a:cxnLst/>
              <a:rect l="l" t="t" r="r" b="b"/>
              <a:pathLst>
                <a:path w="108" h="56" extrusionOk="0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30324" y="4827823"/>
              <a:ext cx="187053" cy="83336"/>
            </a:xfrm>
            <a:custGeom>
              <a:avLst/>
              <a:gdLst/>
              <a:ahLst/>
              <a:cxnLst/>
              <a:rect l="l" t="t" r="r" b="b"/>
              <a:pathLst>
                <a:path w="122" h="59" extrusionOk="0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847533" y="5308063"/>
              <a:ext cx="390972" cy="120060"/>
            </a:xfrm>
            <a:custGeom>
              <a:avLst/>
              <a:gdLst/>
              <a:ahLst/>
              <a:cxnLst/>
              <a:rect l="l" t="t" r="r" b="b"/>
              <a:pathLst>
                <a:path w="255" h="85" extrusionOk="0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649747" y="5292526"/>
              <a:ext cx="288246" cy="151134"/>
            </a:xfrm>
            <a:custGeom>
              <a:avLst/>
              <a:gdLst/>
              <a:ahLst/>
              <a:cxnLst/>
              <a:rect l="l" t="t" r="r" b="b"/>
              <a:pathLst>
                <a:path w="188" h="107" extrusionOk="0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162183" y="5188003"/>
              <a:ext cx="617889" cy="255657"/>
            </a:xfrm>
            <a:custGeom>
              <a:avLst/>
              <a:gdLst/>
              <a:ahLst/>
              <a:cxnLst/>
              <a:rect l="l" t="t" r="r" b="b"/>
              <a:pathLst>
                <a:path w="403" h="181" extrusionOk="0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416698" y="5250152"/>
              <a:ext cx="294379" cy="152547"/>
            </a:xfrm>
            <a:custGeom>
              <a:avLst/>
              <a:gdLst/>
              <a:ahLst/>
              <a:cxnLst/>
              <a:rect l="l" t="t" r="r" b="b"/>
              <a:pathLst>
                <a:path w="192" h="108" extrusionOk="0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332370" y="5245914"/>
              <a:ext cx="384839" cy="176559"/>
            </a:xfrm>
            <a:custGeom>
              <a:avLst/>
              <a:gdLst/>
              <a:ahLst/>
              <a:cxnLst/>
              <a:rect l="l" t="t" r="r" b="b"/>
              <a:pathLst>
                <a:path w="251" h="125" extrusionOk="0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280241" y="5224727"/>
              <a:ext cx="459967" cy="209046"/>
            </a:xfrm>
            <a:custGeom>
              <a:avLst/>
              <a:gdLst/>
              <a:ahLst/>
              <a:cxnLst/>
              <a:rect l="l" t="t" r="r" b="b"/>
              <a:pathLst>
                <a:path w="300" h="148" extrusionOk="0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241910" y="5203540"/>
              <a:ext cx="225384" cy="209046"/>
            </a:xfrm>
            <a:custGeom>
              <a:avLst/>
              <a:gdLst/>
              <a:ahLst/>
              <a:cxnLst/>
              <a:rect l="l" t="t" r="r" b="b"/>
              <a:pathLst>
                <a:path w="147" h="148" extrusionOk="0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175643" y="4827823"/>
              <a:ext cx="205452" cy="199158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102048" y="4827823"/>
              <a:ext cx="216184" cy="209046"/>
            </a:xfrm>
            <a:custGeom>
              <a:avLst/>
              <a:gdLst/>
              <a:ahLst/>
              <a:cxnLst/>
              <a:rect l="l" t="t" r="r" b="b"/>
              <a:pathLst>
                <a:path w="141" h="148" extrusionOk="0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994723" y="4827823"/>
              <a:ext cx="243782" cy="218933"/>
            </a:xfrm>
            <a:custGeom>
              <a:avLst/>
              <a:gdLst/>
              <a:ahLst/>
              <a:cxnLst/>
              <a:rect l="l" t="t" r="r" b="b"/>
              <a:pathLst>
                <a:path w="159" h="155" extrusionOk="0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864399" y="4827823"/>
              <a:ext cx="266781" cy="240120"/>
            </a:xfrm>
            <a:custGeom>
              <a:avLst/>
              <a:gdLst/>
              <a:ahLst/>
              <a:cxnLst/>
              <a:rect l="l" t="t" r="r" b="b"/>
              <a:pathLst>
                <a:path w="174" h="170" extrusionOk="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609884" y="4827823"/>
              <a:ext cx="453834" cy="240120"/>
            </a:xfrm>
            <a:custGeom>
              <a:avLst/>
              <a:gdLst/>
              <a:ahLst/>
              <a:cxnLst/>
              <a:rect l="l" t="t" r="r" b="b"/>
              <a:pathLst>
                <a:path w="296" h="170" extrusionOk="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433563" y="4827823"/>
              <a:ext cx="420103" cy="255657"/>
            </a:xfrm>
            <a:custGeom>
              <a:avLst/>
              <a:gdLst/>
              <a:ahLst/>
              <a:cxnLst/>
              <a:rect l="l" t="t" r="r" b="b"/>
              <a:pathLst>
                <a:path w="274" h="181" extrusionOk="0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359968" y="4827823"/>
              <a:ext cx="363374" cy="261307"/>
            </a:xfrm>
            <a:custGeom>
              <a:avLst/>
              <a:gdLst/>
              <a:ahLst/>
              <a:cxnLst/>
              <a:rect l="l" t="t" r="r" b="b"/>
              <a:pathLst>
                <a:path w="237" h="185" extrusionOk="0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985862" y="4827823"/>
              <a:ext cx="668485" cy="673748"/>
            </a:xfrm>
            <a:custGeom>
              <a:avLst/>
              <a:gdLst/>
              <a:ahLst/>
              <a:cxnLst/>
              <a:rect l="l" t="t" r="r" b="b"/>
              <a:pathLst>
                <a:path w="436" h="477" extrusionOk="0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62352" y="5147041"/>
              <a:ext cx="884670" cy="360180"/>
            </a:xfrm>
            <a:custGeom>
              <a:avLst/>
              <a:gdLst/>
              <a:ahLst/>
              <a:cxnLst/>
              <a:rect l="l" t="t" r="r" b="b"/>
              <a:pathLst>
                <a:path w="577" h="255" extrusionOk="0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578025" y="5135742"/>
              <a:ext cx="748213" cy="365830"/>
            </a:xfrm>
            <a:custGeom>
              <a:avLst/>
              <a:gdLst/>
              <a:ahLst/>
              <a:cxnLst/>
              <a:rect l="l" t="t" r="r" b="b"/>
              <a:pathLst>
                <a:path w="488" h="259" extrusionOk="0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771211" y="4827823"/>
              <a:ext cx="781944" cy="637024"/>
            </a:xfrm>
            <a:custGeom>
              <a:avLst/>
              <a:gdLst/>
              <a:ahLst/>
              <a:cxnLst/>
              <a:rect l="l" t="t" r="r" b="b"/>
              <a:pathLst>
                <a:path w="510" h="451" extrusionOk="0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139184" y="4827823"/>
              <a:ext cx="328110" cy="31921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70699" y="4889972"/>
              <a:ext cx="243782" cy="261307"/>
            </a:xfrm>
            <a:custGeom>
              <a:avLst/>
              <a:gdLst/>
              <a:ahLst/>
              <a:cxnLst/>
              <a:rect l="l" t="t" r="r" b="b"/>
              <a:pathLst>
                <a:path w="159" h="185" extrusionOk="0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17888" y="4911159"/>
              <a:ext cx="277513" cy="224583"/>
            </a:xfrm>
            <a:custGeom>
              <a:avLst/>
              <a:gdLst/>
              <a:ahLst/>
              <a:cxnLst/>
              <a:rect l="l" t="t" r="r" b="b"/>
              <a:pathLst>
                <a:path w="181" h="159" extrusionOk="0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538161" y="4885735"/>
              <a:ext cx="441568" cy="224583"/>
            </a:xfrm>
            <a:custGeom>
              <a:avLst/>
              <a:gdLst/>
              <a:ahLst/>
              <a:cxnLst/>
              <a:rect l="l" t="t" r="r" b="b"/>
              <a:pathLst>
                <a:path w="288" h="159" extrusionOk="0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80751" y="4885735"/>
              <a:ext cx="10733" cy="1412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28621" y="4827823"/>
              <a:ext cx="102726" cy="46612"/>
            </a:xfrm>
            <a:custGeom>
              <a:avLst/>
              <a:gdLst/>
              <a:ahLst/>
              <a:cxnLst/>
              <a:rect l="l" t="t" r="r" b="b"/>
              <a:pathLst>
                <a:path w="67" h="33" extrusionOk="0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08349" y="4827823"/>
              <a:ext cx="90460" cy="46612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53322" y="5188003"/>
              <a:ext cx="617889" cy="276844"/>
            </a:xfrm>
            <a:custGeom>
              <a:avLst/>
              <a:gdLst/>
              <a:ahLst/>
              <a:cxnLst/>
              <a:rect l="l" t="t" r="r" b="b"/>
              <a:pathLst>
                <a:path w="403" h="196" extrusionOk="0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3049" y="4827823"/>
              <a:ext cx="1126919" cy="673748"/>
            </a:xfrm>
            <a:custGeom>
              <a:avLst/>
              <a:gdLst/>
              <a:ahLst/>
              <a:cxnLst/>
              <a:rect l="l" t="t" r="r" b="b"/>
              <a:pathLst>
                <a:path w="735" h="477" extrusionOk="0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90971" y="5710617"/>
              <a:ext cx="720615" cy="313568"/>
            </a:xfrm>
            <a:custGeom>
              <a:avLst/>
              <a:gdLst/>
              <a:ahLst/>
              <a:cxnLst/>
              <a:rect l="l" t="t" r="r" b="b"/>
              <a:pathLst>
                <a:path w="470" h="222" extrusionOk="0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968996" y="5486034"/>
              <a:ext cx="311244" cy="218933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10051" y="5486034"/>
              <a:ext cx="906135" cy="521201"/>
            </a:xfrm>
            <a:custGeom>
              <a:avLst/>
              <a:gdLst/>
              <a:ahLst/>
              <a:cxnLst/>
              <a:rect l="l" t="t" r="r" b="b"/>
              <a:pathLst>
                <a:path w="591" h="369" extrusionOk="0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6865" y="5767116"/>
              <a:ext cx="22998" cy="1412"/>
            </a:xfrm>
            <a:custGeom>
              <a:avLst/>
              <a:gdLst/>
              <a:ahLst/>
              <a:cxnLst/>
              <a:rect l="l" t="t" r="r" b="b"/>
              <a:pathLst>
                <a:path w="15" h="120000" extrusionOk="0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62862" y="5486034"/>
              <a:ext cx="447701" cy="276844"/>
            </a:xfrm>
            <a:custGeom>
              <a:avLst/>
              <a:gdLst/>
              <a:ahLst/>
              <a:cxnLst/>
              <a:rect l="l" t="t" r="r" b="b"/>
              <a:pathLst>
                <a:path w="292" h="196" extrusionOk="0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67973" y="5522758"/>
              <a:ext cx="226917" cy="187859"/>
            </a:xfrm>
            <a:custGeom>
              <a:avLst/>
              <a:gdLst/>
              <a:ahLst/>
              <a:cxnLst/>
              <a:rect l="l" t="t" r="r" b="b"/>
              <a:pathLst>
                <a:path w="148" h="133" extrusionOk="0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84327" y="5459197"/>
              <a:ext cx="941399" cy="307918"/>
            </a:xfrm>
            <a:custGeom>
              <a:avLst/>
              <a:gdLst/>
              <a:ahLst/>
              <a:cxnLst/>
              <a:rect l="l" t="t" r="r" b="b"/>
              <a:pathLst>
                <a:path w="614" h="218" extrusionOk="0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90460" y="5747341"/>
              <a:ext cx="964397" cy="317806"/>
            </a:xfrm>
            <a:custGeom>
              <a:avLst/>
              <a:gdLst/>
              <a:ahLst/>
              <a:cxnLst/>
              <a:rect l="l" t="t" r="r" b="b"/>
              <a:pathLst>
                <a:path w="629" h="225" extrusionOk="0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838673" y="5757229"/>
              <a:ext cx="237650" cy="199158"/>
            </a:xfrm>
            <a:custGeom>
              <a:avLst/>
              <a:gdLst/>
              <a:ahLst/>
              <a:cxnLst/>
              <a:rect l="l" t="t" r="r" b="b"/>
              <a:pathLst>
                <a:path w="155" h="141" extrusionOk="0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702216" y="5778416"/>
              <a:ext cx="352641" cy="203396"/>
            </a:xfrm>
            <a:custGeom>
              <a:avLst/>
              <a:gdLst/>
              <a:ahLst/>
              <a:cxnLst/>
              <a:rect l="l" t="t" r="r" b="b"/>
              <a:pathLst>
                <a:path w="230" h="144" extrusionOk="0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61159" y="5762878"/>
              <a:ext cx="515163" cy="255657"/>
            </a:xfrm>
            <a:custGeom>
              <a:avLst/>
              <a:gdLst/>
              <a:ahLst/>
              <a:cxnLst/>
              <a:rect l="l" t="t" r="r" b="b"/>
              <a:pathLst>
                <a:path w="336" h="181" extrusionOk="0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794209" y="5809490"/>
              <a:ext cx="338842" cy="17797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901535" y="5767116"/>
              <a:ext cx="265248" cy="199158"/>
            </a:xfrm>
            <a:custGeom>
              <a:avLst/>
              <a:gdLst/>
              <a:ahLst/>
              <a:cxnLst/>
              <a:rect l="l" t="t" r="r" b="b"/>
              <a:pathLst>
                <a:path w="173" h="141" extrusionOk="0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941398" y="5747341"/>
              <a:ext cx="305111" cy="209046"/>
            </a:xfrm>
            <a:custGeom>
              <a:avLst/>
              <a:gdLst/>
              <a:ahLst/>
              <a:cxnLst/>
              <a:rect l="l" t="t" r="r" b="b"/>
              <a:pathLst>
                <a:path w="199" h="148" extrusionOk="0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985862" y="5522758"/>
              <a:ext cx="516696" cy="406791"/>
            </a:xfrm>
            <a:custGeom>
              <a:avLst/>
              <a:gdLst/>
              <a:ahLst/>
              <a:cxnLst/>
              <a:rect l="l" t="t" r="r" b="b"/>
              <a:pathLst>
                <a:path w="337" h="288" extrusionOk="0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036458" y="5710617"/>
              <a:ext cx="312777" cy="213283"/>
            </a:xfrm>
            <a:custGeom>
              <a:avLst/>
              <a:gdLst/>
              <a:ahLst/>
              <a:cxnLst/>
              <a:rect l="l" t="t" r="r" b="b"/>
              <a:pathLst>
                <a:path w="204" h="151" extrusionOk="0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099320" y="5526996"/>
              <a:ext cx="453834" cy="381367"/>
            </a:xfrm>
            <a:custGeom>
              <a:avLst/>
              <a:gdLst/>
              <a:ahLst/>
              <a:cxnLst/>
              <a:rect l="l" t="t" r="r" b="b"/>
              <a:pathLst>
                <a:path w="296" h="270" extrusionOk="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166782" y="5507221"/>
              <a:ext cx="487565" cy="401141"/>
            </a:xfrm>
            <a:custGeom>
              <a:avLst/>
              <a:gdLst/>
              <a:ahLst/>
              <a:cxnLst/>
              <a:rect l="l" t="t" r="r" b="b"/>
              <a:pathLst>
                <a:path w="318" h="284" extrusionOk="0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1246510" y="5511459"/>
              <a:ext cx="533562" cy="396904"/>
            </a:xfrm>
            <a:custGeom>
              <a:avLst/>
              <a:gdLst/>
              <a:ahLst/>
              <a:cxnLst/>
              <a:rect l="l" t="t" r="r" b="b"/>
              <a:pathLst>
                <a:path w="348" h="281" extrusionOk="0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547022" y="5919663"/>
              <a:ext cx="6133" cy="1412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1309372" y="5501571"/>
              <a:ext cx="640887" cy="418091"/>
            </a:xfrm>
            <a:custGeom>
              <a:avLst/>
              <a:gdLst/>
              <a:ahLst/>
              <a:cxnLst/>
              <a:rect l="l" t="t" r="r" b="b"/>
              <a:pathLst>
                <a:path w="418" h="296" extrusionOk="0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1031859" y="5135742"/>
              <a:ext cx="1143784" cy="772621"/>
            </a:xfrm>
            <a:custGeom>
              <a:avLst/>
              <a:gdLst/>
              <a:ahLst/>
              <a:cxnLst/>
              <a:rect l="l" t="t" r="r" b="b"/>
              <a:pathLst>
                <a:path w="746" h="547" extrusionOk="0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1870532" y="5459197"/>
              <a:ext cx="430836" cy="220345"/>
            </a:xfrm>
            <a:custGeom>
              <a:avLst/>
              <a:gdLst/>
              <a:ahLst/>
              <a:cxnLst/>
              <a:rect l="l" t="t" r="r" b="b"/>
              <a:pathLst>
                <a:path w="281" h="156" extrusionOk="0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080583" y="5470497"/>
              <a:ext cx="288246" cy="197746"/>
            </a:xfrm>
            <a:custGeom>
              <a:avLst/>
              <a:gdLst/>
              <a:ahLst/>
              <a:cxnLst/>
              <a:rect l="l" t="t" r="r" b="b"/>
              <a:pathLst>
                <a:path w="188" h="140" extrusionOk="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439696" y="5704967"/>
              <a:ext cx="470699" cy="199158"/>
            </a:xfrm>
            <a:custGeom>
              <a:avLst/>
              <a:gdLst/>
              <a:ahLst/>
              <a:cxnLst/>
              <a:rect l="l" t="t" r="r" b="b"/>
              <a:pathLst>
                <a:path w="307" h="141" extrusionOk="0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694211" y="5443660"/>
              <a:ext cx="754346" cy="443516"/>
            </a:xfrm>
            <a:custGeom>
              <a:avLst/>
              <a:gdLst/>
              <a:ahLst/>
              <a:cxnLst/>
              <a:rect l="l" t="t" r="r" b="b"/>
              <a:pathLst>
                <a:path w="492" h="314" extrusionOk="0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1784671" y="5689430"/>
              <a:ext cx="386372" cy="197746"/>
            </a:xfrm>
            <a:custGeom>
              <a:avLst/>
              <a:gdLst/>
              <a:ahLst/>
              <a:cxnLst/>
              <a:rect l="l" t="t" r="r" b="b"/>
              <a:pathLst>
                <a:path w="252" h="140" extrusionOk="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1904263" y="5459197"/>
              <a:ext cx="815675" cy="423741"/>
            </a:xfrm>
            <a:custGeom>
              <a:avLst/>
              <a:gdLst/>
              <a:ahLst/>
              <a:cxnLst/>
              <a:rect l="l" t="t" r="r" b="b"/>
              <a:pathLst>
                <a:path w="532" h="300" extrusionOk="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723342" y="5302413"/>
              <a:ext cx="1082455" cy="387017"/>
            </a:xfrm>
            <a:custGeom>
              <a:avLst/>
              <a:gdLst/>
              <a:ahLst/>
              <a:cxnLst/>
              <a:rect l="l" t="t" r="r" b="b"/>
              <a:pathLst>
                <a:path w="706" h="274" extrusionOk="0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960992" y="5313713"/>
              <a:ext cx="351108" cy="114410"/>
            </a:xfrm>
            <a:custGeom>
              <a:avLst/>
              <a:gdLst/>
              <a:ahLst/>
              <a:cxnLst/>
              <a:rect l="l" t="t" r="r" b="b"/>
              <a:pathLst>
                <a:path w="229" h="81" extrusionOk="0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753668" y="5443660"/>
              <a:ext cx="409371" cy="276844"/>
            </a:xfrm>
            <a:custGeom>
              <a:avLst/>
              <a:gdLst/>
              <a:ahLst/>
              <a:cxnLst/>
              <a:rect l="l" t="t" r="r" b="b"/>
              <a:pathLst>
                <a:path w="267" h="196" extrusionOk="0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892853" y="5360324"/>
              <a:ext cx="323510" cy="271194"/>
            </a:xfrm>
            <a:custGeom>
              <a:avLst/>
              <a:gdLst/>
              <a:ahLst/>
              <a:cxnLst/>
              <a:rect l="l" t="t" r="r" b="b"/>
              <a:pathLst>
                <a:path w="211" h="192" extrusionOk="0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672069" y="5329250"/>
              <a:ext cx="476832" cy="329105"/>
            </a:xfrm>
            <a:custGeom>
              <a:avLst/>
              <a:gdLst/>
              <a:ahLst/>
              <a:cxnLst/>
              <a:rect l="l" t="t" r="r" b="b"/>
              <a:pathLst>
                <a:path w="311" h="233" extrusionOk="0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621472" y="5365974"/>
              <a:ext cx="323510" cy="292381"/>
            </a:xfrm>
            <a:custGeom>
              <a:avLst/>
              <a:gdLst/>
              <a:ahLst/>
              <a:cxnLst/>
              <a:rect l="l" t="t" r="r" b="b"/>
              <a:pathLst>
                <a:path w="211" h="207" extrusionOk="0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196769" y="5344787"/>
              <a:ext cx="555027" cy="334755"/>
            </a:xfrm>
            <a:custGeom>
              <a:avLst/>
              <a:gdLst/>
              <a:ahLst/>
              <a:cxnLst/>
              <a:rect l="l" t="t" r="r" b="b"/>
              <a:pathLst>
                <a:path w="362" h="237" extrusionOk="0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049580" y="5908363"/>
              <a:ext cx="4600" cy="113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6865" y="6065147"/>
              <a:ext cx="90460" cy="21187"/>
            </a:xfrm>
            <a:custGeom>
              <a:avLst/>
              <a:gdLst/>
              <a:ahLst/>
              <a:cxnLst/>
              <a:rect l="l" t="t" r="r" b="b"/>
              <a:pathLst>
                <a:path w="59" h="15" extrusionOk="0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110909" y="5402699"/>
              <a:ext cx="260648" cy="281082"/>
            </a:xfrm>
            <a:custGeom>
              <a:avLst/>
              <a:gdLst/>
              <a:ahLst/>
              <a:cxnLst/>
              <a:rect l="l" t="t" r="r" b="b"/>
              <a:pathLst>
                <a:path w="170" h="199" extrusionOk="0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6865" y="6028423"/>
              <a:ext cx="493698" cy="57911"/>
            </a:xfrm>
            <a:custGeom>
              <a:avLst/>
              <a:gdLst/>
              <a:ahLst/>
              <a:cxnLst/>
              <a:rect l="l" t="t" r="r" b="b"/>
              <a:pathLst>
                <a:path w="322" h="41" extrusionOk="0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4"/>
          <p:cNvSpPr txBox="1">
            <a:spLocks noGrp="1"/>
          </p:cNvSpPr>
          <p:nvPr>
            <p:ph type="dt" idx="10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4"/>
          <p:cNvSpPr txBox="1">
            <a:spLocks noGrp="1"/>
          </p:cNvSpPr>
          <p:nvPr>
            <p:ph type="sldNum" idx="12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5"/>
          <p:cNvSpPr txBox="1">
            <a:spLocks noGrp="1"/>
          </p:cNvSpPr>
          <p:nvPr>
            <p:ph type="dt" idx="10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5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5"/>
          <p:cNvSpPr txBox="1">
            <a:spLocks noGrp="1"/>
          </p:cNvSpPr>
          <p:nvPr>
            <p:ph type="sldNum" idx="12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"/>
          <p:cNvSpPr txBox="1"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6"/>
          <p:cNvSpPr txBox="1">
            <a:spLocks noGrp="1"/>
          </p:cNvSpPr>
          <p:nvPr>
            <p:ph type="body" idx="1"/>
          </p:nvPr>
        </p:nvSpPr>
        <p:spPr>
          <a:xfrm>
            <a:off x="3357554" y="785794"/>
            <a:ext cx="4572032" cy="5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spcBef>
                <a:spcPts val="640"/>
              </a:spcBef>
              <a:spcAft>
                <a:spcPts val="0"/>
              </a:spcAft>
              <a:buSzPts val="1760"/>
              <a:buChar char="🞐"/>
              <a:defRPr sz="3200"/>
            </a:lvl1pPr>
            <a:lvl2pPr marL="914400" lvl="1" indent="-317500" algn="l">
              <a:spcBef>
                <a:spcPts val="560"/>
              </a:spcBef>
              <a:spcAft>
                <a:spcPts val="0"/>
              </a:spcAft>
              <a:buSzPts val="1400"/>
              <a:buChar char="■"/>
              <a:defRPr sz="2800"/>
            </a:lvl2pPr>
            <a:lvl3pPr marL="1371600" lvl="2" indent="-301752" algn="l">
              <a:spcBef>
                <a:spcPts val="480"/>
              </a:spcBef>
              <a:spcAft>
                <a:spcPts val="0"/>
              </a:spcAft>
              <a:buSzPts val="1152"/>
              <a:buChar char="■"/>
              <a:defRPr sz="2400"/>
            </a:lvl3pPr>
            <a:lvl4pPr marL="1828800" lvl="3" indent="-285750" algn="l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2000"/>
            </a:lvl4pPr>
            <a:lvl5pPr marL="2286000" lvl="4" indent="-279400" algn="l">
              <a:spcBef>
                <a:spcPts val="400"/>
              </a:spcBef>
              <a:spcAft>
                <a:spcPts val="0"/>
              </a:spcAft>
              <a:buSzPts val="800"/>
              <a:buChar char="■"/>
              <a:defRPr sz="2000"/>
            </a:lvl5pPr>
            <a:lvl6pPr marL="2743200" lvl="5" indent="-279400" algn="l">
              <a:spcBef>
                <a:spcPts val="400"/>
              </a:spcBef>
              <a:spcAft>
                <a:spcPts val="0"/>
              </a:spcAft>
              <a:buSzPts val="800"/>
              <a:buChar char="■"/>
              <a:defRPr sz="2000"/>
            </a:lvl6pPr>
            <a:lvl7pPr marL="3200400" lvl="6" indent="-279400" algn="l">
              <a:spcBef>
                <a:spcPts val="400"/>
              </a:spcBef>
              <a:spcAft>
                <a:spcPts val="0"/>
              </a:spcAft>
              <a:buSzPts val="800"/>
              <a:buChar char="■"/>
              <a:defRPr sz="2000"/>
            </a:lvl7pPr>
            <a:lvl8pPr marL="3657600" lvl="7" indent="-279400" algn="l">
              <a:spcBef>
                <a:spcPts val="400"/>
              </a:spcBef>
              <a:spcAft>
                <a:spcPts val="0"/>
              </a:spcAft>
              <a:buSzPts val="800"/>
              <a:buChar char="■"/>
              <a:defRPr sz="2000"/>
            </a:lvl8pPr>
            <a:lvl9pPr marL="4114800" lvl="8" indent="-279400" algn="l">
              <a:spcBef>
                <a:spcPts val="400"/>
              </a:spcBef>
              <a:spcAft>
                <a:spcPts val="0"/>
              </a:spcAft>
              <a:buSzPts val="8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4" name="Google Shape;444;p16"/>
          <p:cNvSpPr txBox="1">
            <a:spLocks noGrp="1"/>
          </p:cNvSpPr>
          <p:nvPr>
            <p:ph type="body" idx="2"/>
          </p:nvPr>
        </p:nvSpPr>
        <p:spPr>
          <a:xfrm>
            <a:off x="457202" y="2000240"/>
            <a:ext cx="2767032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48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"/>
          <p:cNvSpPr txBox="1">
            <a:spLocks noGrp="1"/>
          </p:cNvSpPr>
          <p:nvPr>
            <p:ph type="dt" idx="10"/>
          </p:nvPr>
        </p:nvSpPr>
        <p:spPr>
          <a:xfrm>
            <a:off x="4471200" y="6494400"/>
            <a:ext cx="153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7"/>
          <p:cNvSpPr txBox="1">
            <a:spLocks noGrp="1"/>
          </p:cNvSpPr>
          <p:nvPr>
            <p:ph type="ftr" idx="11"/>
          </p:nvPr>
        </p:nvSpPr>
        <p:spPr>
          <a:xfrm>
            <a:off x="6048000" y="6494400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7"/>
          <p:cNvSpPr txBox="1">
            <a:spLocks noGrp="1"/>
          </p:cNvSpPr>
          <p:nvPr>
            <p:ph type="sldNum" idx="12"/>
          </p:nvPr>
        </p:nvSpPr>
        <p:spPr>
          <a:xfrm>
            <a:off x="8499600" y="6494400"/>
            <a:ext cx="64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52" name="Google Shape;452;p17"/>
          <p:cNvSpPr txBox="1"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3" name="Google Shape;453;p1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2433623" y="1142984"/>
            <a:ext cx="4357718" cy="34383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254000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pic>
      <p:sp>
        <p:nvSpPr>
          <p:cNvPr id="454" name="Google Shape;454;p17"/>
          <p:cNvSpPr txBox="1">
            <a:spLocks noGrp="1"/>
          </p:cNvSpPr>
          <p:nvPr>
            <p:ph type="body" idx="1"/>
          </p:nvPr>
        </p:nvSpPr>
        <p:spPr>
          <a:xfrm>
            <a:off x="1928794" y="4929199"/>
            <a:ext cx="5642016" cy="104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48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>
            <a:gsLst>
              <a:gs pos="0">
                <a:srgbClr val="AEB5EF">
                  <a:alpha val="9803"/>
                </a:srgbClr>
              </a:gs>
              <a:gs pos="39999">
                <a:srgbClr val="D7DEF9"/>
              </a:gs>
              <a:gs pos="70000">
                <a:srgbClr val="D7DEF9"/>
              </a:gs>
              <a:gs pos="87000">
                <a:srgbClr val="B0BEF4"/>
              </a:gs>
              <a:gs pos="100000">
                <a:srgbClr val="B0BEF4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3929058" y="9"/>
            <a:ext cx="5214942" cy="3383004"/>
          </a:xfrm>
          <a:custGeom>
            <a:avLst/>
            <a:gdLst/>
            <a:ahLst/>
            <a:cxnLst/>
            <a:rect l="l" t="t" r="r" b="b"/>
            <a:pathLst>
              <a:path w="3732" h="2421" extrusionOk="0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2F9FD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spcBef>
                <a:spcPts val="640"/>
              </a:spcBef>
              <a:spcAft>
                <a:spcPts val="0"/>
              </a:spcAft>
              <a:buClr>
                <a:srgbClr val="6A407B"/>
              </a:buClr>
              <a:buSzPts val="1760"/>
              <a:buFont typeface="Noto Sans Symbols"/>
              <a:buChar char="🞐"/>
              <a:defRPr sz="32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0175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152"/>
              <a:buFont typeface="Noto Sans Symbols"/>
              <a:buChar char="■"/>
              <a:defRPr sz="24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857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794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Noto Sans Symbols"/>
              <a:buChar char="■"/>
              <a:defRPr sz="20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6923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640"/>
              <a:buFont typeface="Noto Sans Symbols"/>
              <a:buChar char="■"/>
              <a:defRPr sz="16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6923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640"/>
              <a:buFont typeface="Noto Sans Symbols"/>
              <a:buChar char="■"/>
              <a:defRPr sz="16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64159" algn="l" rtl="0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560"/>
              <a:buFont typeface="Noto Sans Symbols"/>
              <a:buChar char="■"/>
              <a:defRPr sz="14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64159" algn="l" rtl="0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560"/>
              <a:buFont typeface="Noto Sans Symbols"/>
              <a:buChar char="■"/>
              <a:defRPr sz="1400" b="0" i="0" u="none" strike="noStrike" cap="none">
                <a:solidFill>
                  <a:srgbClr val="0C3F63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 sz="4400" b="0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9" name="Google Shape;19;p8"/>
            <p:cNvSpPr/>
            <p:nvPr/>
          </p:nvSpPr>
          <p:spPr>
            <a:xfrm>
              <a:off x="5420" y="1044"/>
              <a:ext cx="324" cy="272"/>
            </a:xfrm>
            <a:custGeom>
              <a:avLst/>
              <a:gdLst/>
              <a:ahLst/>
              <a:cxnLst/>
              <a:rect l="l" t="t" r="r" b="b"/>
              <a:pathLst>
                <a:path w="324" h="272" extrusionOk="0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2328" y="0"/>
              <a:ext cx="296" cy="24"/>
            </a:xfrm>
            <a:custGeom>
              <a:avLst/>
              <a:gdLst/>
              <a:ahLst/>
              <a:cxnLst/>
              <a:rect l="l" t="t" r="r" b="b"/>
              <a:pathLst>
                <a:path w="296" h="24" extrusionOk="0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2884" y="0"/>
              <a:ext cx="352" cy="168"/>
            </a:xfrm>
            <a:custGeom>
              <a:avLst/>
              <a:gdLst/>
              <a:ahLst/>
              <a:cxnLst/>
              <a:rect l="l" t="t" r="r" b="b"/>
              <a:pathLst>
                <a:path w="352" h="168" extrusionOk="0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5504" y="1076"/>
              <a:ext cx="240" cy="216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5740" y="1180"/>
              <a:ext cx="4" cy="36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5720" y="1160"/>
              <a:ext cx="24" cy="68"/>
            </a:xfrm>
            <a:custGeom>
              <a:avLst/>
              <a:gdLst/>
              <a:ahLst/>
              <a:cxnLst/>
              <a:rect l="l" t="t" r="r" b="b"/>
              <a:pathLst>
                <a:path w="24" h="68" extrusionOk="0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5656" y="1120"/>
              <a:ext cx="88" cy="132"/>
            </a:xfrm>
            <a:custGeom>
              <a:avLst/>
              <a:gdLst/>
              <a:ahLst/>
              <a:cxnLst/>
              <a:rect l="l" t="t" r="r" b="b"/>
              <a:pathLst>
                <a:path w="88" h="132" extrusionOk="0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5672" y="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600" y="0"/>
              <a:ext cx="144" cy="128"/>
            </a:xfrm>
            <a:custGeom>
              <a:avLst/>
              <a:gdLst/>
              <a:ahLst/>
              <a:cxnLst/>
              <a:rect l="l" t="t" r="r" b="b"/>
              <a:pathLst>
                <a:path w="144" h="128" extrusionOk="0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2168" y="0"/>
              <a:ext cx="3576" cy="1384"/>
            </a:xfrm>
            <a:custGeom>
              <a:avLst/>
              <a:gdLst/>
              <a:ahLst/>
              <a:cxnLst/>
              <a:rect l="l" t="t" r="r" b="b"/>
              <a:pathLst>
                <a:path w="3576" h="1384" extrusionOk="0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2632" y="48"/>
              <a:ext cx="84" cy="36"/>
            </a:xfrm>
            <a:custGeom>
              <a:avLst/>
              <a:gdLst/>
              <a:ahLst/>
              <a:cxnLst/>
              <a:rect l="l" t="t" r="r" b="b"/>
              <a:pathLst>
                <a:path w="84" h="36" extrusionOk="0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4904" y="884"/>
              <a:ext cx="104" cy="84"/>
            </a:xfrm>
            <a:custGeom>
              <a:avLst/>
              <a:gdLst/>
              <a:ahLst/>
              <a:cxnLst/>
              <a:rect l="l" t="t" r="r" b="b"/>
              <a:pathLst>
                <a:path w="104" h="84" extrusionOk="0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4828" y="864"/>
              <a:ext cx="248" cy="132"/>
            </a:xfrm>
            <a:custGeom>
              <a:avLst/>
              <a:gdLst/>
              <a:ahLst/>
              <a:cxnLst/>
              <a:rect l="l" t="t" r="r" b="b"/>
              <a:pathLst>
                <a:path w="248" h="132" extrusionOk="0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4772" y="1056"/>
              <a:ext cx="128" cy="176"/>
            </a:xfrm>
            <a:custGeom>
              <a:avLst/>
              <a:gdLst/>
              <a:ahLst/>
              <a:cxnLst/>
              <a:rect l="l" t="t" r="r" b="b"/>
              <a:pathLst>
                <a:path w="128" h="176" extrusionOk="0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4816" y="820"/>
              <a:ext cx="532" cy="492"/>
            </a:xfrm>
            <a:custGeom>
              <a:avLst/>
              <a:gdLst/>
              <a:ahLst/>
              <a:cxnLst/>
              <a:rect l="l" t="t" r="r" b="b"/>
              <a:pathLst>
                <a:path w="532" h="492" extrusionOk="0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4724" y="816"/>
              <a:ext cx="576" cy="352"/>
            </a:xfrm>
            <a:custGeom>
              <a:avLst/>
              <a:gdLst/>
              <a:ahLst/>
              <a:cxnLst/>
              <a:rect l="l" t="t" r="r" b="b"/>
              <a:pathLst>
                <a:path w="576" h="352" extrusionOk="0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5232" y="848"/>
              <a:ext cx="292" cy="196"/>
            </a:xfrm>
            <a:custGeom>
              <a:avLst/>
              <a:gdLst/>
              <a:ahLst/>
              <a:cxnLst/>
              <a:rect l="l" t="t" r="r" b="b"/>
              <a:pathLst>
                <a:path w="292" h="196" extrusionOk="0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384" y="832"/>
              <a:ext cx="192" cy="196"/>
            </a:xfrm>
            <a:custGeom>
              <a:avLst/>
              <a:gdLst/>
              <a:ahLst/>
              <a:cxnLst/>
              <a:rect l="l" t="t" r="r" b="b"/>
              <a:pathLst>
                <a:path w="192" h="196" extrusionOk="0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880" y="756"/>
              <a:ext cx="624" cy="580"/>
            </a:xfrm>
            <a:custGeom>
              <a:avLst/>
              <a:gdLst/>
              <a:ahLst/>
              <a:cxnLst/>
              <a:rect l="l" t="t" r="r" b="b"/>
              <a:pathLst>
                <a:path w="624" h="580" extrusionOk="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5696" y="768"/>
              <a:ext cx="1" cy="4"/>
            </a:xfrm>
            <a:custGeom>
              <a:avLst/>
              <a:gdLst/>
              <a:ahLst/>
              <a:cxnLst/>
              <a:rect l="l" t="t" r="r" b="b"/>
              <a:pathLst>
                <a:path w="120000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4924" y="472"/>
              <a:ext cx="276" cy="308"/>
            </a:xfrm>
            <a:custGeom>
              <a:avLst/>
              <a:gdLst/>
              <a:ahLst/>
              <a:cxnLst/>
              <a:rect l="l" t="t" r="r" b="b"/>
              <a:pathLst>
                <a:path w="276" h="308" extrusionOk="0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5032" y="448"/>
              <a:ext cx="696" cy="360"/>
            </a:xfrm>
            <a:custGeom>
              <a:avLst/>
              <a:gdLst/>
              <a:ahLst/>
              <a:cxnLst/>
              <a:rect l="l" t="t" r="r" b="b"/>
              <a:pathLst>
                <a:path w="696" h="360" extrusionOk="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4772" y="400"/>
              <a:ext cx="840" cy="384"/>
            </a:xfrm>
            <a:custGeom>
              <a:avLst/>
              <a:gdLst/>
              <a:ahLst/>
              <a:cxnLst/>
              <a:rect l="l" t="t" r="r" b="b"/>
              <a:pathLst>
                <a:path w="840" h="384" extrusionOk="0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256" y="392"/>
              <a:ext cx="180" cy="56"/>
            </a:xfrm>
            <a:custGeom>
              <a:avLst/>
              <a:gdLst/>
              <a:ahLst/>
              <a:cxnLst/>
              <a:rect l="l" t="t" r="r" b="b"/>
              <a:pathLst>
                <a:path w="180" h="56" extrusionOk="0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5100" y="388"/>
              <a:ext cx="248" cy="76"/>
            </a:xfrm>
            <a:custGeom>
              <a:avLst/>
              <a:gdLst/>
              <a:ahLst/>
              <a:cxnLst/>
              <a:rect l="l" t="t" r="r" b="b"/>
              <a:pathLst>
                <a:path w="248" h="76" extrusionOk="0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092" y="368"/>
              <a:ext cx="188" cy="96"/>
            </a:xfrm>
            <a:custGeom>
              <a:avLst/>
              <a:gdLst/>
              <a:ahLst/>
              <a:cxnLst/>
              <a:rect l="l" t="t" r="r" b="b"/>
              <a:pathLst>
                <a:path w="188" h="96" extrusionOk="0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4544" y="144"/>
              <a:ext cx="188" cy="120"/>
            </a:xfrm>
            <a:custGeom>
              <a:avLst/>
              <a:gdLst/>
              <a:ahLst/>
              <a:cxnLst/>
              <a:rect l="l" t="t" r="r" b="b"/>
              <a:pathLst>
                <a:path w="188" h="120" extrusionOk="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4472" y="140"/>
              <a:ext cx="184" cy="132"/>
            </a:xfrm>
            <a:custGeom>
              <a:avLst/>
              <a:gdLst/>
              <a:ahLst/>
              <a:cxnLst/>
              <a:rect l="l" t="t" r="r" b="b"/>
              <a:pathLst>
                <a:path w="184" h="132" extrusionOk="0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4664" y="140"/>
              <a:ext cx="4" cy="1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4348" y="128"/>
              <a:ext cx="316" cy="148"/>
            </a:xfrm>
            <a:custGeom>
              <a:avLst/>
              <a:gdLst/>
              <a:ahLst/>
              <a:cxnLst/>
              <a:rect l="l" t="t" r="r" b="b"/>
              <a:pathLst>
                <a:path w="316" h="148" extrusionOk="0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4272" y="116"/>
              <a:ext cx="288" cy="168"/>
            </a:xfrm>
            <a:custGeom>
              <a:avLst/>
              <a:gdLst/>
              <a:ahLst/>
              <a:cxnLst/>
              <a:rect l="l" t="t" r="r" b="b"/>
              <a:pathLst>
                <a:path w="288" h="168" extrusionOk="0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4348" y="284"/>
              <a:ext cx="248" cy="212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4224" y="96"/>
              <a:ext cx="284" cy="188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4160" y="92"/>
              <a:ext cx="248" cy="180"/>
            </a:xfrm>
            <a:custGeom>
              <a:avLst/>
              <a:gdLst/>
              <a:ahLst/>
              <a:cxnLst/>
              <a:rect l="l" t="t" r="r" b="b"/>
              <a:pathLst>
                <a:path w="248" h="180" extrusionOk="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4184" y="228"/>
              <a:ext cx="88" cy="44"/>
            </a:xfrm>
            <a:custGeom>
              <a:avLst/>
              <a:gdLst/>
              <a:ahLst/>
              <a:cxnLst/>
              <a:rect l="l" t="t" r="r" b="b"/>
              <a:pathLst>
                <a:path w="88" h="44" extrusionOk="0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4108" y="96"/>
              <a:ext cx="180" cy="92"/>
            </a:xfrm>
            <a:custGeom>
              <a:avLst/>
              <a:gdLst/>
              <a:ahLst/>
              <a:cxnLst/>
              <a:rect l="l" t="t" r="r" b="b"/>
              <a:pathLst>
                <a:path w="180" h="92" extrusionOk="0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4040" y="140"/>
              <a:ext cx="72" cy="12"/>
            </a:xfrm>
            <a:custGeom>
              <a:avLst/>
              <a:gdLst/>
              <a:ahLst/>
              <a:cxnLst/>
              <a:rect l="l" t="t" r="r" b="b"/>
              <a:pathLst>
                <a:path w="72" h="12" extrusionOk="0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3056" y="264"/>
              <a:ext cx="152" cy="100"/>
            </a:xfrm>
            <a:custGeom>
              <a:avLst/>
              <a:gdLst/>
              <a:ahLst/>
              <a:cxnLst/>
              <a:rect l="l" t="t" r="r" b="b"/>
              <a:pathLst>
                <a:path w="152" h="100" extrusionOk="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3060" y="236"/>
              <a:ext cx="220" cy="144"/>
            </a:xfrm>
            <a:custGeom>
              <a:avLst/>
              <a:gdLst/>
              <a:ahLst/>
              <a:cxnLst/>
              <a:rect l="l" t="t" r="r" b="b"/>
              <a:pathLst>
                <a:path w="220" h="144" extrusionOk="0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3068" y="224"/>
              <a:ext cx="284" cy="180"/>
            </a:xfrm>
            <a:custGeom>
              <a:avLst/>
              <a:gdLst/>
              <a:ahLst/>
              <a:cxnLst/>
              <a:rect l="l" t="t" r="r" b="b"/>
              <a:pathLst>
                <a:path w="284" h="180" extrusionOk="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072" y="212"/>
              <a:ext cx="356" cy="216"/>
            </a:xfrm>
            <a:custGeom>
              <a:avLst/>
              <a:gdLst/>
              <a:ahLst/>
              <a:cxnLst/>
              <a:rect l="l" t="t" r="r" b="b"/>
              <a:pathLst>
                <a:path w="356" h="216" extrusionOk="0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208" y="200"/>
              <a:ext cx="324" cy="236"/>
            </a:xfrm>
            <a:custGeom>
              <a:avLst/>
              <a:gdLst/>
              <a:ahLst/>
              <a:cxnLst/>
              <a:rect l="l" t="t" r="r" b="b"/>
              <a:pathLst>
                <a:path w="324" h="236" extrusionOk="0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3220" y="168"/>
              <a:ext cx="440" cy="284"/>
            </a:xfrm>
            <a:custGeom>
              <a:avLst/>
              <a:gdLst/>
              <a:ahLst/>
              <a:cxnLst/>
              <a:rect l="l" t="t" r="r" b="b"/>
              <a:pathLst>
                <a:path w="440" h="284" extrusionOk="0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3304" y="176"/>
              <a:ext cx="452" cy="284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3344" y="204"/>
              <a:ext cx="480" cy="260"/>
            </a:xfrm>
            <a:custGeom>
              <a:avLst/>
              <a:gdLst/>
              <a:ahLst/>
              <a:cxnLst/>
              <a:rect l="l" t="t" r="r" b="b"/>
              <a:pathLst>
                <a:path w="480" h="260" extrusionOk="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3504" y="152"/>
              <a:ext cx="380" cy="276"/>
            </a:xfrm>
            <a:custGeom>
              <a:avLst/>
              <a:gdLst/>
              <a:ahLst/>
              <a:cxnLst/>
              <a:rect l="l" t="t" r="r" b="b"/>
              <a:pathLst>
                <a:path w="380" h="276" extrusionOk="0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660" y="156"/>
              <a:ext cx="288" cy="280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3740" y="144"/>
              <a:ext cx="296" cy="284"/>
            </a:xfrm>
            <a:custGeom>
              <a:avLst/>
              <a:gdLst/>
              <a:ahLst/>
              <a:cxnLst/>
              <a:rect l="l" t="t" r="r" b="b"/>
              <a:pathLst>
                <a:path w="296" h="284" extrusionOk="0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3824" y="140"/>
              <a:ext cx="284" cy="284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924" y="140"/>
              <a:ext cx="260" cy="272"/>
            </a:xfrm>
            <a:custGeom>
              <a:avLst/>
              <a:gdLst/>
              <a:ahLst/>
              <a:cxnLst/>
              <a:rect l="l" t="t" r="r" b="b"/>
              <a:pathLst>
                <a:path w="260" h="272" extrusionOk="0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3976" y="332"/>
              <a:ext cx="248" cy="72"/>
            </a:xfrm>
            <a:custGeom>
              <a:avLst/>
              <a:gdLst/>
              <a:ahLst/>
              <a:cxnLst/>
              <a:rect l="l" t="t" r="r" b="b"/>
              <a:pathLst>
                <a:path w="248" h="72" extrusionOk="0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136" y="328"/>
              <a:ext cx="152" cy="88"/>
            </a:xfrm>
            <a:custGeom>
              <a:avLst/>
              <a:gdLst/>
              <a:ahLst/>
              <a:cxnLst/>
              <a:rect l="l" t="t" r="r" b="b"/>
              <a:pathLst>
                <a:path w="152" h="88" extrusionOk="0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144" y="320"/>
              <a:ext cx="216" cy="108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4156" y="296"/>
              <a:ext cx="296" cy="156"/>
            </a:xfrm>
            <a:custGeom>
              <a:avLst/>
              <a:gdLst/>
              <a:ahLst/>
              <a:cxnLst/>
              <a:rect l="l" t="t" r="r" b="b"/>
              <a:pathLst>
                <a:path w="296" h="156" extrusionOk="0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172" y="272"/>
              <a:ext cx="328" cy="204"/>
            </a:xfrm>
            <a:custGeom>
              <a:avLst/>
              <a:gdLst/>
              <a:ahLst/>
              <a:cxnLst/>
              <a:rect l="l" t="t" r="r" b="b"/>
              <a:pathLst>
                <a:path w="328" h="204" extrusionOk="0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344" y="284"/>
              <a:ext cx="320" cy="224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4288" y="296"/>
              <a:ext cx="528" cy="260"/>
            </a:xfrm>
            <a:custGeom>
              <a:avLst/>
              <a:gdLst/>
              <a:ahLst/>
              <a:cxnLst/>
              <a:rect l="l" t="t" r="r" b="b"/>
              <a:pathLst>
                <a:path w="528" h="260" extrusionOk="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4288" y="544"/>
              <a:ext cx="104" cy="56"/>
            </a:xfrm>
            <a:custGeom>
              <a:avLst/>
              <a:gdLst/>
              <a:ahLst/>
              <a:cxnLst/>
              <a:rect l="l" t="t" r="r" b="b"/>
              <a:pathLst>
                <a:path w="104" h="56" extrusionOk="0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4300" y="276"/>
              <a:ext cx="580" cy="360"/>
            </a:xfrm>
            <a:custGeom>
              <a:avLst/>
              <a:gdLst/>
              <a:ahLst/>
              <a:cxnLst/>
              <a:rect l="l" t="t" r="r" b="b"/>
              <a:pathLst>
                <a:path w="580" h="360" extrusionOk="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0" y="292"/>
              <a:ext cx="612" cy="360"/>
            </a:xfrm>
            <a:custGeom>
              <a:avLst/>
              <a:gdLst/>
              <a:ahLst/>
              <a:cxnLst/>
              <a:rect l="l" t="t" r="r" b="b"/>
              <a:pathLst>
                <a:path w="612" h="360" extrusionOk="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392" y="296"/>
              <a:ext cx="640" cy="388"/>
            </a:xfrm>
            <a:custGeom>
              <a:avLst/>
              <a:gdLst/>
              <a:ahLst/>
              <a:cxnLst/>
              <a:rect l="l" t="t" r="r" b="b"/>
              <a:pathLst>
                <a:path w="640" h="388" extrusionOk="0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512" y="548"/>
              <a:ext cx="140" cy="148"/>
            </a:xfrm>
            <a:custGeom>
              <a:avLst/>
              <a:gdLst/>
              <a:ahLst/>
              <a:cxnLst/>
              <a:rect l="l" t="t" r="r" b="b"/>
              <a:pathLst>
                <a:path w="140" h="148" extrusionOk="0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572" y="536"/>
              <a:ext cx="144" cy="164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620" y="500"/>
              <a:ext cx="212" cy="200"/>
            </a:xfrm>
            <a:custGeom>
              <a:avLst/>
              <a:gdLst/>
              <a:ahLst/>
              <a:cxnLst/>
              <a:rect l="l" t="t" r="r" b="b"/>
              <a:pathLst>
                <a:path w="212" h="200" extrusionOk="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796" y="712"/>
              <a:ext cx="1" cy="8"/>
            </a:xfrm>
            <a:custGeom>
              <a:avLst/>
              <a:gdLst/>
              <a:ahLst/>
              <a:cxnLst/>
              <a:rect l="l" t="t" r="r" b="b"/>
              <a:pathLst>
                <a:path w="120000" h="8" extrusionOk="0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668" y="156"/>
              <a:ext cx="432" cy="556"/>
            </a:xfrm>
            <a:custGeom>
              <a:avLst/>
              <a:gdLst/>
              <a:ahLst/>
              <a:cxnLst/>
              <a:rect l="l" t="t" r="r" b="b"/>
              <a:pathLst>
                <a:path w="432" h="556" extrusionOk="0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4792" y="156"/>
              <a:ext cx="212" cy="120"/>
            </a:xfrm>
            <a:custGeom>
              <a:avLst/>
              <a:gdLst/>
              <a:ahLst/>
              <a:cxnLst/>
              <a:rect l="l" t="t" r="r" b="b"/>
              <a:pathLst>
                <a:path w="212" h="120" extrusionOk="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844" y="164"/>
              <a:ext cx="172" cy="100"/>
            </a:xfrm>
            <a:custGeom>
              <a:avLst/>
              <a:gdLst/>
              <a:ahLst/>
              <a:cxnLst/>
              <a:rect l="l" t="t" r="r" b="b"/>
              <a:pathLst>
                <a:path w="172" h="100" extrusionOk="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892" y="164"/>
              <a:ext cx="140" cy="96"/>
            </a:xfrm>
            <a:custGeom>
              <a:avLst/>
              <a:gdLst/>
              <a:ahLst/>
              <a:cxnLst/>
              <a:rect l="l" t="t" r="r" b="b"/>
              <a:pathLst>
                <a:path w="140" h="96" extrusionOk="0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4936" y="168"/>
              <a:ext cx="276" cy="72"/>
            </a:xfrm>
            <a:custGeom>
              <a:avLst/>
              <a:gdLst/>
              <a:ahLst/>
              <a:cxnLst/>
              <a:rect l="l" t="t" r="r" b="b"/>
              <a:pathLst>
                <a:path w="276" h="72" extrusionOk="0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292" y="960"/>
              <a:ext cx="452" cy="344"/>
            </a:xfrm>
            <a:custGeom>
              <a:avLst/>
              <a:gdLst/>
              <a:ahLst/>
              <a:cxnLst/>
              <a:rect l="l" t="t" r="r" b="b"/>
              <a:pathLst>
                <a:path w="452" h="344" extrusionOk="0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5696" y="600"/>
              <a:ext cx="48" cy="96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560" y="520"/>
              <a:ext cx="184" cy="192"/>
            </a:xfrm>
            <a:custGeom>
              <a:avLst/>
              <a:gdLst/>
              <a:ahLst/>
              <a:cxnLst/>
              <a:rect l="l" t="t" r="r" b="b"/>
              <a:pathLst>
                <a:path w="184" h="192" extrusionOk="0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316" y="464"/>
              <a:ext cx="428" cy="292"/>
            </a:xfrm>
            <a:custGeom>
              <a:avLst/>
              <a:gdLst/>
              <a:ahLst/>
              <a:cxnLst/>
              <a:rect l="l" t="t" r="r" b="b"/>
              <a:pathLst>
                <a:path w="428" h="292" extrusionOk="0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324" y="476"/>
              <a:ext cx="324" cy="268"/>
            </a:xfrm>
            <a:custGeom>
              <a:avLst/>
              <a:gdLst/>
              <a:ahLst/>
              <a:cxnLst/>
              <a:rect l="l" t="t" r="r" b="b"/>
              <a:pathLst>
                <a:path w="324" h="268" extrusionOk="0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>
              <a:solidFill>
                <a:srgbClr val="DFEFFB">
                  <a:alpha val="4784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94" name="Google Shape;94;p8"/>
          <p:cNvGrpSpPr/>
          <p:nvPr/>
        </p:nvGrpSpPr>
        <p:grpSpPr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5" name="Google Shape;95;p8"/>
            <p:cNvSpPr/>
            <p:nvPr/>
          </p:nvSpPr>
          <p:spPr>
            <a:xfrm>
              <a:off x="16865" y="5459197"/>
              <a:ext cx="254515" cy="303681"/>
            </a:xfrm>
            <a:custGeom>
              <a:avLst/>
              <a:gdLst/>
              <a:ahLst/>
              <a:cxnLst/>
              <a:rect l="l" t="t" r="r" b="b"/>
              <a:pathLst>
                <a:path w="166" h="215" extrusionOk="0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6865" y="4906922"/>
              <a:ext cx="159455" cy="187859"/>
            </a:xfrm>
            <a:custGeom>
              <a:avLst/>
              <a:gdLst/>
              <a:ahLst/>
              <a:cxnLst/>
              <a:rect l="l" t="t" r="r" b="b"/>
              <a:pathLst>
                <a:path w="104" h="133" extrusionOk="0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842256" y="5919663"/>
              <a:ext cx="317377" cy="166671"/>
            </a:xfrm>
            <a:custGeom>
              <a:avLst/>
              <a:gdLst/>
              <a:ahLst/>
              <a:cxnLst/>
              <a:rect l="l" t="t" r="r" b="b"/>
              <a:pathLst>
                <a:path w="207" h="118" extrusionOk="0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6865" y="4984607"/>
              <a:ext cx="22998" cy="67799"/>
            </a:xfrm>
            <a:custGeom>
              <a:avLst/>
              <a:gdLst/>
              <a:ahLst/>
              <a:cxnLst/>
              <a:rect l="l" t="t" r="r" b="b"/>
              <a:pathLst>
                <a:path w="15" h="48" extrusionOk="0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6865" y="5470497"/>
              <a:ext cx="159455" cy="261307"/>
            </a:xfrm>
            <a:custGeom>
              <a:avLst/>
              <a:gdLst/>
              <a:ahLst/>
              <a:cxnLst/>
              <a:rect l="l" t="t" r="r" b="b"/>
              <a:pathLst>
                <a:path w="104" h="185" extrusionOk="0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865" y="4817936"/>
              <a:ext cx="5067302" cy="1268398"/>
            </a:xfrm>
            <a:custGeom>
              <a:avLst/>
              <a:gdLst/>
              <a:ahLst/>
              <a:cxnLst/>
              <a:rect l="l" t="t" r="r" b="b"/>
              <a:pathLst>
                <a:path w="3305" h="898" extrusionOk="0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7598" y="4827823"/>
              <a:ext cx="165588" cy="79098"/>
            </a:xfrm>
            <a:custGeom>
              <a:avLst/>
              <a:gdLst/>
              <a:ahLst/>
              <a:cxnLst/>
              <a:rect l="l" t="t" r="r" b="b"/>
              <a:pathLst>
                <a:path w="108" h="56" extrusionOk="0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130324" y="4827823"/>
              <a:ext cx="187053" cy="83336"/>
            </a:xfrm>
            <a:custGeom>
              <a:avLst/>
              <a:gdLst/>
              <a:ahLst/>
              <a:cxnLst/>
              <a:rect l="l" t="t" r="r" b="b"/>
              <a:pathLst>
                <a:path w="122" h="59" extrusionOk="0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847533" y="5308063"/>
              <a:ext cx="390972" cy="120060"/>
            </a:xfrm>
            <a:custGeom>
              <a:avLst/>
              <a:gdLst/>
              <a:ahLst/>
              <a:cxnLst/>
              <a:rect l="l" t="t" r="r" b="b"/>
              <a:pathLst>
                <a:path w="255" h="85" extrusionOk="0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649747" y="5292526"/>
              <a:ext cx="288246" cy="151134"/>
            </a:xfrm>
            <a:custGeom>
              <a:avLst/>
              <a:gdLst/>
              <a:ahLst/>
              <a:cxnLst/>
              <a:rect l="l" t="t" r="r" b="b"/>
              <a:pathLst>
                <a:path w="188" h="107" extrusionOk="0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162183" y="5188003"/>
              <a:ext cx="617889" cy="255657"/>
            </a:xfrm>
            <a:custGeom>
              <a:avLst/>
              <a:gdLst/>
              <a:ahLst/>
              <a:cxnLst/>
              <a:rect l="l" t="t" r="r" b="b"/>
              <a:pathLst>
                <a:path w="403" h="181" extrusionOk="0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1416698" y="5250152"/>
              <a:ext cx="294379" cy="152547"/>
            </a:xfrm>
            <a:custGeom>
              <a:avLst/>
              <a:gdLst/>
              <a:ahLst/>
              <a:cxnLst/>
              <a:rect l="l" t="t" r="r" b="b"/>
              <a:pathLst>
                <a:path w="192" h="108" extrusionOk="0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1332370" y="5245914"/>
              <a:ext cx="384839" cy="176559"/>
            </a:xfrm>
            <a:custGeom>
              <a:avLst/>
              <a:gdLst/>
              <a:ahLst/>
              <a:cxnLst/>
              <a:rect l="l" t="t" r="r" b="b"/>
              <a:pathLst>
                <a:path w="251" h="125" extrusionOk="0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1280241" y="5224727"/>
              <a:ext cx="459967" cy="209046"/>
            </a:xfrm>
            <a:custGeom>
              <a:avLst/>
              <a:gdLst/>
              <a:ahLst/>
              <a:cxnLst/>
              <a:rect l="l" t="t" r="r" b="b"/>
              <a:pathLst>
                <a:path w="300" h="148" extrusionOk="0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241910" y="5203540"/>
              <a:ext cx="225384" cy="209046"/>
            </a:xfrm>
            <a:custGeom>
              <a:avLst/>
              <a:gdLst/>
              <a:ahLst/>
              <a:cxnLst/>
              <a:rect l="l" t="t" r="r" b="b"/>
              <a:pathLst>
                <a:path w="147" h="148" extrusionOk="0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175643" y="4827823"/>
              <a:ext cx="205452" cy="199158"/>
            </a:xfrm>
            <a:custGeom>
              <a:avLst/>
              <a:gdLst/>
              <a:ahLst/>
              <a:cxnLst/>
              <a:rect l="l" t="t" r="r" b="b"/>
              <a:pathLst>
                <a:path w="134" h="141" extrusionOk="0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102048" y="4827823"/>
              <a:ext cx="216184" cy="209046"/>
            </a:xfrm>
            <a:custGeom>
              <a:avLst/>
              <a:gdLst/>
              <a:ahLst/>
              <a:cxnLst/>
              <a:rect l="l" t="t" r="r" b="b"/>
              <a:pathLst>
                <a:path w="141" h="148" extrusionOk="0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994723" y="4827823"/>
              <a:ext cx="243782" cy="218933"/>
            </a:xfrm>
            <a:custGeom>
              <a:avLst/>
              <a:gdLst/>
              <a:ahLst/>
              <a:cxnLst/>
              <a:rect l="l" t="t" r="r" b="b"/>
              <a:pathLst>
                <a:path w="159" h="155" extrusionOk="0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864399" y="4827823"/>
              <a:ext cx="266781" cy="240120"/>
            </a:xfrm>
            <a:custGeom>
              <a:avLst/>
              <a:gdLst/>
              <a:ahLst/>
              <a:cxnLst/>
              <a:rect l="l" t="t" r="r" b="b"/>
              <a:pathLst>
                <a:path w="174" h="170" extrusionOk="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609884" y="4827823"/>
              <a:ext cx="453834" cy="240120"/>
            </a:xfrm>
            <a:custGeom>
              <a:avLst/>
              <a:gdLst/>
              <a:ahLst/>
              <a:cxnLst/>
              <a:rect l="l" t="t" r="r" b="b"/>
              <a:pathLst>
                <a:path w="296" h="170" extrusionOk="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1433563" y="4827823"/>
              <a:ext cx="420103" cy="255657"/>
            </a:xfrm>
            <a:custGeom>
              <a:avLst/>
              <a:gdLst/>
              <a:ahLst/>
              <a:cxnLst/>
              <a:rect l="l" t="t" r="r" b="b"/>
              <a:pathLst>
                <a:path w="274" h="181" extrusionOk="0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1359968" y="4827823"/>
              <a:ext cx="363374" cy="261307"/>
            </a:xfrm>
            <a:custGeom>
              <a:avLst/>
              <a:gdLst/>
              <a:ahLst/>
              <a:cxnLst/>
              <a:rect l="l" t="t" r="r" b="b"/>
              <a:pathLst>
                <a:path w="237" h="185" extrusionOk="0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985862" y="4827823"/>
              <a:ext cx="668485" cy="673748"/>
            </a:xfrm>
            <a:custGeom>
              <a:avLst/>
              <a:gdLst/>
              <a:ahLst/>
              <a:cxnLst/>
              <a:rect l="l" t="t" r="r" b="b"/>
              <a:pathLst>
                <a:path w="436" h="477" extrusionOk="0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62352" y="5147041"/>
              <a:ext cx="884670" cy="360180"/>
            </a:xfrm>
            <a:custGeom>
              <a:avLst/>
              <a:gdLst/>
              <a:ahLst/>
              <a:cxnLst/>
              <a:rect l="l" t="t" r="r" b="b"/>
              <a:pathLst>
                <a:path w="577" h="255" extrusionOk="0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78025" y="5135742"/>
              <a:ext cx="748213" cy="365830"/>
            </a:xfrm>
            <a:custGeom>
              <a:avLst/>
              <a:gdLst/>
              <a:ahLst/>
              <a:cxnLst/>
              <a:rect l="l" t="t" r="r" b="b"/>
              <a:pathLst>
                <a:path w="488" h="259" extrusionOk="0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71211" y="4827823"/>
              <a:ext cx="781944" cy="637024"/>
            </a:xfrm>
            <a:custGeom>
              <a:avLst/>
              <a:gdLst/>
              <a:ahLst/>
              <a:cxnLst/>
              <a:rect l="l" t="t" r="r" b="b"/>
              <a:pathLst>
                <a:path w="510" h="451" extrusionOk="0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139184" y="4827823"/>
              <a:ext cx="328110" cy="319218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70699" y="4889972"/>
              <a:ext cx="243782" cy="261307"/>
            </a:xfrm>
            <a:custGeom>
              <a:avLst/>
              <a:gdLst/>
              <a:ahLst/>
              <a:cxnLst/>
              <a:rect l="l" t="t" r="r" b="b"/>
              <a:pathLst>
                <a:path w="159" h="185" extrusionOk="0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17888" y="4911159"/>
              <a:ext cx="277513" cy="224583"/>
            </a:xfrm>
            <a:custGeom>
              <a:avLst/>
              <a:gdLst/>
              <a:ahLst/>
              <a:cxnLst/>
              <a:rect l="l" t="t" r="r" b="b"/>
              <a:pathLst>
                <a:path w="181" h="159" extrusionOk="0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161" y="4885735"/>
              <a:ext cx="441568" cy="224583"/>
            </a:xfrm>
            <a:custGeom>
              <a:avLst/>
              <a:gdLst/>
              <a:ahLst/>
              <a:cxnLst/>
              <a:rect l="l" t="t" r="r" b="b"/>
              <a:pathLst>
                <a:path w="288" h="159" extrusionOk="0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80751" y="4885735"/>
              <a:ext cx="10733" cy="1412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28621" y="4827823"/>
              <a:ext cx="102726" cy="46612"/>
            </a:xfrm>
            <a:custGeom>
              <a:avLst/>
              <a:gdLst/>
              <a:ahLst/>
              <a:cxnLst/>
              <a:rect l="l" t="t" r="r" b="b"/>
              <a:pathLst>
                <a:path w="67" h="33" extrusionOk="0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08349" y="4827823"/>
              <a:ext cx="90460" cy="46612"/>
            </a:xfrm>
            <a:custGeom>
              <a:avLst/>
              <a:gdLst/>
              <a:ahLst/>
              <a:cxnLst/>
              <a:rect l="l" t="t" r="r" b="b"/>
              <a:pathLst>
                <a:path w="59" h="33" extrusionOk="0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53322" y="5188003"/>
              <a:ext cx="617889" cy="276844"/>
            </a:xfrm>
            <a:custGeom>
              <a:avLst/>
              <a:gdLst/>
              <a:ahLst/>
              <a:cxnLst/>
              <a:rect l="l" t="t" r="r" b="b"/>
              <a:pathLst>
                <a:path w="403" h="196" extrusionOk="0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33049" y="4827823"/>
              <a:ext cx="1126919" cy="673748"/>
            </a:xfrm>
            <a:custGeom>
              <a:avLst/>
              <a:gdLst/>
              <a:ahLst/>
              <a:cxnLst/>
              <a:rect l="l" t="t" r="r" b="b"/>
              <a:pathLst>
                <a:path w="735" h="477" extrusionOk="0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390971" y="5710617"/>
              <a:ext cx="720615" cy="313568"/>
            </a:xfrm>
            <a:custGeom>
              <a:avLst/>
              <a:gdLst/>
              <a:ahLst/>
              <a:cxnLst/>
              <a:rect l="l" t="t" r="r" b="b"/>
              <a:pathLst>
                <a:path w="470" h="222" extrusionOk="0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968996" y="5486034"/>
              <a:ext cx="311244" cy="218933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10051" y="5486034"/>
              <a:ext cx="906135" cy="521201"/>
            </a:xfrm>
            <a:custGeom>
              <a:avLst/>
              <a:gdLst/>
              <a:ahLst/>
              <a:cxnLst/>
              <a:rect l="l" t="t" r="r" b="b"/>
              <a:pathLst>
                <a:path w="591" h="369" extrusionOk="0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6865" y="5767116"/>
              <a:ext cx="22998" cy="1412"/>
            </a:xfrm>
            <a:custGeom>
              <a:avLst/>
              <a:gdLst/>
              <a:ahLst/>
              <a:cxnLst/>
              <a:rect l="l" t="t" r="r" b="b"/>
              <a:pathLst>
                <a:path w="15" h="120000" extrusionOk="0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2862" y="5486034"/>
              <a:ext cx="447701" cy="276844"/>
            </a:xfrm>
            <a:custGeom>
              <a:avLst/>
              <a:gdLst/>
              <a:ahLst/>
              <a:cxnLst/>
              <a:rect l="l" t="t" r="r" b="b"/>
              <a:pathLst>
                <a:path w="292" h="196" extrusionOk="0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67973" y="5522758"/>
              <a:ext cx="226917" cy="187859"/>
            </a:xfrm>
            <a:custGeom>
              <a:avLst/>
              <a:gdLst/>
              <a:ahLst/>
              <a:cxnLst/>
              <a:rect l="l" t="t" r="r" b="b"/>
              <a:pathLst>
                <a:path w="148" h="133" extrusionOk="0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84327" y="5459197"/>
              <a:ext cx="941399" cy="307918"/>
            </a:xfrm>
            <a:custGeom>
              <a:avLst/>
              <a:gdLst/>
              <a:ahLst/>
              <a:cxnLst/>
              <a:rect l="l" t="t" r="r" b="b"/>
              <a:pathLst>
                <a:path w="614" h="218" extrusionOk="0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90460" y="5747341"/>
              <a:ext cx="964397" cy="317806"/>
            </a:xfrm>
            <a:custGeom>
              <a:avLst/>
              <a:gdLst/>
              <a:ahLst/>
              <a:cxnLst/>
              <a:rect l="l" t="t" r="r" b="b"/>
              <a:pathLst>
                <a:path w="629" h="225" extrusionOk="0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38673" y="5757229"/>
              <a:ext cx="237650" cy="199158"/>
            </a:xfrm>
            <a:custGeom>
              <a:avLst/>
              <a:gdLst/>
              <a:ahLst/>
              <a:cxnLst/>
              <a:rect l="l" t="t" r="r" b="b"/>
              <a:pathLst>
                <a:path w="155" h="141" extrusionOk="0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702216" y="5778416"/>
              <a:ext cx="352641" cy="203396"/>
            </a:xfrm>
            <a:custGeom>
              <a:avLst/>
              <a:gdLst/>
              <a:ahLst/>
              <a:cxnLst/>
              <a:rect l="l" t="t" r="r" b="b"/>
              <a:pathLst>
                <a:path w="230" h="144" extrusionOk="0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61159" y="5762878"/>
              <a:ext cx="515163" cy="255657"/>
            </a:xfrm>
            <a:custGeom>
              <a:avLst/>
              <a:gdLst/>
              <a:ahLst/>
              <a:cxnLst/>
              <a:rect l="l" t="t" r="r" b="b"/>
              <a:pathLst>
                <a:path w="336" h="181" extrusionOk="0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94209" y="5809490"/>
              <a:ext cx="338842" cy="177971"/>
            </a:xfrm>
            <a:custGeom>
              <a:avLst/>
              <a:gdLst/>
              <a:ahLst/>
              <a:cxnLst/>
              <a:rect l="l" t="t" r="r" b="b"/>
              <a:pathLst>
                <a:path w="221" h="126" extrusionOk="0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901535" y="5767116"/>
              <a:ext cx="265248" cy="199158"/>
            </a:xfrm>
            <a:custGeom>
              <a:avLst/>
              <a:gdLst/>
              <a:ahLst/>
              <a:cxnLst/>
              <a:rect l="l" t="t" r="r" b="b"/>
              <a:pathLst>
                <a:path w="173" h="141" extrusionOk="0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941398" y="5747341"/>
              <a:ext cx="305111" cy="209046"/>
            </a:xfrm>
            <a:custGeom>
              <a:avLst/>
              <a:gdLst/>
              <a:ahLst/>
              <a:cxnLst/>
              <a:rect l="l" t="t" r="r" b="b"/>
              <a:pathLst>
                <a:path w="199" h="148" extrusionOk="0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985862" y="5522758"/>
              <a:ext cx="516696" cy="406791"/>
            </a:xfrm>
            <a:custGeom>
              <a:avLst/>
              <a:gdLst/>
              <a:ahLst/>
              <a:cxnLst/>
              <a:rect l="l" t="t" r="r" b="b"/>
              <a:pathLst>
                <a:path w="337" h="288" extrusionOk="0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036458" y="5710617"/>
              <a:ext cx="312777" cy="213283"/>
            </a:xfrm>
            <a:custGeom>
              <a:avLst/>
              <a:gdLst/>
              <a:ahLst/>
              <a:cxnLst/>
              <a:rect l="l" t="t" r="r" b="b"/>
              <a:pathLst>
                <a:path w="204" h="151" extrusionOk="0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099320" y="5526996"/>
              <a:ext cx="453834" cy="381367"/>
            </a:xfrm>
            <a:custGeom>
              <a:avLst/>
              <a:gdLst/>
              <a:ahLst/>
              <a:cxnLst/>
              <a:rect l="l" t="t" r="r" b="b"/>
              <a:pathLst>
                <a:path w="296" h="270" extrusionOk="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166782" y="5507221"/>
              <a:ext cx="487565" cy="401141"/>
            </a:xfrm>
            <a:custGeom>
              <a:avLst/>
              <a:gdLst/>
              <a:ahLst/>
              <a:cxnLst/>
              <a:rect l="l" t="t" r="r" b="b"/>
              <a:pathLst>
                <a:path w="318" h="284" extrusionOk="0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246510" y="5511459"/>
              <a:ext cx="533562" cy="396904"/>
            </a:xfrm>
            <a:custGeom>
              <a:avLst/>
              <a:gdLst/>
              <a:ahLst/>
              <a:cxnLst/>
              <a:rect l="l" t="t" r="r" b="b"/>
              <a:pathLst>
                <a:path w="348" h="281" extrusionOk="0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47022" y="5919663"/>
              <a:ext cx="6133" cy="1412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309372" y="5501571"/>
              <a:ext cx="640887" cy="418091"/>
            </a:xfrm>
            <a:custGeom>
              <a:avLst/>
              <a:gdLst/>
              <a:ahLst/>
              <a:cxnLst/>
              <a:rect l="l" t="t" r="r" b="b"/>
              <a:pathLst>
                <a:path w="418" h="296" extrusionOk="0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031859" y="5135742"/>
              <a:ext cx="1143784" cy="772621"/>
            </a:xfrm>
            <a:custGeom>
              <a:avLst/>
              <a:gdLst/>
              <a:ahLst/>
              <a:cxnLst/>
              <a:rect l="l" t="t" r="r" b="b"/>
              <a:pathLst>
                <a:path w="746" h="547" extrusionOk="0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870532" y="5459197"/>
              <a:ext cx="430836" cy="220345"/>
            </a:xfrm>
            <a:custGeom>
              <a:avLst/>
              <a:gdLst/>
              <a:ahLst/>
              <a:cxnLst/>
              <a:rect l="l" t="t" r="r" b="b"/>
              <a:pathLst>
                <a:path w="281" h="156" extrusionOk="0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80583" y="5470497"/>
              <a:ext cx="288246" cy="197746"/>
            </a:xfrm>
            <a:custGeom>
              <a:avLst/>
              <a:gdLst/>
              <a:ahLst/>
              <a:cxnLst/>
              <a:rect l="l" t="t" r="r" b="b"/>
              <a:pathLst>
                <a:path w="188" h="140" extrusionOk="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439696" y="5704967"/>
              <a:ext cx="470699" cy="199158"/>
            </a:xfrm>
            <a:custGeom>
              <a:avLst/>
              <a:gdLst/>
              <a:ahLst/>
              <a:cxnLst/>
              <a:rect l="l" t="t" r="r" b="b"/>
              <a:pathLst>
                <a:path w="307" h="141" extrusionOk="0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94211" y="5443660"/>
              <a:ext cx="754346" cy="443516"/>
            </a:xfrm>
            <a:custGeom>
              <a:avLst/>
              <a:gdLst/>
              <a:ahLst/>
              <a:cxnLst/>
              <a:rect l="l" t="t" r="r" b="b"/>
              <a:pathLst>
                <a:path w="492" h="314" extrusionOk="0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84671" y="5689430"/>
              <a:ext cx="386372" cy="197746"/>
            </a:xfrm>
            <a:custGeom>
              <a:avLst/>
              <a:gdLst/>
              <a:ahLst/>
              <a:cxnLst/>
              <a:rect l="l" t="t" r="r" b="b"/>
              <a:pathLst>
                <a:path w="252" h="140" extrusionOk="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904263" y="5459197"/>
              <a:ext cx="815675" cy="423741"/>
            </a:xfrm>
            <a:custGeom>
              <a:avLst/>
              <a:gdLst/>
              <a:ahLst/>
              <a:cxnLst/>
              <a:rect l="l" t="t" r="r" b="b"/>
              <a:pathLst>
                <a:path w="532" h="300" extrusionOk="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723342" y="5302413"/>
              <a:ext cx="1082455" cy="387017"/>
            </a:xfrm>
            <a:custGeom>
              <a:avLst/>
              <a:gdLst/>
              <a:ahLst/>
              <a:cxnLst/>
              <a:rect l="l" t="t" r="r" b="b"/>
              <a:pathLst>
                <a:path w="706" h="274" extrusionOk="0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960992" y="5313713"/>
              <a:ext cx="351108" cy="114410"/>
            </a:xfrm>
            <a:custGeom>
              <a:avLst/>
              <a:gdLst/>
              <a:ahLst/>
              <a:cxnLst/>
              <a:rect l="l" t="t" r="r" b="b"/>
              <a:pathLst>
                <a:path w="229" h="81" extrusionOk="0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753668" y="5443660"/>
              <a:ext cx="409371" cy="276844"/>
            </a:xfrm>
            <a:custGeom>
              <a:avLst/>
              <a:gdLst/>
              <a:ahLst/>
              <a:cxnLst/>
              <a:rect l="l" t="t" r="r" b="b"/>
              <a:pathLst>
                <a:path w="267" h="196" extrusionOk="0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892853" y="5360324"/>
              <a:ext cx="323510" cy="271194"/>
            </a:xfrm>
            <a:custGeom>
              <a:avLst/>
              <a:gdLst/>
              <a:ahLst/>
              <a:cxnLst/>
              <a:rect l="l" t="t" r="r" b="b"/>
              <a:pathLst>
                <a:path w="211" h="192" extrusionOk="0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672069" y="5329250"/>
              <a:ext cx="476832" cy="329105"/>
            </a:xfrm>
            <a:custGeom>
              <a:avLst/>
              <a:gdLst/>
              <a:ahLst/>
              <a:cxnLst/>
              <a:rect l="l" t="t" r="r" b="b"/>
              <a:pathLst>
                <a:path w="311" h="233" extrusionOk="0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621472" y="5365974"/>
              <a:ext cx="323510" cy="292381"/>
            </a:xfrm>
            <a:custGeom>
              <a:avLst/>
              <a:gdLst/>
              <a:ahLst/>
              <a:cxnLst/>
              <a:rect l="l" t="t" r="r" b="b"/>
              <a:pathLst>
                <a:path w="211" h="207" extrusionOk="0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196769" y="5344787"/>
              <a:ext cx="555027" cy="334755"/>
            </a:xfrm>
            <a:custGeom>
              <a:avLst/>
              <a:gdLst/>
              <a:ahLst/>
              <a:cxnLst/>
              <a:rect l="l" t="t" r="r" b="b"/>
              <a:pathLst>
                <a:path w="362" h="237" extrusionOk="0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049580" y="5908363"/>
              <a:ext cx="4600" cy="113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6865" y="6065147"/>
              <a:ext cx="90460" cy="21187"/>
            </a:xfrm>
            <a:custGeom>
              <a:avLst/>
              <a:gdLst/>
              <a:ahLst/>
              <a:cxnLst/>
              <a:rect l="l" t="t" r="r" b="b"/>
              <a:pathLst>
                <a:path w="59" h="15" extrusionOk="0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110909" y="5402699"/>
              <a:ext cx="260648" cy="281082"/>
            </a:xfrm>
            <a:custGeom>
              <a:avLst/>
              <a:gdLst/>
              <a:ahLst/>
              <a:cxnLst/>
              <a:rect l="l" t="t" r="r" b="b"/>
              <a:pathLst>
                <a:path w="170" h="199" extrusionOk="0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6865" y="6028423"/>
              <a:ext cx="493698" cy="57911"/>
            </a:xfrm>
            <a:custGeom>
              <a:avLst/>
              <a:gdLst/>
              <a:ahLst/>
              <a:cxnLst/>
              <a:rect l="l" t="t" r="r" b="b"/>
              <a:pathLst>
                <a:path w="322" h="41" extrusionOk="0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9525" cap="flat" cmpd="sng">
              <a:solidFill>
                <a:srgbClr val="D7DEF9">
                  <a:alpha val="55686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"/>
          <p:cNvSpPr txBox="1"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/>
              <a:t>COMPUTER NETWORKS II</a:t>
            </a:r>
            <a:endParaRPr dirty="0"/>
          </a:p>
        </p:txBody>
      </p:sp>
      <p:sp>
        <p:nvSpPr>
          <p:cNvPr id="478" name="Google Shape;478;p1"/>
          <p:cNvSpPr txBox="1"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tr-TR" dirty="0" err="1"/>
              <a:t>Topics</a:t>
            </a:r>
            <a:endParaRPr dirty="0"/>
          </a:p>
        </p:txBody>
      </p:sp>
      <p:sp>
        <p:nvSpPr>
          <p:cNvPr id="479" name="Google Shape;479;p1"/>
          <p:cNvSpPr txBox="1">
            <a:spLocks noGrp="1"/>
          </p:cNvSpPr>
          <p:nvPr>
            <p:ph type="ftr" idx="11"/>
          </p:nvPr>
        </p:nvSpPr>
        <p:spPr>
          <a:xfrm>
            <a:off x="6048000" y="6492875"/>
            <a:ext cx="239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 err="1"/>
              <a:t>Topics</a:t>
            </a:r>
            <a:endParaRPr dirty="0"/>
          </a:p>
        </p:txBody>
      </p:sp>
      <p:sp>
        <p:nvSpPr>
          <p:cNvPr id="485" name="Google Shape;485;p2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065744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>
              <a:spcBef>
                <a:spcPts val="0"/>
              </a:spcBef>
              <a:buSzPct val="55000"/>
            </a:pPr>
            <a:r>
              <a:rPr lang="en-US" dirty="0"/>
              <a:t>-Network Device Management and Basic Configuration</a:t>
            </a:r>
          </a:p>
          <a:p>
            <a:pPr lvl="1" indent="-457200">
              <a:spcBef>
                <a:spcPts val="0"/>
              </a:spcBef>
              <a:buSzPct val="55000"/>
            </a:pPr>
            <a:r>
              <a:rPr lang="en-US" dirty="0"/>
              <a:t>Structure and Components of Devices</a:t>
            </a:r>
          </a:p>
          <a:p>
            <a:pPr lvl="1" indent="-457200">
              <a:spcBef>
                <a:spcPts val="0"/>
              </a:spcBef>
              <a:buSzPct val="55000"/>
            </a:pPr>
            <a:r>
              <a:rPr lang="en-US" dirty="0"/>
              <a:t>Configuration of Administrative Interfaces</a:t>
            </a:r>
          </a:p>
          <a:p>
            <a:pPr lvl="1" indent="-457200">
              <a:spcBef>
                <a:spcPts val="0"/>
              </a:spcBef>
              <a:buSzPct val="55000"/>
            </a:pPr>
            <a:r>
              <a:rPr lang="en-US" dirty="0"/>
              <a:t>Configuration of Network Interfaces</a:t>
            </a:r>
          </a:p>
          <a:p>
            <a:pPr lvl="1" indent="-457200">
              <a:spcBef>
                <a:spcPts val="0"/>
              </a:spcBef>
              <a:buSzPct val="55000"/>
            </a:pPr>
            <a:r>
              <a:rPr lang="en-US" dirty="0"/>
              <a:t>Basic Maintenance and Monitoring Commands</a:t>
            </a:r>
          </a:p>
          <a:p>
            <a:pPr marL="342900" lvl="0" indent="-342900">
              <a:spcBef>
                <a:spcPts val="0"/>
              </a:spcBef>
              <a:buSzPct val="55000"/>
            </a:pPr>
            <a:r>
              <a:rPr lang="en-US" dirty="0"/>
              <a:t>-Routing and its Applications</a:t>
            </a:r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en-US" dirty="0"/>
              <a:t>Routing Concepts</a:t>
            </a:r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en-US" dirty="0"/>
              <a:t>Static Routing</a:t>
            </a:r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en-US" dirty="0"/>
              <a:t>Dynamic Routing Protocols (RIP, OSPF, EIGRP)</a:t>
            </a:r>
            <a:endParaRPr dirty="0"/>
          </a:p>
        </p:txBody>
      </p:sp>
      <p:sp>
        <p:nvSpPr>
          <p:cNvPr id="486" name="Google Shape;486;p2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 err="1"/>
              <a:t>Topics</a:t>
            </a:r>
            <a:endParaRPr dirty="0"/>
          </a:p>
        </p:txBody>
      </p:sp>
      <p:sp>
        <p:nvSpPr>
          <p:cNvPr id="492" name="Google Shape;492;p3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065744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>
              <a:spcBef>
                <a:spcPts val="0"/>
              </a:spcBef>
              <a:buSzPct val="55000"/>
            </a:pPr>
            <a:r>
              <a:rPr lang="tr-TR" dirty="0"/>
              <a:t>-</a:t>
            </a:r>
            <a:r>
              <a:rPr lang="tr-TR" dirty="0" err="1"/>
              <a:t>Switching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concepts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/>
              <a:t>Switch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 err="1"/>
              <a:t>VLANs</a:t>
            </a:r>
            <a:endParaRPr lang="tr-TR" dirty="0"/>
          </a:p>
          <a:p>
            <a:pPr marL="342900" lvl="0" indent="-342900">
              <a:spcBef>
                <a:spcPts val="0"/>
              </a:spcBef>
              <a:buSzPct val="55000"/>
            </a:pPr>
            <a:r>
              <a:rPr lang="tr-TR" dirty="0"/>
              <a:t>-Inter-VLAN </a:t>
            </a:r>
            <a:r>
              <a:rPr lang="tr-TR" dirty="0" err="1"/>
              <a:t>routing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/>
              <a:t>Inter-VLAN 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(3 </a:t>
            </a:r>
            <a:r>
              <a:rPr lang="tr-TR" dirty="0" err="1"/>
              <a:t>units</a:t>
            </a:r>
            <a:r>
              <a:rPr lang="tr-TR" dirty="0"/>
              <a:t>)</a:t>
            </a:r>
          </a:p>
          <a:p>
            <a:pPr marL="342900" lvl="0" indent="-342900">
              <a:spcBef>
                <a:spcPts val="0"/>
              </a:spcBef>
              <a:buSzPct val="55000"/>
            </a:pPr>
            <a:r>
              <a:rPr lang="tr-TR" dirty="0"/>
              <a:t>-Network Services </a:t>
            </a:r>
            <a:r>
              <a:rPr lang="tr-TR" dirty="0" err="1"/>
              <a:t>Configuration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/>
              <a:t>DHCP Server </a:t>
            </a:r>
            <a:r>
              <a:rPr lang="tr-TR" dirty="0" err="1"/>
              <a:t>configuration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/>
              <a:t>DHCP </a:t>
            </a:r>
            <a:r>
              <a:rPr lang="tr-TR" dirty="0" err="1"/>
              <a:t>relay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endParaRPr lang="tr-TR" dirty="0"/>
          </a:p>
          <a:p>
            <a:pPr marL="800100" lvl="1" indent="-342900">
              <a:spcBef>
                <a:spcPts val="0"/>
              </a:spcBef>
              <a:buSzPct val="55000"/>
            </a:pPr>
            <a:r>
              <a:rPr lang="tr-TR" dirty="0"/>
              <a:t>NAT </a:t>
            </a:r>
            <a:r>
              <a:rPr lang="tr-TR" dirty="0" err="1"/>
              <a:t>Methods</a:t>
            </a:r>
            <a:endParaRPr dirty="0"/>
          </a:p>
          <a:p>
            <a:pPr marL="342900" lvl="0" indent="-239522" algn="l" rtl="0">
              <a:spcBef>
                <a:spcPts val="592"/>
              </a:spcBef>
              <a:spcAft>
                <a:spcPts val="0"/>
              </a:spcAft>
              <a:buSzPct val="55000"/>
              <a:buNone/>
            </a:pPr>
            <a:endParaRPr dirty="0"/>
          </a:p>
        </p:txBody>
      </p:sp>
      <p:sp>
        <p:nvSpPr>
          <p:cNvPr id="493" name="Google Shape;493;p3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 err="1"/>
              <a:t>Topics</a:t>
            </a:r>
            <a:endParaRPr dirty="0"/>
          </a:p>
        </p:txBody>
      </p:sp>
      <p:sp>
        <p:nvSpPr>
          <p:cNvPr id="499" name="Google Shape;499;p4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065744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1760"/>
            </a:pPr>
            <a:r>
              <a:rPr lang="tr-TR" dirty="0"/>
              <a:t>WAN Technologies</a:t>
            </a:r>
          </a:p>
          <a:p>
            <a:pPr marL="800100" lvl="1" indent="-342900">
              <a:spcBef>
                <a:spcPts val="0"/>
              </a:spcBef>
              <a:buSzPts val="1760"/>
            </a:pP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endParaRPr lang="tr-TR" dirty="0"/>
          </a:p>
          <a:p>
            <a:pPr marL="800100" lvl="1" indent="-342900">
              <a:spcBef>
                <a:spcPts val="0"/>
              </a:spcBef>
              <a:buSzPts val="1760"/>
            </a:pPr>
            <a:r>
              <a:rPr lang="tr-TR" dirty="0" err="1"/>
              <a:t>Configuring</a:t>
            </a:r>
            <a:r>
              <a:rPr lang="tr-TR" dirty="0"/>
              <a:t> WAN </a:t>
            </a:r>
            <a:r>
              <a:rPr lang="tr-TR" dirty="0" err="1"/>
              <a:t>protocols</a:t>
            </a:r>
            <a:endParaRPr dirty="0"/>
          </a:p>
          <a:p>
            <a:pPr marL="342900" lvl="0" indent="-231140" algn="l" rtl="0">
              <a:spcBef>
                <a:spcPts val="640"/>
              </a:spcBef>
              <a:spcAft>
                <a:spcPts val="0"/>
              </a:spcAft>
              <a:buSzPts val="1760"/>
              <a:buNone/>
            </a:pPr>
            <a:endParaRPr dirty="0"/>
          </a:p>
        </p:txBody>
      </p:sp>
      <p:sp>
        <p:nvSpPr>
          <p:cNvPr id="500" name="Google Shape;500;p4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/>
              <a:t>Evaluation</a:t>
            </a:r>
            <a:endParaRPr dirty="0"/>
          </a:p>
        </p:txBody>
      </p:sp>
      <p:sp>
        <p:nvSpPr>
          <p:cNvPr id="506" name="Google Shape;506;p5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248708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1760"/>
            </a:pPr>
            <a:r>
              <a:rPr lang="en-US" dirty="0"/>
              <a:t>Midterm Exam 30%</a:t>
            </a:r>
          </a:p>
          <a:p>
            <a:pPr marL="342900" lvl="0" indent="-342900">
              <a:spcBef>
                <a:spcPts val="0"/>
              </a:spcBef>
              <a:buSzPts val="1760"/>
            </a:pPr>
            <a:r>
              <a:rPr lang="en-US" dirty="0"/>
              <a:t>Project 20%</a:t>
            </a:r>
          </a:p>
          <a:p>
            <a:pPr marL="800100" lvl="1" indent="-342900">
              <a:spcBef>
                <a:spcPts val="0"/>
              </a:spcBef>
              <a:buSzPts val="1760"/>
            </a:pPr>
            <a:r>
              <a:rPr lang="en-US" dirty="0"/>
              <a:t>Project 1: Windows Server Configuration</a:t>
            </a:r>
          </a:p>
          <a:p>
            <a:pPr marL="800100" lvl="1" indent="-342900">
              <a:spcBef>
                <a:spcPts val="0"/>
              </a:spcBef>
              <a:buSzPts val="1760"/>
            </a:pPr>
            <a:r>
              <a:rPr lang="en-US" dirty="0"/>
              <a:t>Project 2: Linux Server Configuration</a:t>
            </a:r>
          </a:p>
          <a:p>
            <a:pPr marL="342900" lvl="0" indent="-342900">
              <a:spcBef>
                <a:spcPts val="0"/>
              </a:spcBef>
              <a:buSzPts val="1760"/>
            </a:pPr>
            <a:r>
              <a:rPr lang="en-US" dirty="0"/>
              <a:t>Final 50%</a:t>
            </a:r>
            <a:endParaRPr dirty="0"/>
          </a:p>
        </p:txBody>
      </p:sp>
      <p:sp>
        <p:nvSpPr>
          <p:cNvPr id="507" name="Google Shape;507;p5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tr-TR" dirty="0" err="1"/>
              <a:t>Resources</a:t>
            </a:r>
            <a:endParaRPr dirty="0"/>
          </a:p>
        </p:txBody>
      </p:sp>
      <p:sp>
        <p:nvSpPr>
          <p:cNvPr id="513" name="Google Shape;513;p7"/>
          <p:cNvSpPr txBox="1">
            <a:spLocks noGrp="1"/>
          </p:cNvSpPr>
          <p:nvPr>
            <p:ph type="body" idx="1"/>
          </p:nvPr>
        </p:nvSpPr>
        <p:spPr>
          <a:xfrm>
            <a:off x="466696" y="1857370"/>
            <a:ext cx="8248708" cy="442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760"/>
              <a:buChar char="🞐"/>
            </a:pPr>
            <a:r>
              <a:rPr lang="tr-TR"/>
              <a:t>Bilgisayar Ağları ve İnternet, Douglas Comer, Nobel Yayınları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1760"/>
              <a:buChar char="🞐"/>
            </a:pPr>
            <a:r>
              <a:rPr lang="tr-TR"/>
              <a:t>Cisco CCNA Routing and Switching, Wendell Odom</a:t>
            </a:r>
            <a:endParaRPr/>
          </a:p>
          <a:p>
            <a:pPr marL="342900" lvl="0" indent="-231140" algn="l" rtl="0">
              <a:spcBef>
                <a:spcPts val="640"/>
              </a:spcBef>
              <a:spcAft>
                <a:spcPts val="0"/>
              </a:spcAft>
              <a:buSzPts val="1760"/>
              <a:buNone/>
            </a:pP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7"/>
          <p:cNvSpPr txBox="1">
            <a:spLocks noGrp="1"/>
          </p:cNvSpPr>
          <p:nvPr>
            <p:ph type="ftr" idx="11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Prof. Dr. Resul KARA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oklet">
  <a:themeElements>
    <a:clrScheme name="Brooklet">
      <a:dk1>
        <a:srgbClr val="000000"/>
      </a:dk1>
      <a:lt1>
        <a:srgbClr val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Ekran Gösterisi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Noto Sans Symbols</vt:lpstr>
      <vt:lpstr>Arial</vt:lpstr>
      <vt:lpstr>Calibri</vt:lpstr>
      <vt:lpstr>Cambria</vt:lpstr>
      <vt:lpstr>Constantia</vt:lpstr>
      <vt:lpstr>Brooklet</vt:lpstr>
      <vt:lpstr>COMPUTER NETWORKS II</vt:lpstr>
      <vt:lpstr>Topics</vt:lpstr>
      <vt:lpstr>Topics</vt:lpstr>
      <vt:lpstr>Topics</vt:lpstr>
      <vt:lpstr>Evaluation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II</dc:title>
  <dc:creator>resulkara</dc:creator>
  <cp:lastModifiedBy>Büşra TAKGIL</cp:lastModifiedBy>
  <cp:revision>1</cp:revision>
  <dcterms:created xsi:type="dcterms:W3CDTF">2014-10-08T20:08:16Z</dcterms:created>
  <dcterms:modified xsi:type="dcterms:W3CDTF">2025-02-19T06:05:21Z</dcterms:modified>
</cp:coreProperties>
</file>