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444" r:id="rId4"/>
    <p:sldId id="263" r:id="rId5"/>
    <p:sldId id="264" r:id="rId6"/>
    <p:sldId id="456" r:id="rId7"/>
    <p:sldId id="460" r:id="rId8"/>
    <p:sldId id="258" r:id="rId9"/>
    <p:sldId id="455" r:id="rId10"/>
    <p:sldId id="259" r:id="rId11"/>
    <p:sldId id="265" r:id="rId12"/>
    <p:sldId id="43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单电极方案" id="{87D81DDE-BE71-48CD-9DA1-26395AE46854}">
          <p14:sldIdLst>
            <p14:sldId id="256"/>
            <p14:sldId id="260"/>
            <p14:sldId id="444"/>
          </p14:sldIdLst>
        </p14:section>
        <p14:section name="方案整合" id="{9DFDFBD1-DEA0-4B53-9A42-5F99087B8D2B}">
          <p14:sldIdLst>
            <p14:sldId id="263"/>
            <p14:sldId id="264"/>
            <p14:sldId id="456"/>
            <p14:sldId id="460"/>
            <p14:sldId id="258"/>
            <p14:sldId id="455"/>
            <p14:sldId id="259"/>
            <p14:sldId id="265"/>
            <p14:sldId id="4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36B43-70EB-4C6D-BC3B-5A7EDB4947B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08C92-719C-4036-9661-97BFEEB25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1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我们目前使用的数据集是。。。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首先，我们要进行数据预处理，，，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74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我们目前使用的数据集是。。。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首先，我们要进行数据预处理，，，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40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我们目前使用的数据集是。。。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首先，我们要进行数据预处理，，，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40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我们目前使用的数据集是。。。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首先，我们要进行数据预处理，，，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1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E68F-12C0-492E-901C-E4BD60646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7ED880-A9CB-4795-BC71-898D08570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D2A31-103C-4146-98A0-C1A7FA4B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02487-BFAF-4605-9CDC-529BFD44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6DCDA-B559-48A9-9282-CC2128DC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8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E2FA2-9E64-4357-9744-162028FA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44A3B-9228-4F3E-B4D6-937731526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9C313-AE16-4847-B5D7-5AF3A4EE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9117B-83C3-405F-87E2-2B2CBFD0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0863E-CAE4-4745-87A2-53D5E0FE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6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75DDC8-6916-4357-86C4-DDBB62AA5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4A092-30C3-4450-98FD-BDEB7139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C7282-A94D-4A5B-BF87-88EF9459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36965-EC0D-4B57-9793-EA5CA96E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2799D-ECF3-4D91-B96A-04B01FE5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2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0795D-137C-4CC3-AA02-1DC6141A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F463A-5655-413C-B5EE-E9C6CD15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5347A-30FB-4E22-9088-775E25B5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AF375-CA59-4FC9-8B5E-9D2B52A3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8DBFA-781D-408D-B663-39E9CE06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2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2BCE8-86B1-464C-B3E7-836F646D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E4F9A-D7DB-474C-B325-67ACE32F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C229A-29F4-4384-B353-EAE5AF6E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5DFA6-A701-4449-A52E-63A265AD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64179-1EDE-4048-82DB-6046E718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7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55C5E-A33B-4A24-91F9-E949A8B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FFF3A-CAD6-4366-8124-C31990AEE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E0E39-EDAE-4F39-89D5-94FF29BD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36873-5446-442F-AFE2-1C72592F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EB249-166B-44DE-88EE-AF52FC45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68F67-5F5C-40EF-87F2-6363903A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9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CF03-6EB0-4823-82DE-A1B29967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DC006-AFD7-4F45-AAB8-41C17636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FAB33-969C-46CB-B72E-559CC050F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31F30-364E-4DD2-8767-0D9B30AB6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BD6841-5725-46E3-BC4A-834EDD5B1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E9D051-D583-47A7-9904-6F211073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36E784-4276-4D9F-97B9-0E228B75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85E262-E31D-4876-B473-F8F9692D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B844D-B370-4460-8987-4E014F5A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014438-D0E1-4639-BF3D-BD892DDF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DAE4AD-4196-44F6-BAC2-47009CC2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549BE-B69B-46EB-A1F4-B3742BE6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1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A998E7-A952-4C18-88D0-B8241737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8CC2B6-C804-4E09-A74B-40B45283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6232A-8038-4097-A1B6-690C8E8C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0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E803-4C55-4A80-92EF-E1F628EB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01D87-D5F5-46D5-9A8D-4BB99F5D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D9FF97-A89B-4E83-94EF-DFDD7523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58DFE-CFC5-468D-9643-1B80071E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90FD4-1FCD-4FAD-A874-6581C8B4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14456-1899-4A21-887D-A2912F50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0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07001-A132-40CF-B43F-B3C9C3EA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F9FAF2-E19D-433B-A2A3-A48FED58A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E53639-C144-41F4-B63F-0F4A3C70C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95BB4-4D18-4DE7-AA3C-003A925C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BDC05-6A70-4372-B8F2-20F96394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11BAD-D94B-4503-B4F0-4D520AAD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8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01B61-4F61-4C0C-A49D-7BF31B5F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2FFAE-0962-4D5D-A41A-3D9E8E16D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BA418-645C-4C76-A3CF-FF4AE0BDA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DD57-28A5-462B-82AE-F8BD07D3872F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D8CF5-1359-437E-B194-12B149FC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B0349-D2B6-41CD-BA25-16AB678BD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DB0BC-F0E1-4122-808B-80D2AF140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3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1838-4885-42D2-9AF7-C40E6D686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2556"/>
            <a:ext cx="9144000" cy="2828041"/>
          </a:xfrm>
        </p:spPr>
        <p:txBody>
          <a:bodyPr/>
          <a:lstStyle/>
          <a:p>
            <a:r>
              <a:rPr lang="zh-CN" altLang="en-US" b="1" dirty="0"/>
              <a:t>硬件组工作汇报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sz="3600" b="1" dirty="0"/>
              <a:t>2018.9.6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0101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4E21836-D2AC-407D-8BD3-74A391553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827282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67019E-489C-4348-B4FD-8409B37D1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56" y="1221046"/>
            <a:ext cx="7609144" cy="56369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13CDBF-97F2-4F6C-A786-A080DDC2DC49}"/>
              </a:ext>
            </a:extLst>
          </p:cNvPr>
          <p:cNvSpPr txBox="1"/>
          <p:nvPr/>
        </p:nvSpPr>
        <p:spPr>
          <a:xfrm>
            <a:off x="5822624" y="306372"/>
            <a:ext cx="53723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800" dirty="0"/>
              <a:t>PC</a:t>
            </a:r>
            <a:r>
              <a:rPr lang="zh-CN" altLang="en-US" sz="2800" dirty="0"/>
              <a:t>端上位机调试（信号处理算法）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44FC4B-3C72-4FC0-B04E-7D5B7D1BEBDA}"/>
              </a:ext>
            </a:extLst>
          </p:cNvPr>
          <p:cNvSpPr txBox="1"/>
          <p:nvPr/>
        </p:nvSpPr>
        <p:spPr>
          <a:xfrm>
            <a:off x="3851563" y="1221046"/>
            <a:ext cx="7070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800" dirty="0"/>
              <a:t>手机端控制指令接收</a:t>
            </a:r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240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9B95E5-E84E-4DC6-AD08-5F91D8F35A85}"/>
              </a:ext>
            </a:extLst>
          </p:cNvPr>
          <p:cNvSpPr txBox="1"/>
          <p:nvPr/>
        </p:nvSpPr>
        <p:spPr>
          <a:xfrm>
            <a:off x="1813087" y="3687471"/>
            <a:ext cx="10240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蓝牙模组开发，解决传输问题。</a:t>
            </a:r>
            <a:endParaRPr lang="en-US" altLang="zh-CN" sz="3200" dirty="0"/>
          </a:p>
          <a:p>
            <a:r>
              <a:rPr lang="zh-CN" altLang="en-US" sz="3200" dirty="0"/>
              <a:t>脑电信号处理，过滤工频干扰</a:t>
            </a:r>
            <a:r>
              <a:rPr lang="en-US" altLang="zh-CN" sz="3200" dirty="0"/>
              <a:t>; </a:t>
            </a:r>
            <a:r>
              <a:rPr lang="zh-CN" altLang="en-US" sz="3200" dirty="0"/>
              <a:t>解决数据漂移问题。</a:t>
            </a:r>
            <a:endParaRPr lang="en-US" altLang="zh-CN" sz="3200" dirty="0"/>
          </a:p>
          <a:p>
            <a:r>
              <a:rPr lang="en-US" altLang="zh-CN" sz="3200" dirty="0"/>
              <a:t>PC</a:t>
            </a:r>
            <a:r>
              <a:rPr lang="zh-CN" altLang="en-US" sz="3200" dirty="0"/>
              <a:t>端上位机编写（调试信号处理算法）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129C40-F54B-4F22-8B7E-F818F4A27A8B}"/>
              </a:ext>
            </a:extLst>
          </p:cNvPr>
          <p:cNvSpPr txBox="1"/>
          <p:nvPr/>
        </p:nvSpPr>
        <p:spPr>
          <a:xfrm>
            <a:off x="131975" y="89208"/>
            <a:ext cx="11924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下周计划</a:t>
            </a:r>
            <a:endParaRPr lang="en-US" altLang="zh-CN" sz="48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CF92D7D-62C2-4261-8111-4CAA434BBD8F}"/>
              </a:ext>
            </a:extLst>
          </p:cNvPr>
          <p:cNvSpPr/>
          <p:nvPr/>
        </p:nvSpPr>
        <p:spPr>
          <a:xfrm>
            <a:off x="0" y="1140643"/>
            <a:ext cx="1489435" cy="135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硬件方面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B464E6-3408-4F48-B4FB-86D30CA80F13}"/>
              </a:ext>
            </a:extLst>
          </p:cNvPr>
          <p:cNvSpPr txBox="1"/>
          <p:nvPr/>
        </p:nvSpPr>
        <p:spPr>
          <a:xfrm>
            <a:off x="1813087" y="1551802"/>
            <a:ext cx="974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解决遗留问题，画</a:t>
            </a:r>
            <a:r>
              <a:rPr lang="en-US" altLang="zh-CN" sz="3200" dirty="0"/>
              <a:t>PCB</a:t>
            </a:r>
            <a:r>
              <a:rPr lang="zh-CN" altLang="en-US" sz="3200" dirty="0"/>
              <a:t>，制板焊板</a:t>
            </a:r>
            <a:endParaRPr lang="en-US" altLang="zh-CN" sz="32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32E8B3B-9AB0-4EB3-9652-150144A81F09}"/>
              </a:ext>
            </a:extLst>
          </p:cNvPr>
          <p:cNvSpPr/>
          <p:nvPr/>
        </p:nvSpPr>
        <p:spPr>
          <a:xfrm>
            <a:off x="0" y="3291525"/>
            <a:ext cx="1489435" cy="135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软件方面</a:t>
            </a:r>
          </a:p>
        </p:txBody>
      </p:sp>
    </p:spTree>
    <p:extLst>
      <p:ext uri="{BB962C8B-B14F-4D97-AF65-F5344CB8AC3E}">
        <p14:creationId xmlns:p14="http://schemas.microsoft.com/office/powerpoint/2010/main" val="161464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EPIC Lab @ 2012</a:t>
            </a:r>
          </a:p>
        </p:txBody>
      </p:sp>
      <p:sp>
        <p:nvSpPr>
          <p:cNvPr id="8195" name="灯片编号占位符 2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AB1EEF2-B13C-42DA-9459-24AF3DE12025}" type="slidenum">
              <a:rPr lang="zh-CN" altLang="en-US" sz="900">
                <a:latin typeface="微软雅黑" pitchFamily="34" charset="-122"/>
                <a:ea typeface="微软雅黑" pitchFamily="34" charset="-122"/>
              </a:rPr>
              <a:pPr eaLnBrk="1" hangingPunct="1"/>
              <a:t>12</a:t>
            </a:fld>
            <a:endParaRPr lang="en-US" altLang="zh-CN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5200" y="2743201"/>
            <a:ext cx="548640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7200" b="1" dirty="0">
                <a:ln w="9000" cmpd="sng">
                  <a:solidFill>
                    <a:srgbClr val="7A0000"/>
                  </a:solidFill>
                  <a:prstDash val="solid"/>
                </a:ln>
                <a:solidFill>
                  <a:srgbClr val="7A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7200" b="1" dirty="0">
              <a:ln w="9000" cmpd="sng">
                <a:solidFill>
                  <a:srgbClr val="7A0000"/>
                </a:solidFill>
                <a:prstDash val="solid"/>
              </a:ln>
              <a:solidFill>
                <a:srgbClr val="7A00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430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EBB98-69A1-4A9B-92F9-E5C4E837C193}"/>
              </a:ext>
            </a:extLst>
          </p:cNvPr>
          <p:cNvSpPr/>
          <p:nvPr/>
        </p:nvSpPr>
        <p:spPr>
          <a:xfrm>
            <a:off x="2466284" y="445999"/>
            <a:ext cx="815421" cy="15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SmartPhone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BE3674-F729-47A7-A4E3-E007D5C3F864}"/>
              </a:ext>
            </a:extLst>
          </p:cNvPr>
          <p:cNvSpPr/>
          <p:nvPr/>
        </p:nvSpPr>
        <p:spPr>
          <a:xfrm>
            <a:off x="2189963" y="5748579"/>
            <a:ext cx="1338606" cy="490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单电极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E6A0D4-F232-4790-BFE2-B2510285D5D7}"/>
              </a:ext>
            </a:extLst>
          </p:cNvPr>
          <p:cNvSpPr/>
          <p:nvPr/>
        </p:nvSpPr>
        <p:spPr>
          <a:xfrm>
            <a:off x="2032724" y="4289194"/>
            <a:ext cx="1750883" cy="67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ADS1299(4*6ch)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E0E499-A17C-4CD1-8F86-C4CB3B4D0688}"/>
              </a:ext>
            </a:extLst>
          </p:cNvPr>
          <p:cNvSpPr/>
          <p:nvPr/>
        </p:nvSpPr>
        <p:spPr>
          <a:xfrm>
            <a:off x="2215295" y="2940576"/>
            <a:ext cx="1385740" cy="563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CH559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2CCF76D-0D0F-460B-A4E1-5D04B6E1C9F2}"/>
              </a:ext>
            </a:extLst>
          </p:cNvPr>
          <p:cNvSpPr/>
          <p:nvPr/>
        </p:nvSpPr>
        <p:spPr>
          <a:xfrm>
            <a:off x="4202783" y="993346"/>
            <a:ext cx="342507" cy="24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5BEEE7-047A-4A44-A2EF-C3AB5198FA69}"/>
              </a:ext>
            </a:extLst>
          </p:cNvPr>
          <p:cNvSpPr/>
          <p:nvPr/>
        </p:nvSpPr>
        <p:spPr>
          <a:xfrm>
            <a:off x="4729113" y="748249"/>
            <a:ext cx="1190920" cy="367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0FC855-359F-4249-B107-400433698E6B}"/>
              </a:ext>
            </a:extLst>
          </p:cNvPr>
          <p:cNvSpPr/>
          <p:nvPr/>
        </p:nvSpPr>
        <p:spPr>
          <a:xfrm>
            <a:off x="5738568" y="294585"/>
            <a:ext cx="2223152" cy="50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 Computer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ECC7C4C-F9A8-4839-8067-5983B60B61E9}"/>
              </a:ext>
            </a:extLst>
          </p:cNvPr>
          <p:cNvCxnSpPr/>
          <p:nvPr/>
        </p:nvCxnSpPr>
        <p:spPr>
          <a:xfrm flipH="1">
            <a:off x="3365369" y="1238443"/>
            <a:ext cx="837414" cy="32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1D0A366-5735-46C2-BBD1-AD79A17C31B7}"/>
              </a:ext>
            </a:extLst>
          </p:cNvPr>
          <p:cNvCxnSpPr/>
          <p:nvPr/>
        </p:nvCxnSpPr>
        <p:spPr>
          <a:xfrm flipV="1">
            <a:off x="3319412" y="388852"/>
            <a:ext cx="2251829" cy="84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7E4A6E79-ACA9-4B67-8049-5E87D5633A80}"/>
              </a:ext>
            </a:extLst>
          </p:cNvPr>
          <p:cNvSpPr/>
          <p:nvPr/>
        </p:nvSpPr>
        <p:spPr>
          <a:xfrm>
            <a:off x="2597081" y="3530936"/>
            <a:ext cx="553826" cy="74883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</a:t>
            </a:r>
            <a:endParaRPr lang="zh-CN" altLang="en-US" dirty="0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D4915232-9BA2-4CF7-806F-DB928264EB83}"/>
              </a:ext>
            </a:extLst>
          </p:cNvPr>
          <p:cNvSpPr/>
          <p:nvPr/>
        </p:nvSpPr>
        <p:spPr>
          <a:xfrm>
            <a:off x="2632433" y="2006132"/>
            <a:ext cx="453667" cy="9073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290F80-28D6-42B0-91F0-DFA198F2035A}"/>
              </a:ext>
            </a:extLst>
          </p:cNvPr>
          <p:cNvSpPr/>
          <p:nvPr/>
        </p:nvSpPr>
        <p:spPr>
          <a:xfrm>
            <a:off x="3842010" y="2940576"/>
            <a:ext cx="1206631" cy="563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Bluetooth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991936-561C-4050-A439-A7586C49FDD6}"/>
              </a:ext>
            </a:extLst>
          </p:cNvPr>
          <p:cNvCxnSpPr>
            <a:cxnSpLocks/>
          </p:cNvCxnSpPr>
          <p:nvPr/>
        </p:nvCxnSpPr>
        <p:spPr>
          <a:xfrm flipV="1">
            <a:off x="5048641" y="813648"/>
            <a:ext cx="1568975" cy="209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789F08-52EE-446D-BB1C-3C4F1AB037B9}"/>
              </a:ext>
            </a:extLst>
          </p:cNvPr>
          <p:cNvCxnSpPr/>
          <p:nvPr/>
        </p:nvCxnSpPr>
        <p:spPr>
          <a:xfrm flipH="1">
            <a:off x="5231874" y="941498"/>
            <a:ext cx="1583703" cy="220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B1BD749-A2B5-44B4-A62C-CCD380F1EB05}"/>
              </a:ext>
            </a:extLst>
          </p:cNvPr>
          <p:cNvSpPr txBox="1"/>
          <p:nvPr/>
        </p:nvSpPr>
        <p:spPr>
          <a:xfrm>
            <a:off x="5738568" y="3318825"/>
            <a:ext cx="5260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之前的单电极方案</a:t>
            </a: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C7B3FBB0-500B-4387-956A-E1A6F09FED69}"/>
              </a:ext>
            </a:extLst>
          </p:cNvPr>
          <p:cNvSpPr/>
          <p:nvPr/>
        </p:nvSpPr>
        <p:spPr>
          <a:xfrm>
            <a:off x="2788596" y="5051898"/>
            <a:ext cx="181583" cy="5859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1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4038600" y="189649"/>
            <a:ext cx="454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单电极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0E336F-0DBF-47A9-A0C5-AC9C04BAF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29" y="859276"/>
            <a:ext cx="7393021" cy="3268494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FD16B06B-10E5-4AA5-B181-6BC73A83BB9D}"/>
              </a:ext>
            </a:extLst>
          </p:cNvPr>
          <p:cNvSpPr txBox="1"/>
          <p:nvPr/>
        </p:nvSpPr>
        <p:spPr>
          <a:xfrm>
            <a:off x="2120629" y="4109581"/>
            <a:ext cx="92218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存在问题：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）电极阻抗过大。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）信号有明显漂移。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SPI</a:t>
            </a:r>
            <a:r>
              <a:rPr lang="zh-CN" altLang="en-US" sz="2800" dirty="0"/>
              <a:t>功能引脚错位。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USB</a:t>
            </a:r>
            <a:r>
              <a:rPr lang="zh-CN" altLang="en-US" sz="2800" dirty="0"/>
              <a:t>模块连接</a:t>
            </a:r>
            <a:r>
              <a:rPr lang="en-US" altLang="zh-CN" sz="2800" dirty="0"/>
              <a:t>PC</a:t>
            </a:r>
            <a:r>
              <a:rPr lang="zh-CN" altLang="en-US" sz="2800" dirty="0"/>
              <a:t>会导致</a:t>
            </a:r>
            <a:r>
              <a:rPr lang="en-US" altLang="zh-CN" sz="2800" dirty="0"/>
              <a:t>PC</a:t>
            </a:r>
            <a:r>
              <a:rPr lang="zh-CN" altLang="en-US" sz="2800" dirty="0"/>
              <a:t>死机。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A6DAE47B-8552-4BAB-BA79-162481FF80D4}"/>
              </a:ext>
            </a:extLst>
          </p:cNvPr>
          <p:cNvSpPr txBox="1"/>
          <p:nvPr/>
        </p:nvSpPr>
        <p:spPr>
          <a:xfrm>
            <a:off x="593472" y="189936"/>
            <a:ext cx="11005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整合后的多电极方案</a:t>
            </a:r>
            <a:endParaRPr lang="en-US" altLang="zh-CN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74EC9EC-44A7-4C20-AE73-A66A179E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49" y="1297932"/>
            <a:ext cx="9040238" cy="55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2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EF8A8-FA25-401C-8CA8-8959D72B0285}"/>
              </a:ext>
            </a:extLst>
          </p:cNvPr>
          <p:cNvSpPr txBox="1"/>
          <p:nvPr/>
        </p:nvSpPr>
        <p:spPr>
          <a:xfrm>
            <a:off x="5005368" y="5824181"/>
            <a:ext cx="4462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触觉传感器</a:t>
            </a:r>
            <a:r>
              <a:rPr lang="en-US" altLang="zh-CN" sz="3200" dirty="0"/>
              <a:t>+CH2540</a:t>
            </a:r>
          </a:p>
          <a:p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BC2E849F-159A-4DD3-A448-2EB52C2EC137}"/>
              </a:ext>
            </a:extLst>
          </p:cNvPr>
          <p:cNvSpPr/>
          <p:nvPr/>
        </p:nvSpPr>
        <p:spPr>
          <a:xfrm>
            <a:off x="2153055" y="5630153"/>
            <a:ext cx="2064470" cy="105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/>
              <a:t>夹克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D2A1FC-26A5-4B2C-90DD-ECD88AED4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55" y="962702"/>
            <a:ext cx="8093413" cy="45950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0CD0D0-2987-446B-BE6F-4881752085CC}"/>
              </a:ext>
            </a:extLst>
          </p:cNvPr>
          <p:cNvSpPr txBox="1"/>
          <p:nvPr/>
        </p:nvSpPr>
        <p:spPr>
          <a:xfrm>
            <a:off x="593472" y="189936"/>
            <a:ext cx="11005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整合后的多电极方案</a:t>
            </a:r>
            <a:endParaRPr lang="en-US" altLang="zh-CN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94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3229584" y="209263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多路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143000"/>
            <a:ext cx="5943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  <a:p>
            <a:r>
              <a:rPr lang="zh-CN" altLang="en-US" sz="2400" b="1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电极材料：</a:t>
            </a:r>
            <a:endParaRPr lang="en-US" altLang="zh-CN" sz="2400" b="1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）购买格林泰克公司的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Gelfree-S3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无胶脑电极帽。</a:t>
            </a:r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）采用生理盐水 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海绵接触的方式，通过导电液将信号采集。</a:t>
            </a:r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）有效将各部分电极的阻抗降低到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10K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以下。</a:t>
            </a:r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）其点位图适配国际标准，采集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19-channel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的有效信号；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2-channel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的零电位点；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1-channel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信号；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1-channel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的地电位。</a:t>
            </a:r>
          </a:p>
          <a:p>
            <a:r>
              <a:rPr lang="en-US" altLang="zh-CN" sz="2400" dirty="0"/>
              <a:t>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C07748-6A45-45EE-A5D6-4A7BBCF8D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81565"/>
            <a:ext cx="2649600" cy="34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2667000" y="189637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多路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1207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ADS1299</a:t>
            </a:r>
            <a:r>
              <a:rPr lang="zh-CN" altLang="en-US" sz="2400" dirty="0"/>
              <a:t>的级联方式：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80F2B3-E261-427B-94BB-9E73524D2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47" y="1582366"/>
            <a:ext cx="9740630" cy="50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9B95E5-E84E-4DC6-AD08-5F91D8F35A85}"/>
              </a:ext>
            </a:extLst>
          </p:cNvPr>
          <p:cNvSpPr txBox="1"/>
          <p:nvPr/>
        </p:nvSpPr>
        <p:spPr>
          <a:xfrm>
            <a:off x="1813087" y="3687471"/>
            <a:ext cx="102406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脑电信号处理</a:t>
            </a:r>
            <a:endParaRPr lang="en-US" altLang="zh-CN" sz="3200" dirty="0"/>
          </a:p>
          <a:p>
            <a:r>
              <a:rPr lang="zh-CN" altLang="en-US" sz="3200" dirty="0"/>
              <a:t>低功耗蓝牙模组开发（</a:t>
            </a:r>
            <a:r>
              <a:rPr lang="en-US" altLang="zh-CN" sz="3200" dirty="0"/>
              <a:t>CC2540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/>
              <a:t>PC</a:t>
            </a:r>
            <a:r>
              <a:rPr lang="zh-CN" altLang="en-US" sz="3200" dirty="0"/>
              <a:t>端上位机编写（调试信号处理算法）</a:t>
            </a:r>
            <a:endParaRPr lang="en-US" altLang="zh-CN" sz="3200" dirty="0"/>
          </a:p>
          <a:p>
            <a:r>
              <a:rPr lang="en-US" altLang="zh-CN" sz="3200" dirty="0"/>
              <a:t>Android</a:t>
            </a:r>
            <a:r>
              <a:rPr lang="zh-CN" altLang="en-US" sz="3200" dirty="0"/>
              <a:t>设备上位机编写（</a:t>
            </a:r>
            <a:r>
              <a:rPr lang="en-US" altLang="zh-CN" sz="3200" dirty="0"/>
              <a:t>VR</a:t>
            </a:r>
            <a:r>
              <a:rPr lang="zh-CN" altLang="en-US" sz="3200" dirty="0"/>
              <a:t>游戏手机端控制指令接收）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129C40-F54B-4F22-8B7E-F818F4A27A8B}"/>
              </a:ext>
            </a:extLst>
          </p:cNvPr>
          <p:cNvSpPr txBox="1"/>
          <p:nvPr/>
        </p:nvSpPr>
        <p:spPr>
          <a:xfrm>
            <a:off x="131975" y="89208"/>
            <a:ext cx="11924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近期进展</a:t>
            </a:r>
            <a:endParaRPr lang="en-US" altLang="zh-CN" sz="48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CF92D7D-62C2-4261-8111-4CAA434BBD8F}"/>
              </a:ext>
            </a:extLst>
          </p:cNvPr>
          <p:cNvSpPr/>
          <p:nvPr/>
        </p:nvSpPr>
        <p:spPr>
          <a:xfrm>
            <a:off x="0" y="1140643"/>
            <a:ext cx="1489435" cy="135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硬件方面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B464E6-3408-4F48-B4FB-86D30CA80F13}"/>
              </a:ext>
            </a:extLst>
          </p:cNvPr>
          <p:cNvSpPr txBox="1"/>
          <p:nvPr/>
        </p:nvSpPr>
        <p:spPr>
          <a:xfrm>
            <a:off x="1813087" y="1551802"/>
            <a:ext cx="97473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解决遗留问题</a:t>
            </a:r>
            <a:endParaRPr lang="en-US" altLang="zh-CN" sz="3200" dirty="0"/>
          </a:p>
          <a:p>
            <a:r>
              <a:rPr lang="zh-CN" altLang="en-US" sz="3200" dirty="0"/>
              <a:t>增加蓝牙模块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32E8B3B-9AB0-4EB3-9652-150144A81F09}"/>
              </a:ext>
            </a:extLst>
          </p:cNvPr>
          <p:cNvSpPr/>
          <p:nvPr/>
        </p:nvSpPr>
        <p:spPr>
          <a:xfrm>
            <a:off x="0" y="3291525"/>
            <a:ext cx="1489435" cy="135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软件方面</a:t>
            </a:r>
          </a:p>
        </p:txBody>
      </p:sp>
    </p:spTree>
    <p:extLst>
      <p:ext uri="{BB962C8B-B14F-4D97-AF65-F5344CB8AC3E}">
        <p14:creationId xmlns:p14="http://schemas.microsoft.com/office/powerpoint/2010/main" val="413035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4403387" y="241157"/>
            <a:ext cx="4422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单路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2.0</a:t>
            </a:r>
            <a:endParaRPr lang="zh-CN" altLang="en-US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8044" y="1589086"/>
            <a:ext cx="59242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28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  <a:r>
              <a:rPr lang="en-US" altLang="zh-CN" sz="28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zh-CN" altLang="en-US" sz="28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zh-CN" altLang="en-US" sz="28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作了以下改良设计：</a:t>
            </a:r>
            <a:endParaRPr lang="en-US" altLang="zh-CN" sz="28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）将模拟信号和数字信号分布在</a:t>
            </a:r>
            <a:r>
              <a:rPr lang="en-US" altLang="zh-CN" sz="2400" dirty="0"/>
              <a:t>PCB</a:t>
            </a:r>
            <a:r>
              <a:rPr lang="zh-CN" altLang="en-US" sz="2400" dirty="0"/>
              <a:t>两侧，减少模拟信号对数字信号的干扰。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修改了</a:t>
            </a:r>
            <a:r>
              <a:rPr lang="en-US" altLang="zh-CN" sz="2400" dirty="0"/>
              <a:t>SPI</a:t>
            </a:r>
            <a:r>
              <a:rPr lang="zh-CN" altLang="en-US" sz="2400" dirty="0"/>
              <a:t>功能引脚。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 增加蓝牙扩展模块。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 扩展纽扣电池。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EB7ACF-8175-4135-9C8E-4BBC14C20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56" y="1589086"/>
            <a:ext cx="3151644" cy="42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6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Z0CstW1J65dWZZ5uwce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euGyNxUT2motvo8cy8X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AIZk2iDDuNZW3nh6TVb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435</Words>
  <Application>Microsoft Office PowerPoint</Application>
  <PresentationFormat>宽屏</PresentationFormat>
  <Paragraphs>86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硬件组工作汇报  2018.9.6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硬件组工作汇报</dc:title>
  <dc:creator>ansel</dc:creator>
  <cp:lastModifiedBy>ansel</cp:lastModifiedBy>
  <cp:revision>100</cp:revision>
  <dcterms:created xsi:type="dcterms:W3CDTF">2018-09-05T04:00:06Z</dcterms:created>
  <dcterms:modified xsi:type="dcterms:W3CDTF">2018-09-05T13:49:53Z</dcterms:modified>
</cp:coreProperties>
</file>