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95" r:id="rId4"/>
    <p:sldId id="321" r:id="rId5"/>
    <p:sldId id="317" r:id="rId6"/>
    <p:sldId id="323" r:id="rId7"/>
    <p:sldId id="294" r:id="rId8"/>
    <p:sldId id="325" r:id="rId9"/>
    <p:sldId id="296" r:id="rId10"/>
    <p:sldId id="311" r:id="rId11"/>
    <p:sldId id="315" r:id="rId12"/>
    <p:sldId id="316" r:id="rId13"/>
    <p:sldId id="299" r:id="rId14"/>
    <p:sldId id="326" r:id="rId15"/>
    <p:sldId id="331" r:id="rId16"/>
    <p:sldId id="330" r:id="rId17"/>
    <p:sldId id="328" r:id="rId18"/>
    <p:sldId id="327" r:id="rId19"/>
    <p:sldId id="329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061">
          <p15:clr>
            <a:srgbClr val="A4A3A4"/>
          </p15:clr>
        </p15:guide>
        <p15:guide id="4" pos="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0517C"/>
    <a:srgbClr val="D5D5D5"/>
    <a:srgbClr val="E2E2E2"/>
    <a:srgbClr val="4EA4DD"/>
    <a:srgbClr val="8EBBE2"/>
    <a:srgbClr val="EFEFEF"/>
    <a:srgbClr val="A5A5A5"/>
    <a:srgbClr val="EEEEEE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0" autoAdjust="0"/>
    <p:restoredTop sz="84371" autoAdjust="0"/>
  </p:normalViewPr>
  <p:slideViewPr>
    <p:cSldViewPr showGuides="1">
      <p:cViewPr varScale="1">
        <p:scale>
          <a:sx n="96" d="100"/>
          <a:sy n="96" d="100"/>
        </p:scale>
        <p:origin x="720" y="84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2F5A1-8128-7A49-9C48-33792505291E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25171-0417-5D44-A882-28A0D1DF66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3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气路装置的构成：总共由</a:t>
            </a:r>
            <a:r>
              <a:rPr lang="en-US" altLang="zh-CN" dirty="0"/>
              <a:t>9</a:t>
            </a:r>
            <a:r>
              <a:rPr lang="zh-CN" altLang="en-US" dirty="0"/>
              <a:t>部分构成。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每个点都是一维的，总共就有</a:t>
            </a:r>
            <a:r>
              <a:rPr lang="en-US" altLang="zh-CN" dirty="0"/>
              <a:t>3000</a:t>
            </a:r>
            <a:r>
              <a:rPr lang="zh-CN" altLang="en-US" dirty="0"/>
              <a:t>维的数据；这样数据维数就会很大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4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感知机：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目标是通过梯度下降法，极小化损失函数，最后找到一个分割超平面，可以将数据划分成两个类别。使用感知机一个最大的前提，就是数据是线性可分的。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以男女气体样本分类为例，直接使用</a:t>
            </a:r>
            <a:r>
              <a:rPr lang="en-US" altLang="zh-CN" sz="1200" dirty="0"/>
              <a:t>logistics</a:t>
            </a:r>
            <a:r>
              <a:rPr lang="zh-CN" altLang="en-US" sz="1200" dirty="0"/>
              <a:t>回归分类器分类后，</a:t>
            </a:r>
            <a:r>
              <a:rPr lang="en-US" altLang="zh-CN" sz="1200" dirty="0"/>
              <a:t>k</a:t>
            </a:r>
            <a:r>
              <a:rPr lang="zh-CN" altLang="en-US" sz="1200" dirty="0"/>
              <a:t>折法检验得到准确度为</a:t>
            </a:r>
            <a:r>
              <a:rPr lang="en-US" altLang="zh-CN" sz="1200" dirty="0"/>
              <a:t>75%</a:t>
            </a:r>
            <a:r>
              <a:rPr lang="zh-CN" altLang="en-US" sz="1200" dirty="0"/>
              <a:t>。而在使用</a:t>
            </a:r>
            <a:r>
              <a:rPr lang="en-US" altLang="zh-CN" sz="1200" dirty="0"/>
              <a:t>PCA</a:t>
            </a:r>
            <a:r>
              <a:rPr lang="zh-CN" altLang="en-US" sz="1200" dirty="0"/>
              <a:t>降维后再使用</a:t>
            </a:r>
            <a:r>
              <a:rPr lang="en-US" altLang="zh-CN" sz="1200" dirty="0"/>
              <a:t>logistics</a:t>
            </a:r>
            <a:r>
              <a:rPr lang="zh-CN" altLang="en-US" sz="1200" dirty="0"/>
              <a:t>回归进行分类，准确度为</a:t>
            </a:r>
            <a:r>
              <a:rPr lang="en-US" altLang="zh-CN" sz="1200" dirty="0"/>
              <a:t>73%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dirty="0"/>
              <a:t>样本是不经过降维之后的结果。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7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由于每个数据有四十五项特征（即四十五维），难以直观显示其分布。我们使用降维的方法（</a:t>
            </a:r>
            <a:r>
              <a:rPr lang="en-US" altLang="zh-CN" dirty="0"/>
              <a:t>PCA</a:t>
            </a:r>
            <a:r>
              <a:rPr lang="zh-CN" altLang="en-US" dirty="0"/>
              <a:t>）对数据进行处理后使其可以在二维平面上得以显现。</a:t>
            </a:r>
            <a:endParaRPr lang="en-US" altLang="zh-CN" dirty="0"/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97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3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基于这两个相关性，我们是否可以通过检测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有机气体化合物，实现实现疾病的无创筛查；开发低成本的设备，希望走入家庭</a:t>
            </a:r>
            <a:endParaRPr lang="zh-Hans-HK" altLang="en-US" sz="1000" kern="12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70</a:t>
            </a:r>
            <a:r>
              <a:rPr lang="zh-CN" altLang="en-US" dirty="0"/>
              <a:t>年代到现在：大家都在通过一些方式，验证人体呼出气体中的有机化合物，与血液中有机化合物的相关性；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2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）微波放电离子源</a:t>
            </a:r>
            <a:r>
              <a:rPr lang="en-US" altLang="en-US" dirty="0"/>
              <a:t>与呼出气体样品分子进行碰撞反应并且发生化学电离，从而使呼出气体待测物分子带电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）电子鼻检测技术：简单便捷，成本低；测试者无心理负担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）狗：能闻出的气体浓度是：</a:t>
            </a:r>
            <a:r>
              <a:rPr lang="en-US" altLang="zh-CN" dirty="0"/>
              <a:t>ppt</a:t>
            </a:r>
            <a:r>
              <a:rPr lang="zh-CN" altLang="en-US" dirty="0"/>
              <a:t>级别的浓度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）实现无创早期诊断的呼吸检测相关技术。</a:t>
            </a:r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0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画一个思维导图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1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特征提取效果跟数据、以及分类方法相关联；</a:t>
            </a:r>
            <a:endParaRPr lang="en-US" altLang="zh-CN" sz="1000" kern="12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目前暂时使用</a:t>
            </a:r>
            <a:r>
              <a:rPr lang="zh-CN" altLang="en-US" b="1" dirty="0"/>
              <a:t>基于原始曲线的基本特征提取方法，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后续会增加特征提取方法并进行对照实验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；</a:t>
            </a:r>
            <a:endParaRPr lang="en-US" altLang="zh-CN" sz="1000" kern="12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n-ea"/>
              <a:cs typeface="+mn-cs"/>
            </a:endParaRP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3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修改去一个特征值，取三个传感器；检测到的某种疾病的数据分布图</a:t>
            </a:r>
            <a:endParaRPr lang="zh-Hans-HK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15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个传感器 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x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（最大值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+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最小值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+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峰值时间）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= 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一共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45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项特征指标</a:t>
            </a:r>
            <a:endParaRPr lang="en-US" altLang="zh-CN" sz="1000" kern="12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使用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A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、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B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、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C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、</a:t>
            </a:r>
            <a:r>
              <a:rPr lang="en-US" altLang="zh-CN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D </a:t>
            </a:r>
            <a:r>
              <a:rPr lang="zh-CN" altLang="en-US" sz="10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n-ea"/>
                <a:cs typeface="+mn-cs"/>
              </a:rPr>
              <a:t>来分别代表这四类疾病；</a:t>
            </a:r>
            <a:endParaRPr lang="en-US" altLang="zh-CN" sz="1000" kern="12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n-ea"/>
              <a:cs typeface="+mn-cs"/>
            </a:endParaRP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2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不讲区别</a:t>
            </a:r>
            <a:endParaRPr lang="en-US" altLang="zh-CN" dirty="0"/>
          </a:p>
          <a:p>
            <a:r>
              <a:rPr lang="en-US" altLang="zh-CN" dirty="0"/>
              <a:t>14</a:t>
            </a:r>
            <a:r>
              <a:rPr lang="zh-CN" altLang="en-US" dirty="0"/>
              <a:t>年提出的一种肺癌气路采集装置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zh-CN" altLang="en-US" dirty="0"/>
              <a:t>气缸控制，需要添加电机，而且储气量有限；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VOCs</a:t>
            </a:r>
            <a:r>
              <a:rPr lang="zh-CN" altLang="en-US" dirty="0"/>
              <a:t>富集模块，需要</a:t>
            </a:r>
            <a:r>
              <a:rPr lang="en-US" altLang="zh-CN" dirty="0"/>
              <a:t>200</a:t>
            </a:r>
            <a:r>
              <a:rPr lang="zh-CN" altLang="en-US" dirty="0"/>
              <a:t>度高温吸附解附，而且装置需要定制；</a:t>
            </a:r>
            <a:endParaRPr lang="en-US" altLang="zh-CN" dirty="0"/>
          </a:p>
          <a:p>
            <a:r>
              <a:rPr lang="zh-CN" altLang="en-US" dirty="0"/>
              <a:t>我们的装置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）采用一进一出的储气袋 </a:t>
            </a:r>
            <a:r>
              <a:rPr lang="en-US" altLang="zh-CN" dirty="0"/>
              <a:t>+ </a:t>
            </a:r>
            <a:r>
              <a:rPr lang="zh-CN" altLang="en-US" dirty="0"/>
              <a:t>气压模块，完成储气；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）省去了富集模块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）保证了每次样本的储气量一定；保证了气体进入传感器阵列的速率相同；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1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毕业设计●开题答辩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4689550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学院：计算机学院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88836" y="4684324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专业：物联网工程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答辩人：张云远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指导老师：刘宏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3793647"/>
            <a:ext cx="6549312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远程控制的智能开关系统的设计与实现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692696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231904" y="1628800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231904" y="256816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231904" y="3501008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231904" y="4425132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cxnSp>
        <p:nvCxnSpPr>
          <p:cNvPr id="16" name="直接连接符 15"/>
          <p:cNvCxnSpPr>
            <a:cxnSpLocks/>
          </p:cNvCxnSpPr>
          <p:nvPr userDrawn="1"/>
        </p:nvCxnSpPr>
        <p:spPr>
          <a:xfrm flipH="1">
            <a:off x="6744072" y="743099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</p:cNvCxnSpPr>
          <p:nvPr userDrawn="1"/>
        </p:nvCxnSpPr>
        <p:spPr>
          <a:xfrm flipH="1">
            <a:off x="6744072" y="170973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 userDrawn="1"/>
        </p:nvCxnSpPr>
        <p:spPr>
          <a:xfrm flipH="1">
            <a:off x="6744072" y="263935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</p:cNvCxnSpPr>
          <p:nvPr userDrawn="1"/>
        </p:nvCxnSpPr>
        <p:spPr>
          <a:xfrm flipH="1">
            <a:off x="6744072" y="357219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</p:cNvCxnSpPr>
          <p:nvPr userDrawn="1"/>
        </p:nvCxnSpPr>
        <p:spPr>
          <a:xfrm flipH="1">
            <a:off x="6744072" y="4496321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464152" y="692696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zh-CN" altLang="en-US" dirty="0"/>
              <a:t>研究目的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464152" y="163528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研究现状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464152" y="2564904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464152" y="3501239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总体设计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464152" y="4437931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数据处理</a:t>
            </a:r>
          </a:p>
        </p:txBody>
      </p:sp>
      <p:sp>
        <p:nvSpPr>
          <p:cNvPr id="31" name="文本占位符 148">
            <a:extLst>
              <a:ext uri="{FF2B5EF4-FFF2-40B4-BE49-F238E27FC236}">
                <a16:creationId xmlns:a16="http://schemas.microsoft.com/office/drawing/2014/main" id="{6CEDAF9B-224A-44E9-93EA-B7138D66D3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31904" y="5361824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9202F9D-99C6-4134-9D76-40B092DF3BDD}"/>
              </a:ext>
            </a:extLst>
          </p:cNvPr>
          <p:cNvCxnSpPr>
            <a:cxnSpLocks/>
          </p:cNvCxnSpPr>
          <p:nvPr userDrawn="1"/>
        </p:nvCxnSpPr>
        <p:spPr>
          <a:xfrm flipH="1">
            <a:off x="6744072" y="5433013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148">
            <a:extLst>
              <a:ext uri="{FF2B5EF4-FFF2-40B4-BE49-F238E27FC236}">
                <a16:creationId xmlns:a16="http://schemas.microsoft.com/office/drawing/2014/main" id="{871048B1-F12D-4227-82BF-D8DF549DE1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152" y="5374623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总结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23392" y="1572858"/>
            <a:ext cx="1296144" cy="897718"/>
            <a:chOff x="695400" y="1556792"/>
            <a:chExt cx="1296144" cy="897718"/>
          </a:xfrm>
        </p:grpSpPr>
        <p:cxnSp>
          <p:nvCxnSpPr>
            <p:cNvPr id="13" name="MH_Other_12"/>
            <p:cNvCxnSpPr/>
            <p:nvPr>
              <p:custDataLst>
                <p:tags r:id="rId5"/>
              </p:custDataLst>
            </p:nvPr>
          </p:nvCxnSpPr>
          <p:spPr>
            <a:xfrm>
              <a:off x="1607176" y="1992734"/>
              <a:ext cx="384368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695400" y="1556792"/>
              <a:ext cx="911775" cy="897718"/>
              <a:chOff x="1439809" y="1731095"/>
              <a:chExt cx="1441450" cy="1419226"/>
            </a:xfrm>
          </p:grpSpPr>
          <p:sp>
            <p:nvSpPr>
              <p:cNvPr id="17" name="MH_SubTitle_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36658" y="1916832"/>
                <a:ext cx="1047750" cy="10477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+mn-lt"/>
                    <a:ea typeface="+mn-ea"/>
                  </a:rPr>
                  <a:t>1</a:t>
                </a:r>
              </a:p>
            </p:txBody>
          </p:sp>
          <p:sp>
            <p:nvSpPr>
              <p:cNvPr id="18" name="MH_Other_2"/>
              <p:cNvSpPr/>
              <p:nvPr>
                <p:custDataLst>
                  <p:tags r:id="rId7"/>
                </p:custDataLst>
              </p:nvPr>
            </p:nvSpPr>
            <p:spPr bwMode="auto">
              <a:xfrm flipH="1">
                <a:off x="2160534" y="1731095"/>
                <a:ext cx="720725" cy="709612"/>
              </a:xfrm>
              <a:custGeom>
                <a:avLst/>
                <a:gdLst>
                  <a:gd name="T0" fmla="*/ 0 w 722402"/>
                  <a:gd name="T1" fmla="*/ 706355 h 711200"/>
                  <a:gd name="T2" fmla="*/ 210799 w 722402"/>
                  <a:gd name="T3" fmla="*/ 202969 h 711200"/>
                  <a:gd name="T4" fmla="*/ 717354 w 722402"/>
                  <a:gd name="T5" fmla="*/ 89 h 711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2402" h="711200">
                    <a:moveTo>
                      <a:pt x="0" y="711200"/>
                    </a:moveTo>
                    <a:cubicBezTo>
                      <a:pt x="0" y="520636"/>
                      <a:pt x="76476" y="338044"/>
                      <a:pt x="212282" y="204361"/>
                    </a:cubicBezTo>
                    <a:cubicBezTo>
                      <a:pt x="348088" y="70678"/>
                      <a:pt x="531862" y="-2913"/>
                      <a:pt x="722402" y="89"/>
                    </a:cubicBezTo>
                  </a:path>
                </a:pathLst>
              </a:custGeom>
              <a:noFill/>
              <a:ln w="25400">
                <a:solidFill>
                  <a:srgbClr val="D5D5D5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MH_Other_3"/>
              <p:cNvSpPr/>
              <p:nvPr>
                <p:custDataLst>
                  <p:tags r:id="rId8"/>
                </p:custDataLst>
              </p:nvPr>
            </p:nvSpPr>
            <p:spPr bwMode="auto">
              <a:xfrm flipV="1">
                <a:off x="1439809" y="2440708"/>
                <a:ext cx="720725" cy="709613"/>
              </a:xfrm>
              <a:custGeom>
                <a:avLst/>
                <a:gdLst>
                  <a:gd name="T0" fmla="*/ 0 w 722402"/>
                  <a:gd name="T1" fmla="*/ 706357 h 711200"/>
                  <a:gd name="T2" fmla="*/ 210799 w 722402"/>
                  <a:gd name="T3" fmla="*/ 202969 h 711200"/>
                  <a:gd name="T4" fmla="*/ 717354 w 722402"/>
                  <a:gd name="T5" fmla="*/ 89 h 711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2402" h="711200">
                    <a:moveTo>
                      <a:pt x="0" y="711200"/>
                    </a:moveTo>
                    <a:cubicBezTo>
                      <a:pt x="0" y="520636"/>
                      <a:pt x="76476" y="338044"/>
                      <a:pt x="212282" y="204361"/>
                    </a:cubicBezTo>
                    <a:cubicBezTo>
                      <a:pt x="348088" y="70678"/>
                      <a:pt x="531862" y="-2913"/>
                      <a:pt x="722402" y="89"/>
                    </a:cubicBezTo>
                  </a:path>
                </a:pathLst>
              </a:custGeom>
              <a:noFill/>
              <a:ln w="25400">
                <a:solidFill>
                  <a:srgbClr val="D5D5D5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19536" y="2008800"/>
            <a:ext cx="8208912" cy="1564216"/>
          </a:xfrm>
          <a:prstGeom prst="rect">
            <a:avLst/>
          </a:prstGeom>
          <a:noFill/>
          <a:ln w="25400" cap="flat" cmpd="sng" algn="ctr">
            <a:solidFill>
              <a:srgbClr val="D5D5D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623392" y="4024847"/>
            <a:ext cx="3024336" cy="938460"/>
            <a:chOff x="695400" y="1516050"/>
            <a:chExt cx="3024336" cy="938460"/>
          </a:xfrm>
        </p:grpSpPr>
        <p:cxnSp>
          <p:nvCxnSpPr>
            <p:cNvPr id="22" name="MH_Other_12"/>
            <p:cNvCxnSpPr/>
            <p:nvPr>
              <p:custDataLst>
                <p:tags r:id="rId1"/>
              </p:custDataLst>
            </p:nvPr>
          </p:nvCxnSpPr>
          <p:spPr>
            <a:xfrm>
              <a:off x="1607176" y="1992734"/>
              <a:ext cx="384368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695400" y="1516050"/>
              <a:ext cx="3024336" cy="938460"/>
              <a:chOff x="695400" y="1516050"/>
              <a:chExt cx="3024336" cy="93846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695400" y="1556792"/>
                <a:ext cx="911775" cy="897718"/>
                <a:chOff x="1439809" y="1731095"/>
                <a:chExt cx="1441450" cy="1419226"/>
              </a:xfrm>
            </p:grpSpPr>
            <p:sp>
              <p:nvSpPr>
                <p:cNvPr id="26" name="MH_SubTitle_1"/>
                <p:cNvSpPr>
                  <a:spLocks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1636658" y="1916832"/>
                  <a:ext cx="1047750" cy="10477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zh-CN" sz="2400" b="1" dirty="0">
                      <a:solidFill>
                        <a:srgbClr val="FFFFFF"/>
                      </a:solidFill>
                      <a:latin typeface="+mn-lt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27" name="MH_Other_2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 flipH="1">
                  <a:off x="2160534" y="1731095"/>
                  <a:ext cx="720725" cy="709612"/>
                </a:xfrm>
                <a:custGeom>
                  <a:avLst/>
                  <a:gdLst>
                    <a:gd name="T0" fmla="*/ 0 w 722402"/>
                    <a:gd name="T1" fmla="*/ 706355 h 711200"/>
                    <a:gd name="T2" fmla="*/ 210799 w 722402"/>
                    <a:gd name="T3" fmla="*/ 202969 h 711200"/>
                    <a:gd name="T4" fmla="*/ 717354 w 722402"/>
                    <a:gd name="T5" fmla="*/ 89 h 711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2402" h="711200">
                      <a:moveTo>
                        <a:pt x="0" y="711200"/>
                      </a:moveTo>
                      <a:cubicBezTo>
                        <a:pt x="0" y="520636"/>
                        <a:pt x="76476" y="338044"/>
                        <a:pt x="212282" y="204361"/>
                      </a:cubicBezTo>
                      <a:cubicBezTo>
                        <a:pt x="348088" y="70678"/>
                        <a:pt x="531862" y="-2913"/>
                        <a:pt x="722402" y="89"/>
                      </a:cubicBezTo>
                    </a:path>
                  </a:pathLst>
                </a:custGeom>
                <a:noFill/>
                <a:ln w="25400">
                  <a:solidFill>
                    <a:srgbClr val="D5D5D5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MH_Other_3"/>
                <p:cNvSpPr/>
                <p:nvPr>
                  <p:custDataLst>
                    <p:tags r:id="rId4"/>
                  </p:custDataLst>
                </p:nvPr>
              </p:nvSpPr>
              <p:spPr bwMode="auto">
                <a:xfrm flipV="1">
                  <a:off x="1439809" y="2440708"/>
                  <a:ext cx="720725" cy="709613"/>
                </a:xfrm>
                <a:custGeom>
                  <a:avLst/>
                  <a:gdLst>
                    <a:gd name="T0" fmla="*/ 0 w 722402"/>
                    <a:gd name="T1" fmla="*/ 706357 h 711200"/>
                    <a:gd name="T2" fmla="*/ 210799 w 722402"/>
                    <a:gd name="T3" fmla="*/ 202969 h 711200"/>
                    <a:gd name="T4" fmla="*/ 717354 w 722402"/>
                    <a:gd name="T5" fmla="*/ 89 h 711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2402" h="711200">
                      <a:moveTo>
                        <a:pt x="0" y="711200"/>
                      </a:moveTo>
                      <a:cubicBezTo>
                        <a:pt x="0" y="520636"/>
                        <a:pt x="76476" y="338044"/>
                        <a:pt x="212282" y="204361"/>
                      </a:cubicBezTo>
                      <a:cubicBezTo>
                        <a:pt x="348088" y="70678"/>
                        <a:pt x="531862" y="-2913"/>
                        <a:pt x="722402" y="89"/>
                      </a:cubicBezTo>
                    </a:path>
                  </a:pathLst>
                </a:custGeom>
                <a:noFill/>
                <a:ln w="25400">
                  <a:solidFill>
                    <a:srgbClr val="D5D5D5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1727352" y="1516050"/>
                <a:ext cx="1992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b="1" dirty="0"/>
              </a:p>
            </p:txBody>
          </p:sp>
        </p:grpSp>
      </p:grpSp>
      <p:sp>
        <p:nvSpPr>
          <p:cNvPr id="2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919536" y="4501531"/>
            <a:ext cx="8208912" cy="1564216"/>
          </a:xfrm>
          <a:prstGeom prst="rect">
            <a:avLst/>
          </a:prstGeom>
          <a:noFill/>
          <a:ln w="25400" cap="flat" cmpd="sng" algn="ctr">
            <a:solidFill>
              <a:srgbClr val="D5D5D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535166" y="1410603"/>
            <a:ext cx="3192682" cy="590687"/>
          </a:xfrm>
          <a:prstGeom prst="rect">
            <a:avLst/>
          </a:prstGeom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zh-CN" altLang="en-US" dirty="0"/>
          </a:p>
        </p:txBody>
      </p:sp>
      <p:sp>
        <p:nvSpPr>
          <p:cNvPr id="3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1535166" y="3887731"/>
            <a:ext cx="3192682" cy="590687"/>
          </a:xfrm>
          <a:prstGeom prst="rect">
            <a:avLst/>
          </a:prstGeom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1.png"/><Relationship Id="rId5" Type="http://schemas.openxmlformats.org/officeDocument/2006/relationships/tags" Target="../tags/tag21.xml"/><Relationship Id="rId10" Type="http://schemas.openxmlformats.org/officeDocument/2006/relationships/image" Target="../media/image10.emf"/><Relationship Id="rId4" Type="http://schemas.openxmlformats.org/officeDocument/2006/relationships/tags" Target="../tags/tag20.xml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342" y="2946744"/>
            <a:ext cx="8352928" cy="1856536"/>
          </a:xfrm>
        </p:spPr>
        <p:txBody>
          <a:bodyPr/>
          <a:lstStyle/>
          <a:p>
            <a:r>
              <a:rPr lang="zh-CN" altLang="zh-Hans-HK" dirty="0"/>
              <a:t>用于疾病筛查的口气检测仪</a:t>
            </a:r>
            <a:br>
              <a:rPr lang="en-US" altLang="zh-CN" dirty="0"/>
            </a:b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4000" dirty="0"/>
              <a:t>—</a:t>
            </a:r>
            <a:r>
              <a:rPr lang="zh-CN" altLang="zh-Hans-HK" sz="4000" dirty="0"/>
              <a:t>设计及其数据分析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048328" y="5925083"/>
            <a:ext cx="2466100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分享人：瞿荣辉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70430" y="5925084"/>
            <a:ext cx="3672408" cy="503237"/>
          </a:xfrm>
        </p:spPr>
        <p:txBody>
          <a:bodyPr/>
          <a:lstStyle/>
          <a:p>
            <a:r>
              <a:rPr lang="zh-CN" altLang="en-US" dirty="0"/>
              <a:t>指导老师：宋恩民</a:t>
            </a:r>
          </a:p>
        </p:txBody>
      </p:sp>
      <p:grpSp>
        <p:nvGrpSpPr>
          <p:cNvPr id="74" name="Group 4"/>
          <p:cNvGrpSpPr>
            <a:grpSpLocks noChangeAspect="1"/>
          </p:cNvGrpSpPr>
          <p:nvPr/>
        </p:nvGrpSpPr>
        <p:grpSpPr bwMode="auto">
          <a:xfrm>
            <a:off x="583700" y="476672"/>
            <a:ext cx="4348229" cy="1136032"/>
            <a:chOff x="1440" y="533"/>
            <a:chExt cx="8133" cy="2125"/>
          </a:xfrm>
          <a:solidFill>
            <a:srgbClr val="EEEEEE"/>
          </a:solidFill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4660" y="1046"/>
              <a:ext cx="4913" cy="983"/>
            </a:xfrm>
            <a:custGeom>
              <a:avLst/>
              <a:gdLst>
                <a:gd name="T0" fmla="*/ 30368171 w 489"/>
                <a:gd name="T1" fmla="*/ 7469069 h 98"/>
                <a:gd name="T2" fmla="*/ 36250950 w 489"/>
                <a:gd name="T3" fmla="*/ 6107589 h 98"/>
                <a:gd name="T4" fmla="*/ 32507742 w 489"/>
                <a:gd name="T5" fmla="*/ 22899492 h 98"/>
                <a:gd name="T6" fmla="*/ 25250927 w 489"/>
                <a:gd name="T7" fmla="*/ 12513329 h 98"/>
                <a:gd name="T8" fmla="*/ 33844499 w 489"/>
                <a:gd name="T9" fmla="*/ 8792982 h 98"/>
                <a:gd name="T10" fmla="*/ 7523245 w 489"/>
                <a:gd name="T11" fmla="*/ 18352089 h 98"/>
                <a:gd name="T12" fmla="*/ 12910533 w 489"/>
                <a:gd name="T13" fmla="*/ 15165718 h 98"/>
                <a:gd name="T14" fmla="*/ 13443889 w 489"/>
                <a:gd name="T15" fmla="*/ 13307830 h 98"/>
                <a:gd name="T16" fmla="*/ 7793795 w 489"/>
                <a:gd name="T17" fmla="*/ 20242981 h 98"/>
                <a:gd name="T18" fmla="*/ 15854533 w 489"/>
                <a:gd name="T19" fmla="*/ 17023549 h 98"/>
                <a:gd name="T20" fmla="*/ 15854533 w 489"/>
                <a:gd name="T21" fmla="*/ 10920139 h 98"/>
                <a:gd name="T22" fmla="*/ 12639983 w 489"/>
                <a:gd name="T23" fmla="*/ 9326957 h 98"/>
                <a:gd name="T24" fmla="*/ 11536994 w 489"/>
                <a:gd name="T25" fmla="*/ 5842883 h 98"/>
                <a:gd name="T26" fmla="*/ 5383159 w 489"/>
                <a:gd name="T27" fmla="*/ 7200305 h 98"/>
                <a:gd name="T28" fmla="*/ 8864130 w 489"/>
                <a:gd name="T29" fmla="*/ 10386164 h 98"/>
                <a:gd name="T30" fmla="*/ 8593516 w 489"/>
                <a:gd name="T31" fmla="*/ 13042675 h 98"/>
                <a:gd name="T32" fmla="*/ 5383159 w 489"/>
                <a:gd name="T33" fmla="*/ 16758908 h 98"/>
                <a:gd name="T34" fmla="*/ 7793795 w 489"/>
                <a:gd name="T35" fmla="*/ 20242981 h 98"/>
                <a:gd name="T36" fmla="*/ 46218061 w 489"/>
                <a:gd name="T37" fmla="*/ 7998416 h 98"/>
                <a:gd name="T38" fmla="*/ 60432119 w 489"/>
                <a:gd name="T39" fmla="*/ 11449486 h 98"/>
                <a:gd name="T40" fmla="*/ 56151941 w 489"/>
                <a:gd name="T41" fmla="*/ 18352089 h 98"/>
                <a:gd name="T42" fmla="*/ 52908875 w 489"/>
                <a:gd name="T43" fmla="*/ 11979354 h 98"/>
                <a:gd name="T44" fmla="*/ 55082127 w 489"/>
                <a:gd name="T45" fmla="*/ 13841356 h 98"/>
                <a:gd name="T46" fmla="*/ 58558447 w 489"/>
                <a:gd name="T47" fmla="*/ 4249693 h 98"/>
                <a:gd name="T48" fmla="*/ 45951640 w 489"/>
                <a:gd name="T49" fmla="*/ 14635857 h 98"/>
                <a:gd name="T50" fmla="*/ 48091725 w 489"/>
                <a:gd name="T51" fmla="*/ 18616731 h 98"/>
                <a:gd name="T52" fmla="*/ 51035203 w 489"/>
                <a:gd name="T53" fmla="*/ 15165718 h 98"/>
                <a:gd name="T54" fmla="*/ 49965389 w 489"/>
                <a:gd name="T55" fmla="*/ 8528276 h 98"/>
                <a:gd name="T56" fmla="*/ 50768781 w 489"/>
                <a:gd name="T57" fmla="*/ 11184780 h 98"/>
                <a:gd name="T58" fmla="*/ 47558883 w 489"/>
                <a:gd name="T59" fmla="*/ 17292369 h 98"/>
                <a:gd name="T60" fmla="*/ 67955364 w 489"/>
                <a:gd name="T61" fmla="*/ 13841356 h 98"/>
                <a:gd name="T62" fmla="*/ 67422513 w 489"/>
                <a:gd name="T63" fmla="*/ 18352089 h 98"/>
                <a:gd name="T64" fmla="*/ 70932009 w 489"/>
                <a:gd name="T65" fmla="*/ 21836171 h 98"/>
                <a:gd name="T66" fmla="*/ 73342644 w 489"/>
                <a:gd name="T67" fmla="*/ 13042675 h 98"/>
                <a:gd name="T68" fmla="*/ 73609065 w 489"/>
                <a:gd name="T69" fmla="*/ 8528276 h 98"/>
                <a:gd name="T70" fmla="*/ 70932009 w 489"/>
                <a:gd name="T71" fmla="*/ 10121458 h 98"/>
                <a:gd name="T72" fmla="*/ 85146067 w 489"/>
                <a:gd name="T73" fmla="*/ 19415419 h 98"/>
                <a:gd name="T74" fmla="*/ 74146559 w 489"/>
                <a:gd name="T75" fmla="*/ 20511737 h 98"/>
                <a:gd name="T76" fmla="*/ 79263297 w 489"/>
                <a:gd name="T77" fmla="*/ 15699187 h 98"/>
                <a:gd name="T78" fmla="*/ 76286644 w 489"/>
                <a:gd name="T79" fmla="*/ 11714648 h 98"/>
                <a:gd name="T80" fmla="*/ 81936160 w 489"/>
                <a:gd name="T81" fmla="*/ 6107589 h 98"/>
                <a:gd name="T82" fmla="*/ 83005982 w 489"/>
                <a:gd name="T83" fmla="*/ 12513329 h 98"/>
                <a:gd name="T84" fmla="*/ 79796075 w 489"/>
                <a:gd name="T85" fmla="*/ 7998416 h 98"/>
                <a:gd name="T86" fmla="*/ 95113114 w 489"/>
                <a:gd name="T87" fmla="*/ 17023549 h 98"/>
                <a:gd name="T88" fmla="*/ 103977245 w 489"/>
                <a:gd name="T89" fmla="*/ 9591598 h 98"/>
                <a:gd name="T90" fmla="*/ 98057114 w 489"/>
                <a:gd name="T91" fmla="*/ 4779554 h 98"/>
                <a:gd name="T92" fmla="*/ 105047516 w 489"/>
                <a:gd name="T93" fmla="*/ 20242981 h 98"/>
                <a:gd name="T94" fmla="*/ 101533442 w 489"/>
                <a:gd name="T95" fmla="*/ 17557588 h 98"/>
                <a:gd name="T96" fmla="*/ 122504641 w 489"/>
                <a:gd name="T97" fmla="*/ 15964342 h 98"/>
                <a:gd name="T98" fmla="*/ 124377855 w 489"/>
                <a:gd name="T99" fmla="*/ 19978275 h 98"/>
                <a:gd name="T100" fmla="*/ 125714548 w 489"/>
                <a:gd name="T101" fmla="*/ 12248110 h 98"/>
                <a:gd name="T102" fmla="*/ 129761528 w 489"/>
                <a:gd name="T103" fmla="*/ 2387692 h 98"/>
                <a:gd name="T104" fmla="*/ 120094005 w 489"/>
                <a:gd name="T105" fmla="*/ 2656512 h 98"/>
                <a:gd name="T106" fmla="*/ 116317639 w 489"/>
                <a:gd name="T107" fmla="*/ 6107589 h 98"/>
                <a:gd name="T108" fmla="*/ 119561219 w 489"/>
                <a:gd name="T109" fmla="*/ 6935087 h 98"/>
                <a:gd name="T110" fmla="*/ 125714548 w 489"/>
                <a:gd name="T111" fmla="*/ 3715719 h 98"/>
                <a:gd name="T112" fmla="*/ 123037483 w 489"/>
                <a:gd name="T113" fmla="*/ 10655441 h 98"/>
                <a:gd name="T114" fmla="*/ 123037483 w 489"/>
                <a:gd name="T115" fmla="*/ 6670445 h 98"/>
                <a:gd name="T116" fmla="*/ 14513647 w 489"/>
                <a:gd name="T117" fmla="*/ 4514399 h 9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89" h="98">
                  <a:moveTo>
                    <a:pt x="98" y="37"/>
                  </a:moveTo>
                  <a:cubicBezTo>
                    <a:pt x="98" y="37"/>
                    <a:pt x="101" y="31"/>
                    <a:pt x="102" y="39"/>
                  </a:cubicBezTo>
                  <a:lnTo>
                    <a:pt x="104" y="45"/>
                  </a:lnTo>
                  <a:cubicBezTo>
                    <a:pt x="104" y="45"/>
                    <a:pt x="106" y="49"/>
                    <a:pt x="109" y="43"/>
                  </a:cubicBezTo>
                  <a:lnTo>
                    <a:pt x="112" y="40"/>
                  </a:lnTo>
                  <a:cubicBezTo>
                    <a:pt x="112" y="40"/>
                    <a:pt x="114" y="40"/>
                    <a:pt x="114" y="37"/>
                  </a:cubicBezTo>
                  <a:lnTo>
                    <a:pt x="113" y="28"/>
                  </a:lnTo>
                  <a:cubicBezTo>
                    <a:pt x="113" y="28"/>
                    <a:pt x="113" y="22"/>
                    <a:pt x="111" y="22"/>
                  </a:cubicBezTo>
                  <a:cubicBezTo>
                    <a:pt x="111" y="22"/>
                    <a:pt x="108" y="16"/>
                    <a:pt x="112" y="15"/>
                  </a:cubicBezTo>
                  <a:cubicBezTo>
                    <a:pt x="112" y="15"/>
                    <a:pt x="113" y="11"/>
                    <a:pt x="119" y="14"/>
                  </a:cubicBezTo>
                  <a:cubicBezTo>
                    <a:pt x="119" y="14"/>
                    <a:pt x="125" y="16"/>
                    <a:pt x="123" y="21"/>
                  </a:cubicBezTo>
                  <a:lnTo>
                    <a:pt x="122" y="29"/>
                  </a:lnTo>
                  <a:cubicBezTo>
                    <a:pt x="122" y="29"/>
                    <a:pt x="121" y="33"/>
                    <a:pt x="127" y="28"/>
                  </a:cubicBezTo>
                  <a:lnTo>
                    <a:pt x="135" y="23"/>
                  </a:lnTo>
                  <a:cubicBezTo>
                    <a:pt x="135" y="23"/>
                    <a:pt x="143" y="20"/>
                    <a:pt x="145" y="24"/>
                  </a:cubicBezTo>
                  <a:cubicBezTo>
                    <a:pt x="145" y="24"/>
                    <a:pt x="147" y="27"/>
                    <a:pt x="143" y="30"/>
                  </a:cubicBezTo>
                  <a:cubicBezTo>
                    <a:pt x="143" y="30"/>
                    <a:pt x="131" y="33"/>
                    <a:pt x="133" y="42"/>
                  </a:cubicBezTo>
                  <a:cubicBezTo>
                    <a:pt x="133" y="42"/>
                    <a:pt x="139" y="43"/>
                    <a:pt x="134" y="48"/>
                  </a:cubicBezTo>
                  <a:cubicBezTo>
                    <a:pt x="134" y="48"/>
                    <a:pt x="128" y="49"/>
                    <a:pt x="125" y="52"/>
                  </a:cubicBezTo>
                  <a:lnTo>
                    <a:pt x="121" y="53"/>
                  </a:lnTo>
                  <a:lnTo>
                    <a:pt x="121" y="86"/>
                  </a:lnTo>
                  <a:cubicBezTo>
                    <a:pt x="121" y="86"/>
                    <a:pt x="121" y="96"/>
                    <a:pt x="115" y="92"/>
                  </a:cubicBezTo>
                  <a:cubicBezTo>
                    <a:pt x="115" y="92"/>
                    <a:pt x="109" y="84"/>
                    <a:pt x="113" y="74"/>
                  </a:cubicBezTo>
                  <a:lnTo>
                    <a:pt x="114" y="49"/>
                  </a:lnTo>
                  <a:cubicBezTo>
                    <a:pt x="114" y="49"/>
                    <a:pt x="115" y="41"/>
                    <a:pt x="109" y="50"/>
                  </a:cubicBezTo>
                  <a:lnTo>
                    <a:pt x="104" y="57"/>
                  </a:lnTo>
                  <a:cubicBezTo>
                    <a:pt x="104" y="57"/>
                    <a:pt x="102" y="60"/>
                    <a:pt x="98" y="58"/>
                  </a:cubicBezTo>
                  <a:cubicBezTo>
                    <a:pt x="98" y="58"/>
                    <a:pt x="90" y="54"/>
                    <a:pt x="94" y="47"/>
                  </a:cubicBezTo>
                  <a:cubicBezTo>
                    <a:pt x="96" y="45"/>
                    <a:pt x="97" y="40"/>
                    <a:pt x="98" y="37"/>
                  </a:cubicBezTo>
                  <a:close/>
                  <a:moveTo>
                    <a:pt x="121" y="39"/>
                  </a:moveTo>
                  <a:lnTo>
                    <a:pt x="121" y="45"/>
                  </a:lnTo>
                  <a:cubicBezTo>
                    <a:pt x="121" y="45"/>
                    <a:pt x="120" y="48"/>
                    <a:pt x="125" y="45"/>
                  </a:cubicBezTo>
                  <a:cubicBezTo>
                    <a:pt x="125" y="45"/>
                    <a:pt x="128" y="42"/>
                    <a:pt x="128" y="40"/>
                  </a:cubicBezTo>
                  <a:cubicBezTo>
                    <a:pt x="128" y="40"/>
                    <a:pt x="128" y="35"/>
                    <a:pt x="130" y="35"/>
                  </a:cubicBezTo>
                  <a:cubicBezTo>
                    <a:pt x="130" y="35"/>
                    <a:pt x="131" y="31"/>
                    <a:pt x="126" y="33"/>
                  </a:cubicBezTo>
                  <a:lnTo>
                    <a:pt x="123" y="37"/>
                  </a:lnTo>
                  <a:lnTo>
                    <a:pt x="122" y="37"/>
                  </a:lnTo>
                  <a:cubicBezTo>
                    <a:pt x="122" y="37"/>
                    <a:pt x="121" y="38"/>
                    <a:pt x="121" y="39"/>
                  </a:cubicBezTo>
                  <a:close/>
                  <a:moveTo>
                    <a:pt x="38" y="65"/>
                  </a:moveTo>
                  <a:cubicBezTo>
                    <a:pt x="38" y="67"/>
                    <a:pt x="37" y="68"/>
                    <a:pt x="34" y="69"/>
                  </a:cubicBezTo>
                  <a:lnTo>
                    <a:pt x="30" y="70"/>
                  </a:lnTo>
                  <a:cubicBezTo>
                    <a:pt x="26" y="71"/>
                    <a:pt x="25" y="71"/>
                    <a:pt x="28" y="69"/>
                  </a:cubicBezTo>
                  <a:lnTo>
                    <a:pt x="35" y="64"/>
                  </a:lnTo>
                  <a:cubicBezTo>
                    <a:pt x="37" y="63"/>
                    <a:pt x="38" y="63"/>
                    <a:pt x="38" y="65"/>
                  </a:cubicBezTo>
                  <a:close/>
                  <a:moveTo>
                    <a:pt x="48" y="57"/>
                  </a:moveTo>
                  <a:lnTo>
                    <a:pt x="48" y="61"/>
                  </a:lnTo>
                  <a:cubicBezTo>
                    <a:pt x="48" y="63"/>
                    <a:pt x="50" y="63"/>
                    <a:pt x="51" y="62"/>
                  </a:cubicBezTo>
                  <a:cubicBezTo>
                    <a:pt x="51" y="62"/>
                    <a:pt x="51" y="61"/>
                    <a:pt x="51" y="59"/>
                  </a:cubicBezTo>
                  <a:cubicBezTo>
                    <a:pt x="50" y="58"/>
                    <a:pt x="49" y="57"/>
                    <a:pt x="48" y="57"/>
                  </a:cubicBezTo>
                  <a:close/>
                  <a:moveTo>
                    <a:pt x="50" y="50"/>
                  </a:moveTo>
                  <a:cubicBezTo>
                    <a:pt x="48" y="50"/>
                    <a:pt x="48" y="51"/>
                    <a:pt x="48" y="52"/>
                  </a:cubicBezTo>
                  <a:cubicBezTo>
                    <a:pt x="49" y="53"/>
                    <a:pt x="51" y="53"/>
                    <a:pt x="53" y="51"/>
                  </a:cubicBezTo>
                  <a:lnTo>
                    <a:pt x="58" y="48"/>
                  </a:lnTo>
                  <a:cubicBezTo>
                    <a:pt x="59" y="47"/>
                    <a:pt x="59" y="47"/>
                    <a:pt x="56" y="47"/>
                  </a:cubicBezTo>
                  <a:lnTo>
                    <a:pt x="51" y="49"/>
                  </a:lnTo>
                  <a:lnTo>
                    <a:pt x="50" y="50"/>
                  </a:lnTo>
                  <a:close/>
                  <a:moveTo>
                    <a:pt x="48" y="39"/>
                  </a:moveTo>
                  <a:lnTo>
                    <a:pt x="47" y="44"/>
                  </a:lnTo>
                  <a:cubicBezTo>
                    <a:pt x="48" y="47"/>
                    <a:pt x="49" y="47"/>
                    <a:pt x="51" y="45"/>
                  </a:cubicBezTo>
                  <a:cubicBezTo>
                    <a:pt x="51" y="44"/>
                    <a:pt x="52" y="43"/>
                    <a:pt x="53" y="41"/>
                  </a:cubicBezTo>
                  <a:cubicBezTo>
                    <a:pt x="53" y="39"/>
                    <a:pt x="52" y="39"/>
                    <a:pt x="51" y="38"/>
                  </a:cubicBezTo>
                  <a:cubicBezTo>
                    <a:pt x="50" y="38"/>
                    <a:pt x="49" y="38"/>
                    <a:pt x="48" y="39"/>
                  </a:cubicBezTo>
                  <a:close/>
                  <a:moveTo>
                    <a:pt x="29" y="76"/>
                  </a:moveTo>
                  <a:cubicBezTo>
                    <a:pt x="34" y="73"/>
                    <a:pt x="37" y="72"/>
                    <a:pt x="38" y="73"/>
                  </a:cubicBezTo>
                  <a:cubicBezTo>
                    <a:pt x="39" y="73"/>
                    <a:pt x="39" y="80"/>
                    <a:pt x="39" y="92"/>
                  </a:cubicBezTo>
                  <a:cubicBezTo>
                    <a:pt x="39" y="98"/>
                    <a:pt x="43" y="98"/>
                    <a:pt x="45" y="95"/>
                  </a:cubicBezTo>
                  <a:cubicBezTo>
                    <a:pt x="47" y="92"/>
                    <a:pt x="48" y="86"/>
                    <a:pt x="48" y="78"/>
                  </a:cubicBezTo>
                  <a:lnTo>
                    <a:pt x="48" y="71"/>
                  </a:lnTo>
                  <a:lnTo>
                    <a:pt x="50" y="68"/>
                  </a:lnTo>
                  <a:lnTo>
                    <a:pt x="59" y="64"/>
                  </a:lnTo>
                  <a:cubicBezTo>
                    <a:pt x="62" y="63"/>
                    <a:pt x="62" y="61"/>
                    <a:pt x="59" y="60"/>
                  </a:cubicBezTo>
                  <a:lnTo>
                    <a:pt x="54" y="56"/>
                  </a:lnTo>
                  <a:cubicBezTo>
                    <a:pt x="53" y="54"/>
                    <a:pt x="53" y="53"/>
                    <a:pt x="56" y="52"/>
                  </a:cubicBezTo>
                  <a:lnTo>
                    <a:pt x="71" y="44"/>
                  </a:lnTo>
                  <a:cubicBezTo>
                    <a:pt x="73" y="44"/>
                    <a:pt x="74" y="42"/>
                    <a:pt x="71" y="39"/>
                  </a:cubicBezTo>
                  <a:cubicBezTo>
                    <a:pt x="69" y="37"/>
                    <a:pt x="67" y="37"/>
                    <a:pt x="64" y="39"/>
                  </a:cubicBezTo>
                  <a:lnTo>
                    <a:pt x="59" y="41"/>
                  </a:lnTo>
                  <a:cubicBezTo>
                    <a:pt x="56" y="44"/>
                    <a:pt x="55" y="42"/>
                    <a:pt x="59" y="37"/>
                  </a:cubicBezTo>
                  <a:lnTo>
                    <a:pt x="64" y="34"/>
                  </a:lnTo>
                  <a:cubicBezTo>
                    <a:pt x="68" y="32"/>
                    <a:pt x="66" y="30"/>
                    <a:pt x="63" y="29"/>
                  </a:cubicBezTo>
                  <a:lnTo>
                    <a:pt x="59" y="26"/>
                  </a:lnTo>
                  <a:cubicBezTo>
                    <a:pt x="57" y="25"/>
                    <a:pt x="56" y="25"/>
                    <a:pt x="55" y="28"/>
                  </a:cubicBezTo>
                  <a:cubicBezTo>
                    <a:pt x="55" y="32"/>
                    <a:pt x="54" y="34"/>
                    <a:pt x="52" y="35"/>
                  </a:cubicBezTo>
                  <a:cubicBezTo>
                    <a:pt x="50" y="36"/>
                    <a:pt x="48" y="36"/>
                    <a:pt x="47" y="35"/>
                  </a:cubicBezTo>
                  <a:cubicBezTo>
                    <a:pt x="45" y="33"/>
                    <a:pt x="45" y="32"/>
                    <a:pt x="47" y="30"/>
                  </a:cubicBezTo>
                  <a:cubicBezTo>
                    <a:pt x="49" y="27"/>
                    <a:pt x="52" y="25"/>
                    <a:pt x="56" y="25"/>
                  </a:cubicBezTo>
                  <a:cubicBezTo>
                    <a:pt x="60" y="23"/>
                    <a:pt x="64" y="21"/>
                    <a:pt x="65" y="18"/>
                  </a:cubicBezTo>
                  <a:cubicBezTo>
                    <a:pt x="66" y="17"/>
                    <a:pt x="65" y="14"/>
                    <a:pt x="62" y="11"/>
                  </a:cubicBezTo>
                  <a:cubicBezTo>
                    <a:pt x="59" y="6"/>
                    <a:pt x="55" y="5"/>
                    <a:pt x="52" y="10"/>
                  </a:cubicBezTo>
                  <a:lnTo>
                    <a:pt x="47" y="22"/>
                  </a:lnTo>
                  <a:lnTo>
                    <a:pt x="43" y="22"/>
                  </a:lnTo>
                  <a:lnTo>
                    <a:pt x="44" y="14"/>
                  </a:lnTo>
                  <a:cubicBezTo>
                    <a:pt x="45" y="12"/>
                    <a:pt x="43" y="10"/>
                    <a:pt x="40" y="7"/>
                  </a:cubicBezTo>
                  <a:cubicBezTo>
                    <a:pt x="36" y="5"/>
                    <a:pt x="34" y="4"/>
                    <a:pt x="33" y="7"/>
                  </a:cubicBezTo>
                  <a:cubicBezTo>
                    <a:pt x="32" y="7"/>
                    <a:pt x="33" y="9"/>
                    <a:pt x="36" y="13"/>
                  </a:cubicBezTo>
                  <a:cubicBezTo>
                    <a:pt x="38" y="15"/>
                    <a:pt x="39" y="18"/>
                    <a:pt x="41" y="23"/>
                  </a:cubicBezTo>
                  <a:cubicBezTo>
                    <a:pt x="36" y="23"/>
                    <a:pt x="31" y="24"/>
                    <a:pt x="26" y="23"/>
                  </a:cubicBezTo>
                  <a:cubicBezTo>
                    <a:pt x="20" y="23"/>
                    <a:pt x="17" y="24"/>
                    <a:pt x="20" y="27"/>
                  </a:cubicBezTo>
                  <a:cubicBezTo>
                    <a:pt x="21" y="29"/>
                    <a:pt x="23" y="30"/>
                    <a:pt x="24" y="32"/>
                  </a:cubicBezTo>
                  <a:lnTo>
                    <a:pt x="38" y="28"/>
                  </a:lnTo>
                  <a:cubicBezTo>
                    <a:pt x="45" y="27"/>
                    <a:pt x="45" y="27"/>
                    <a:pt x="43" y="30"/>
                  </a:cubicBezTo>
                  <a:cubicBezTo>
                    <a:pt x="43" y="31"/>
                    <a:pt x="41" y="31"/>
                    <a:pt x="39" y="30"/>
                  </a:cubicBezTo>
                  <a:cubicBezTo>
                    <a:pt x="36" y="31"/>
                    <a:pt x="36" y="33"/>
                    <a:pt x="37" y="35"/>
                  </a:cubicBezTo>
                  <a:cubicBezTo>
                    <a:pt x="38" y="39"/>
                    <a:pt x="38" y="40"/>
                    <a:pt x="35" y="38"/>
                  </a:cubicBezTo>
                  <a:cubicBezTo>
                    <a:pt x="34" y="38"/>
                    <a:pt x="33" y="38"/>
                    <a:pt x="33" y="39"/>
                  </a:cubicBezTo>
                  <a:cubicBezTo>
                    <a:pt x="32" y="40"/>
                    <a:pt x="30" y="40"/>
                    <a:pt x="28" y="37"/>
                  </a:cubicBezTo>
                  <a:cubicBezTo>
                    <a:pt x="24" y="33"/>
                    <a:pt x="21" y="32"/>
                    <a:pt x="20" y="35"/>
                  </a:cubicBezTo>
                  <a:lnTo>
                    <a:pt x="21" y="38"/>
                  </a:lnTo>
                  <a:cubicBezTo>
                    <a:pt x="23" y="42"/>
                    <a:pt x="23" y="44"/>
                    <a:pt x="20" y="44"/>
                  </a:cubicBezTo>
                  <a:cubicBezTo>
                    <a:pt x="19" y="45"/>
                    <a:pt x="20" y="46"/>
                    <a:pt x="21" y="47"/>
                  </a:cubicBezTo>
                  <a:lnTo>
                    <a:pt x="24" y="50"/>
                  </a:lnTo>
                  <a:cubicBezTo>
                    <a:pt x="26" y="53"/>
                    <a:pt x="28" y="53"/>
                    <a:pt x="32" y="49"/>
                  </a:cubicBezTo>
                  <a:cubicBezTo>
                    <a:pt x="36" y="44"/>
                    <a:pt x="38" y="43"/>
                    <a:pt x="38" y="47"/>
                  </a:cubicBezTo>
                  <a:cubicBezTo>
                    <a:pt x="38" y="50"/>
                    <a:pt x="37" y="51"/>
                    <a:pt x="34" y="51"/>
                  </a:cubicBezTo>
                  <a:lnTo>
                    <a:pt x="1" y="61"/>
                  </a:lnTo>
                  <a:cubicBezTo>
                    <a:pt x="0" y="61"/>
                    <a:pt x="0" y="61"/>
                    <a:pt x="0" y="61"/>
                  </a:cubicBezTo>
                  <a:lnTo>
                    <a:pt x="7" y="66"/>
                  </a:lnTo>
                  <a:cubicBezTo>
                    <a:pt x="8" y="66"/>
                    <a:pt x="10" y="66"/>
                    <a:pt x="11" y="66"/>
                  </a:cubicBezTo>
                  <a:lnTo>
                    <a:pt x="20" y="63"/>
                  </a:lnTo>
                  <a:lnTo>
                    <a:pt x="33" y="56"/>
                  </a:lnTo>
                  <a:cubicBezTo>
                    <a:pt x="37" y="55"/>
                    <a:pt x="39" y="55"/>
                    <a:pt x="38" y="58"/>
                  </a:cubicBezTo>
                  <a:cubicBezTo>
                    <a:pt x="38" y="59"/>
                    <a:pt x="37" y="60"/>
                    <a:pt x="35" y="61"/>
                  </a:cubicBezTo>
                  <a:cubicBezTo>
                    <a:pt x="29" y="64"/>
                    <a:pt x="23" y="69"/>
                    <a:pt x="17" y="74"/>
                  </a:cubicBezTo>
                  <a:cubicBezTo>
                    <a:pt x="14" y="77"/>
                    <a:pt x="13" y="78"/>
                    <a:pt x="17" y="78"/>
                  </a:cubicBezTo>
                  <a:cubicBezTo>
                    <a:pt x="19" y="79"/>
                    <a:pt x="21" y="79"/>
                    <a:pt x="25" y="77"/>
                  </a:cubicBezTo>
                  <a:lnTo>
                    <a:pt x="29" y="76"/>
                  </a:lnTo>
                  <a:close/>
                  <a:moveTo>
                    <a:pt x="186" y="22"/>
                  </a:moveTo>
                  <a:lnTo>
                    <a:pt x="193" y="17"/>
                  </a:lnTo>
                  <a:cubicBezTo>
                    <a:pt x="193" y="17"/>
                    <a:pt x="195" y="13"/>
                    <a:pt x="198" y="18"/>
                  </a:cubicBezTo>
                  <a:cubicBezTo>
                    <a:pt x="198" y="18"/>
                    <a:pt x="202" y="23"/>
                    <a:pt x="196" y="24"/>
                  </a:cubicBezTo>
                  <a:cubicBezTo>
                    <a:pt x="196" y="24"/>
                    <a:pt x="193" y="26"/>
                    <a:pt x="191" y="25"/>
                  </a:cubicBezTo>
                  <a:cubicBezTo>
                    <a:pt x="191" y="25"/>
                    <a:pt x="180" y="30"/>
                    <a:pt x="177" y="31"/>
                  </a:cubicBezTo>
                  <a:cubicBezTo>
                    <a:pt x="177" y="31"/>
                    <a:pt x="171" y="33"/>
                    <a:pt x="172" y="30"/>
                  </a:cubicBezTo>
                  <a:lnTo>
                    <a:pt x="183" y="24"/>
                  </a:lnTo>
                  <a:lnTo>
                    <a:pt x="186" y="22"/>
                  </a:lnTo>
                  <a:close/>
                  <a:moveTo>
                    <a:pt x="217" y="29"/>
                  </a:moveTo>
                  <a:lnTo>
                    <a:pt x="216" y="50"/>
                  </a:lnTo>
                  <a:lnTo>
                    <a:pt x="220" y="47"/>
                  </a:lnTo>
                  <a:lnTo>
                    <a:pt x="221" y="42"/>
                  </a:lnTo>
                  <a:cubicBezTo>
                    <a:pt x="221" y="42"/>
                    <a:pt x="221" y="39"/>
                    <a:pt x="225" y="43"/>
                  </a:cubicBezTo>
                  <a:cubicBezTo>
                    <a:pt x="225" y="43"/>
                    <a:pt x="229" y="46"/>
                    <a:pt x="228" y="50"/>
                  </a:cubicBezTo>
                  <a:cubicBezTo>
                    <a:pt x="228" y="50"/>
                    <a:pt x="220" y="52"/>
                    <a:pt x="216" y="59"/>
                  </a:cubicBezTo>
                  <a:lnTo>
                    <a:pt x="216" y="83"/>
                  </a:lnTo>
                  <a:cubicBezTo>
                    <a:pt x="216" y="83"/>
                    <a:pt x="216" y="87"/>
                    <a:pt x="215" y="89"/>
                  </a:cubicBezTo>
                  <a:cubicBezTo>
                    <a:pt x="215" y="89"/>
                    <a:pt x="212" y="95"/>
                    <a:pt x="211" y="94"/>
                  </a:cubicBezTo>
                  <a:cubicBezTo>
                    <a:pt x="211" y="94"/>
                    <a:pt x="207" y="92"/>
                    <a:pt x="209" y="86"/>
                  </a:cubicBezTo>
                  <a:lnTo>
                    <a:pt x="209" y="69"/>
                  </a:lnTo>
                  <a:cubicBezTo>
                    <a:pt x="209" y="69"/>
                    <a:pt x="210" y="63"/>
                    <a:pt x="206" y="68"/>
                  </a:cubicBezTo>
                  <a:cubicBezTo>
                    <a:pt x="206" y="68"/>
                    <a:pt x="202" y="74"/>
                    <a:pt x="197" y="69"/>
                  </a:cubicBezTo>
                  <a:cubicBezTo>
                    <a:pt x="197" y="69"/>
                    <a:pt x="192" y="67"/>
                    <a:pt x="197" y="64"/>
                  </a:cubicBezTo>
                  <a:cubicBezTo>
                    <a:pt x="197" y="64"/>
                    <a:pt x="198" y="64"/>
                    <a:pt x="199" y="59"/>
                  </a:cubicBezTo>
                  <a:lnTo>
                    <a:pt x="200" y="55"/>
                  </a:lnTo>
                  <a:cubicBezTo>
                    <a:pt x="200" y="55"/>
                    <a:pt x="201" y="50"/>
                    <a:pt x="198" y="50"/>
                  </a:cubicBezTo>
                  <a:cubicBezTo>
                    <a:pt x="198" y="50"/>
                    <a:pt x="195" y="47"/>
                    <a:pt x="197" y="45"/>
                  </a:cubicBezTo>
                  <a:cubicBezTo>
                    <a:pt x="197" y="45"/>
                    <a:pt x="203" y="38"/>
                    <a:pt x="196" y="32"/>
                  </a:cubicBezTo>
                  <a:cubicBezTo>
                    <a:pt x="196" y="32"/>
                    <a:pt x="190" y="29"/>
                    <a:pt x="195" y="28"/>
                  </a:cubicBezTo>
                  <a:cubicBezTo>
                    <a:pt x="195" y="28"/>
                    <a:pt x="199" y="28"/>
                    <a:pt x="199" y="29"/>
                  </a:cubicBezTo>
                  <a:cubicBezTo>
                    <a:pt x="199" y="29"/>
                    <a:pt x="207" y="28"/>
                    <a:pt x="207" y="34"/>
                  </a:cubicBezTo>
                  <a:cubicBezTo>
                    <a:pt x="207" y="34"/>
                    <a:pt x="207" y="37"/>
                    <a:pt x="205" y="37"/>
                  </a:cubicBezTo>
                  <a:cubicBezTo>
                    <a:pt x="205" y="37"/>
                    <a:pt x="197" y="44"/>
                    <a:pt x="203" y="44"/>
                  </a:cubicBezTo>
                  <a:cubicBezTo>
                    <a:pt x="203" y="44"/>
                    <a:pt x="211" y="46"/>
                    <a:pt x="205" y="52"/>
                  </a:cubicBezTo>
                  <a:cubicBezTo>
                    <a:pt x="205" y="52"/>
                    <a:pt x="203" y="51"/>
                    <a:pt x="202" y="57"/>
                  </a:cubicBezTo>
                  <a:cubicBezTo>
                    <a:pt x="202" y="57"/>
                    <a:pt x="199" y="64"/>
                    <a:pt x="204" y="61"/>
                  </a:cubicBezTo>
                  <a:cubicBezTo>
                    <a:pt x="204" y="61"/>
                    <a:pt x="206" y="60"/>
                    <a:pt x="209" y="57"/>
                  </a:cubicBezTo>
                  <a:cubicBezTo>
                    <a:pt x="209" y="57"/>
                    <a:pt x="210" y="54"/>
                    <a:pt x="210" y="51"/>
                  </a:cubicBezTo>
                  <a:cubicBezTo>
                    <a:pt x="210" y="51"/>
                    <a:pt x="210" y="26"/>
                    <a:pt x="209" y="20"/>
                  </a:cubicBezTo>
                  <a:cubicBezTo>
                    <a:pt x="209" y="20"/>
                    <a:pt x="207" y="16"/>
                    <a:pt x="211" y="14"/>
                  </a:cubicBezTo>
                  <a:cubicBezTo>
                    <a:pt x="211" y="14"/>
                    <a:pt x="214" y="12"/>
                    <a:pt x="218" y="16"/>
                  </a:cubicBezTo>
                  <a:cubicBezTo>
                    <a:pt x="218" y="16"/>
                    <a:pt x="221" y="17"/>
                    <a:pt x="218" y="21"/>
                  </a:cubicBezTo>
                  <a:lnTo>
                    <a:pt x="217" y="26"/>
                  </a:lnTo>
                  <a:lnTo>
                    <a:pt x="217" y="29"/>
                  </a:lnTo>
                  <a:close/>
                  <a:moveTo>
                    <a:pt x="170" y="48"/>
                  </a:moveTo>
                  <a:cubicBezTo>
                    <a:pt x="170" y="48"/>
                    <a:pt x="165" y="51"/>
                    <a:pt x="163" y="49"/>
                  </a:cubicBezTo>
                  <a:cubicBezTo>
                    <a:pt x="163" y="49"/>
                    <a:pt x="160" y="49"/>
                    <a:pt x="162" y="52"/>
                  </a:cubicBezTo>
                  <a:cubicBezTo>
                    <a:pt x="162" y="52"/>
                    <a:pt x="165" y="59"/>
                    <a:pt x="171" y="55"/>
                  </a:cubicBezTo>
                  <a:lnTo>
                    <a:pt x="179" y="49"/>
                  </a:lnTo>
                  <a:cubicBezTo>
                    <a:pt x="179" y="49"/>
                    <a:pt x="182" y="45"/>
                    <a:pt x="181" y="51"/>
                  </a:cubicBezTo>
                  <a:cubicBezTo>
                    <a:pt x="181" y="51"/>
                    <a:pt x="181" y="55"/>
                    <a:pt x="179" y="55"/>
                  </a:cubicBezTo>
                  <a:lnTo>
                    <a:pt x="167" y="68"/>
                  </a:lnTo>
                  <a:cubicBezTo>
                    <a:pt x="167" y="68"/>
                    <a:pt x="162" y="73"/>
                    <a:pt x="168" y="74"/>
                  </a:cubicBezTo>
                  <a:cubicBezTo>
                    <a:pt x="168" y="74"/>
                    <a:pt x="172" y="75"/>
                    <a:pt x="175" y="72"/>
                  </a:cubicBezTo>
                  <a:cubicBezTo>
                    <a:pt x="175" y="72"/>
                    <a:pt x="180" y="66"/>
                    <a:pt x="179" y="70"/>
                  </a:cubicBezTo>
                  <a:lnTo>
                    <a:pt x="179" y="79"/>
                  </a:lnTo>
                  <a:cubicBezTo>
                    <a:pt x="179" y="79"/>
                    <a:pt x="178" y="82"/>
                    <a:pt x="181" y="83"/>
                  </a:cubicBezTo>
                  <a:cubicBezTo>
                    <a:pt x="181" y="83"/>
                    <a:pt x="183" y="85"/>
                    <a:pt x="185" y="82"/>
                  </a:cubicBezTo>
                  <a:cubicBezTo>
                    <a:pt x="185" y="82"/>
                    <a:pt x="187" y="80"/>
                    <a:pt x="186" y="75"/>
                  </a:cubicBezTo>
                  <a:lnTo>
                    <a:pt x="186" y="63"/>
                  </a:lnTo>
                  <a:cubicBezTo>
                    <a:pt x="186" y="63"/>
                    <a:pt x="192" y="59"/>
                    <a:pt x="193" y="57"/>
                  </a:cubicBezTo>
                  <a:cubicBezTo>
                    <a:pt x="193" y="57"/>
                    <a:pt x="194" y="53"/>
                    <a:pt x="190" y="57"/>
                  </a:cubicBezTo>
                  <a:cubicBezTo>
                    <a:pt x="190" y="57"/>
                    <a:pt x="185" y="62"/>
                    <a:pt x="186" y="58"/>
                  </a:cubicBezTo>
                  <a:lnTo>
                    <a:pt x="186" y="52"/>
                  </a:lnTo>
                  <a:cubicBezTo>
                    <a:pt x="186" y="52"/>
                    <a:pt x="197" y="43"/>
                    <a:pt x="196" y="42"/>
                  </a:cubicBezTo>
                  <a:cubicBezTo>
                    <a:pt x="196" y="41"/>
                    <a:pt x="198" y="40"/>
                    <a:pt x="194" y="36"/>
                  </a:cubicBezTo>
                  <a:cubicBezTo>
                    <a:pt x="194" y="36"/>
                    <a:pt x="191" y="34"/>
                    <a:pt x="190" y="37"/>
                  </a:cubicBezTo>
                  <a:cubicBezTo>
                    <a:pt x="190" y="37"/>
                    <a:pt x="186" y="41"/>
                    <a:pt x="186" y="37"/>
                  </a:cubicBezTo>
                  <a:cubicBezTo>
                    <a:pt x="186" y="37"/>
                    <a:pt x="189" y="34"/>
                    <a:pt x="186" y="32"/>
                  </a:cubicBezTo>
                  <a:cubicBezTo>
                    <a:pt x="186" y="32"/>
                    <a:pt x="182" y="28"/>
                    <a:pt x="180" y="33"/>
                  </a:cubicBezTo>
                  <a:cubicBezTo>
                    <a:pt x="180" y="33"/>
                    <a:pt x="178" y="33"/>
                    <a:pt x="181" y="42"/>
                  </a:cubicBezTo>
                  <a:lnTo>
                    <a:pt x="176" y="44"/>
                  </a:lnTo>
                  <a:lnTo>
                    <a:pt x="173" y="46"/>
                  </a:lnTo>
                  <a:lnTo>
                    <a:pt x="170" y="48"/>
                  </a:lnTo>
                  <a:close/>
                  <a:moveTo>
                    <a:pt x="186" y="43"/>
                  </a:moveTo>
                  <a:cubicBezTo>
                    <a:pt x="186" y="43"/>
                    <a:pt x="187" y="41"/>
                    <a:pt x="189" y="42"/>
                  </a:cubicBezTo>
                  <a:cubicBezTo>
                    <a:pt x="189" y="42"/>
                    <a:pt x="189" y="44"/>
                    <a:pt x="188" y="45"/>
                  </a:cubicBezTo>
                  <a:cubicBezTo>
                    <a:pt x="188" y="45"/>
                    <a:pt x="186" y="46"/>
                    <a:pt x="187" y="44"/>
                  </a:cubicBezTo>
                  <a:cubicBezTo>
                    <a:pt x="186" y="46"/>
                    <a:pt x="186" y="43"/>
                    <a:pt x="186" y="43"/>
                  </a:cubicBezTo>
                  <a:close/>
                  <a:moveTo>
                    <a:pt x="175" y="64"/>
                  </a:moveTo>
                  <a:lnTo>
                    <a:pt x="178" y="61"/>
                  </a:lnTo>
                  <a:cubicBezTo>
                    <a:pt x="178" y="61"/>
                    <a:pt x="180" y="57"/>
                    <a:pt x="180" y="60"/>
                  </a:cubicBezTo>
                  <a:cubicBezTo>
                    <a:pt x="180" y="60"/>
                    <a:pt x="180" y="65"/>
                    <a:pt x="177" y="65"/>
                  </a:cubicBezTo>
                  <a:cubicBezTo>
                    <a:pt x="177" y="65"/>
                    <a:pt x="174" y="67"/>
                    <a:pt x="174" y="65"/>
                  </a:cubicBezTo>
                  <a:lnTo>
                    <a:pt x="175" y="65"/>
                  </a:lnTo>
                  <a:lnTo>
                    <a:pt x="175" y="64"/>
                  </a:lnTo>
                  <a:close/>
                  <a:moveTo>
                    <a:pt x="255" y="43"/>
                  </a:moveTo>
                  <a:cubicBezTo>
                    <a:pt x="255" y="43"/>
                    <a:pt x="252" y="46"/>
                    <a:pt x="249" y="46"/>
                  </a:cubicBezTo>
                  <a:cubicBezTo>
                    <a:pt x="249" y="46"/>
                    <a:pt x="247" y="45"/>
                    <a:pt x="248" y="48"/>
                  </a:cubicBezTo>
                  <a:cubicBezTo>
                    <a:pt x="248" y="48"/>
                    <a:pt x="248" y="51"/>
                    <a:pt x="253" y="52"/>
                  </a:cubicBezTo>
                  <a:cubicBezTo>
                    <a:pt x="253" y="52"/>
                    <a:pt x="257" y="52"/>
                    <a:pt x="257" y="51"/>
                  </a:cubicBezTo>
                  <a:cubicBezTo>
                    <a:pt x="257" y="51"/>
                    <a:pt x="257" y="49"/>
                    <a:pt x="260" y="48"/>
                  </a:cubicBezTo>
                  <a:cubicBezTo>
                    <a:pt x="260" y="48"/>
                    <a:pt x="263" y="46"/>
                    <a:pt x="264" y="45"/>
                  </a:cubicBezTo>
                  <a:cubicBezTo>
                    <a:pt x="264" y="45"/>
                    <a:pt x="267" y="42"/>
                    <a:pt x="266" y="46"/>
                  </a:cubicBezTo>
                  <a:lnTo>
                    <a:pt x="265" y="55"/>
                  </a:lnTo>
                  <a:cubicBezTo>
                    <a:pt x="265" y="59"/>
                    <a:pt x="258" y="64"/>
                    <a:pt x="256" y="66"/>
                  </a:cubicBezTo>
                  <a:cubicBezTo>
                    <a:pt x="256" y="66"/>
                    <a:pt x="253" y="69"/>
                    <a:pt x="251" y="69"/>
                  </a:cubicBezTo>
                  <a:cubicBezTo>
                    <a:pt x="251" y="69"/>
                    <a:pt x="249" y="68"/>
                    <a:pt x="251" y="72"/>
                  </a:cubicBezTo>
                  <a:cubicBezTo>
                    <a:pt x="251" y="72"/>
                    <a:pt x="255" y="76"/>
                    <a:pt x="257" y="75"/>
                  </a:cubicBezTo>
                  <a:lnTo>
                    <a:pt x="261" y="71"/>
                  </a:lnTo>
                  <a:lnTo>
                    <a:pt x="263" y="67"/>
                  </a:lnTo>
                  <a:cubicBezTo>
                    <a:pt x="263" y="67"/>
                    <a:pt x="266" y="63"/>
                    <a:pt x="265" y="69"/>
                  </a:cubicBezTo>
                  <a:cubicBezTo>
                    <a:pt x="265" y="69"/>
                    <a:pt x="265" y="77"/>
                    <a:pt x="263" y="79"/>
                  </a:cubicBezTo>
                  <a:cubicBezTo>
                    <a:pt x="263" y="79"/>
                    <a:pt x="262" y="79"/>
                    <a:pt x="264" y="82"/>
                  </a:cubicBezTo>
                  <a:cubicBezTo>
                    <a:pt x="264" y="82"/>
                    <a:pt x="266" y="87"/>
                    <a:pt x="268" y="85"/>
                  </a:cubicBezTo>
                  <a:lnTo>
                    <a:pt x="270" y="81"/>
                  </a:lnTo>
                  <a:cubicBezTo>
                    <a:pt x="270" y="81"/>
                    <a:pt x="272" y="78"/>
                    <a:pt x="271" y="76"/>
                  </a:cubicBezTo>
                  <a:cubicBezTo>
                    <a:pt x="270" y="75"/>
                    <a:pt x="271" y="57"/>
                    <a:pt x="271" y="57"/>
                  </a:cubicBezTo>
                  <a:lnTo>
                    <a:pt x="277" y="48"/>
                  </a:lnTo>
                  <a:cubicBezTo>
                    <a:pt x="277" y="48"/>
                    <a:pt x="281" y="44"/>
                    <a:pt x="277" y="44"/>
                  </a:cubicBezTo>
                  <a:cubicBezTo>
                    <a:pt x="277" y="44"/>
                    <a:pt x="275" y="46"/>
                    <a:pt x="273" y="49"/>
                  </a:cubicBezTo>
                  <a:cubicBezTo>
                    <a:pt x="273" y="49"/>
                    <a:pt x="271" y="51"/>
                    <a:pt x="272" y="46"/>
                  </a:cubicBezTo>
                  <a:lnTo>
                    <a:pt x="272" y="40"/>
                  </a:lnTo>
                  <a:cubicBezTo>
                    <a:pt x="272" y="40"/>
                    <a:pt x="271" y="37"/>
                    <a:pt x="275" y="36"/>
                  </a:cubicBezTo>
                  <a:lnTo>
                    <a:pt x="279" y="33"/>
                  </a:lnTo>
                  <a:cubicBezTo>
                    <a:pt x="279" y="33"/>
                    <a:pt x="282" y="31"/>
                    <a:pt x="280" y="30"/>
                  </a:cubicBezTo>
                  <a:cubicBezTo>
                    <a:pt x="280" y="30"/>
                    <a:pt x="276" y="26"/>
                    <a:pt x="276" y="30"/>
                  </a:cubicBezTo>
                  <a:lnTo>
                    <a:pt x="274" y="32"/>
                  </a:lnTo>
                  <a:cubicBezTo>
                    <a:pt x="274" y="32"/>
                    <a:pt x="272" y="34"/>
                    <a:pt x="273" y="30"/>
                  </a:cubicBezTo>
                  <a:lnTo>
                    <a:pt x="274" y="23"/>
                  </a:lnTo>
                  <a:cubicBezTo>
                    <a:pt x="274" y="23"/>
                    <a:pt x="274" y="18"/>
                    <a:pt x="276" y="17"/>
                  </a:cubicBezTo>
                  <a:cubicBezTo>
                    <a:pt x="276" y="17"/>
                    <a:pt x="273" y="11"/>
                    <a:pt x="269" y="14"/>
                  </a:cubicBezTo>
                  <a:cubicBezTo>
                    <a:pt x="269" y="14"/>
                    <a:pt x="263" y="17"/>
                    <a:pt x="267" y="21"/>
                  </a:cubicBezTo>
                  <a:lnTo>
                    <a:pt x="266" y="35"/>
                  </a:lnTo>
                  <a:cubicBezTo>
                    <a:pt x="266" y="35"/>
                    <a:pt x="266" y="38"/>
                    <a:pt x="264" y="38"/>
                  </a:cubicBezTo>
                  <a:lnTo>
                    <a:pt x="258" y="42"/>
                  </a:lnTo>
                  <a:lnTo>
                    <a:pt x="256" y="43"/>
                  </a:lnTo>
                  <a:lnTo>
                    <a:pt x="255" y="43"/>
                  </a:lnTo>
                  <a:close/>
                  <a:moveTo>
                    <a:pt x="303" y="56"/>
                  </a:moveTo>
                  <a:cubicBezTo>
                    <a:pt x="303" y="56"/>
                    <a:pt x="300" y="63"/>
                    <a:pt x="298" y="65"/>
                  </a:cubicBezTo>
                  <a:lnTo>
                    <a:pt x="304" y="70"/>
                  </a:lnTo>
                  <a:cubicBezTo>
                    <a:pt x="304" y="70"/>
                    <a:pt x="306" y="73"/>
                    <a:pt x="317" y="73"/>
                  </a:cubicBezTo>
                  <a:cubicBezTo>
                    <a:pt x="317" y="73"/>
                    <a:pt x="323" y="73"/>
                    <a:pt x="316" y="76"/>
                  </a:cubicBezTo>
                  <a:lnTo>
                    <a:pt x="307" y="81"/>
                  </a:lnTo>
                  <a:cubicBezTo>
                    <a:pt x="307" y="81"/>
                    <a:pt x="300" y="84"/>
                    <a:pt x="299" y="80"/>
                  </a:cubicBezTo>
                  <a:lnTo>
                    <a:pt x="295" y="73"/>
                  </a:lnTo>
                  <a:cubicBezTo>
                    <a:pt x="295" y="73"/>
                    <a:pt x="294" y="68"/>
                    <a:pt x="293" y="72"/>
                  </a:cubicBezTo>
                  <a:cubicBezTo>
                    <a:pt x="293" y="72"/>
                    <a:pt x="288" y="78"/>
                    <a:pt x="285" y="78"/>
                  </a:cubicBezTo>
                  <a:cubicBezTo>
                    <a:pt x="285" y="78"/>
                    <a:pt x="280" y="79"/>
                    <a:pt x="276" y="77"/>
                  </a:cubicBezTo>
                  <a:cubicBezTo>
                    <a:pt x="276" y="77"/>
                    <a:pt x="269" y="77"/>
                    <a:pt x="279" y="75"/>
                  </a:cubicBezTo>
                  <a:cubicBezTo>
                    <a:pt x="279" y="75"/>
                    <a:pt x="286" y="73"/>
                    <a:pt x="290" y="66"/>
                  </a:cubicBezTo>
                  <a:lnTo>
                    <a:pt x="283" y="58"/>
                  </a:lnTo>
                  <a:cubicBezTo>
                    <a:pt x="283" y="58"/>
                    <a:pt x="280" y="55"/>
                    <a:pt x="284" y="55"/>
                  </a:cubicBezTo>
                  <a:cubicBezTo>
                    <a:pt x="284" y="55"/>
                    <a:pt x="285" y="54"/>
                    <a:pt x="289" y="57"/>
                  </a:cubicBezTo>
                  <a:cubicBezTo>
                    <a:pt x="289" y="57"/>
                    <a:pt x="291" y="59"/>
                    <a:pt x="292" y="60"/>
                  </a:cubicBezTo>
                  <a:cubicBezTo>
                    <a:pt x="293" y="60"/>
                    <a:pt x="293" y="61"/>
                    <a:pt x="295" y="59"/>
                  </a:cubicBezTo>
                  <a:cubicBezTo>
                    <a:pt x="295" y="58"/>
                    <a:pt x="296" y="56"/>
                    <a:pt x="298" y="52"/>
                  </a:cubicBezTo>
                  <a:cubicBezTo>
                    <a:pt x="298" y="52"/>
                    <a:pt x="300" y="49"/>
                    <a:pt x="296" y="50"/>
                  </a:cubicBezTo>
                  <a:cubicBezTo>
                    <a:pt x="296" y="50"/>
                    <a:pt x="293" y="52"/>
                    <a:pt x="292" y="54"/>
                  </a:cubicBezTo>
                  <a:cubicBezTo>
                    <a:pt x="292" y="54"/>
                    <a:pt x="290" y="56"/>
                    <a:pt x="287" y="54"/>
                  </a:cubicBezTo>
                  <a:cubicBezTo>
                    <a:pt x="287" y="54"/>
                    <a:pt x="282" y="51"/>
                    <a:pt x="285" y="49"/>
                  </a:cubicBezTo>
                  <a:lnTo>
                    <a:pt x="286" y="45"/>
                  </a:lnTo>
                  <a:cubicBezTo>
                    <a:pt x="286" y="45"/>
                    <a:pt x="288" y="40"/>
                    <a:pt x="284" y="44"/>
                  </a:cubicBezTo>
                  <a:cubicBezTo>
                    <a:pt x="284" y="44"/>
                    <a:pt x="282" y="47"/>
                    <a:pt x="281" y="45"/>
                  </a:cubicBezTo>
                  <a:lnTo>
                    <a:pt x="276" y="41"/>
                  </a:lnTo>
                  <a:cubicBezTo>
                    <a:pt x="276" y="41"/>
                    <a:pt x="273" y="38"/>
                    <a:pt x="278" y="39"/>
                  </a:cubicBezTo>
                  <a:lnTo>
                    <a:pt x="290" y="34"/>
                  </a:lnTo>
                  <a:cubicBezTo>
                    <a:pt x="290" y="34"/>
                    <a:pt x="291" y="25"/>
                    <a:pt x="292" y="23"/>
                  </a:cubicBezTo>
                  <a:cubicBezTo>
                    <a:pt x="292" y="23"/>
                    <a:pt x="293" y="14"/>
                    <a:pt x="298" y="15"/>
                  </a:cubicBezTo>
                  <a:cubicBezTo>
                    <a:pt x="298" y="15"/>
                    <a:pt x="302" y="15"/>
                    <a:pt x="305" y="23"/>
                  </a:cubicBezTo>
                  <a:cubicBezTo>
                    <a:pt x="305" y="23"/>
                    <a:pt x="308" y="26"/>
                    <a:pt x="304" y="29"/>
                  </a:cubicBezTo>
                  <a:cubicBezTo>
                    <a:pt x="304" y="29"/>
                    <a:pt x="296" y="34"/>
                    <a:pt x="295" y="35"/>
                  </a:cubicBezTo>
                  <a:cubicBezTo>
                    <a:pt x="295" y="35"/>
                    <a:pt x="292" y="37"/>
                    <a:pt x="291" y="41"/>
                  </a:cubicBezTo>
                  <a:cubicBezTo>
                    <a:pt x="291" y="41"/>
                    <a:pt x="287" y="50"/>
                    <a:pt x="291" y="47"/>
                  </a:cubicBezTo>
                  <a:lnTo>
                    <a:pt x="301" y="40"/>
                  </a:lnTo>
                  <a:cubicBezTo>
                    <a:pt x="301" y="40"/>
                    <a:pt x="302" y="37"/>
                    <a:pt x="307" y="41"/>
                  </a:cubicBezTo>
                  <a:cubicBezTo>
                    <a:pt x="307" y="41"/>
                    <a:pt x="312" y="44"/>
                    <a:pt x="309" y="47"/>
                  </a:cubicBezTo>
                  <a:lnTo>
                    <a:pt x="305" y="52"/>
                  </a:lnTo>
                  <a:lnTo>
                    <a:pt x="303" y="54"/>
                  </a:lnTo>
                  <a:lnTo>
                    <a:pt x="303" y="56"/>
                  </a:lnTo>
                  <a:close/>
                  <a:moveTo>
                    <a:pt x="295" y="27"/>
                  </a:moveTo>
                  <a:cubicBezTo>
                    <a:pt x="295" y="27"/>
                    <a:pt x="297" y="22"/>
                    <a:pt x="299" y="24"/>
                  </a:cubicBezTo>
                  <a:cubicBezTo>
                    <a:pt x="299" y="24"/>
                    <a:pt x="302" y="24"/>
                    <a:pt x="299" y="27"/>
                  </a:cubicBezTo>
                  <a:lnTo>
                    <a:pt x="297" y="30"/>
                  </a:lnTo>
                  <a:cubicBezTo>
                    <a:pt x="297" y="30"/>
                    <a:pt x="294" y="33"/>
                    <a:pt x="295" y="28"/>
                  </a:cubicBezTo>
                  <a:cubicBezTo>
                    <a:pt x="294" y="33"/>
                    <a:pt x="295" y="27"/>
                    <a:pt x="295" y="27"/>
                  </a:cubicBezTo>
                  <a:close/>
                  <a:moveTo>
                    <a:pt x="354" y="54"/>
                  </a:moveTo>
                  <a:cubicBezTo>
                    <a:pt x="354" y="54"/>
                    <a:pt x="348" y="58"/>
                    <a:pt x="341" y="59"/>
                  </a:cubicBezTo>
                  <a:cubicBezTo>
                    <a:pt x="341" y="59"/>
                    <a:pt x="336" y="59"/>
                    <a:pt x="342" y="62"/>
                  </a:cubicBezTo>
                  <a:lnTo>
                    <a:pt x="347" y="66"/>
                  </a:lnTo>
                  <a:cubicBezTo>
                    <a:pt x="347" y="66"/>
                    <a:pt x="352" y="67"/>
                    <a:pt x="354" y="64"/>
                  </a:cubicBezTo>
                  <a:lnTo>
                    <a:pt x="358" y="61"/>
                  </a:lnTo>
                  <a:cubicBezTo>
                    <a:pt x="358" y="61"/>
                    <a:pt x="364" y="56"/>
                    <a:pt x="361" y="63"/>
                  </a:cubicBezTo>
                  <a:cubicBezTo>
                    <a:pt x="361" y="63"/>
                    <a:pt x="357" y="73"/>
                    <a:pt x="342" y="79"/>
                  </a:cubicBezTo>
                  <a:cubicBezTo>
                    <a:pt x="342" y="79"/>
                    <a:pt x="335" y="81"/>
                    <a:pt x="346" y="80"/>
                  </a:cubicBezTo>
                  <a:cubicBezTo>
                    <a:pt x="346" y="80"/>
                    <a:pt x="365" y="83"/>
                    <a:pt x="372" y="50"/>
                  </a:cubicBezTo>
                  <a:cubicBezTo>
                    <a:pt x="372" y="50"/>
                    <a:pt x="385" y="41"/>
                    <a:pt x="388" y="40"/>
                  </a:cubicBezTo>
                  <a:cubicBezTo>
                    <a:pt x="388" y="40"/>
                    <a:pt x="393" y="37"/>
                    <a:pt x="387" y="36"/>
                  </a:cubicBezTo>
                  <a:cubicBezTo>
                    <a:pt x="387" y="36"/>
                    <a:pt x="383" y="33"/>
                    <a:pt x="380" y="38"/>
                  </a:cubicBezTo>
                  <a:lnTo>
                    <a:pt x="377" y="40"/>
                  </a:lnTo>
                  <a:cubicBezTo>
                    <a:pt x="377" y="40"/>
                    <a:pt x="373" y="43"/>
                    <a:pt x="374" y="37"/>
                  </a:cubicBezTo>
                  <a:lnTo>
                    <a:pt x="376" y="26"/>
                  </a:lnTo>
                  <a:cubicBezTo>
                    <a:pt x="376" y="26"/>
                    <a:pt x="377" y="22"/>
                    <a:pt x="374" y="21"/>
                  </a:cubicBezTo>
                  <a:cubicBezTo>
                    <a:pt x="371" y="19"/>
                    <a:pt x="368" y="15"/>
                    <a:pt x="368" y="15"/>
                  </a:cubicBezTo>
                  <a:cubicBezTo>
                    <a:pt x="368" y="15"/>
                    <a:pt x="365" y="12"/>
                    <a:pt x="365" y="18"/>
                  </a:cubicBezTo>
                  <a:cubicBezTo>
                    <a:pt x="365" y="18"/>
                    <a:pt x="368" y="35"/>
                    <a:pt x="365" y="47"/>
                  </a:cubicBezTo>
                  <a:lnTo>
                    <a:pt x="359" y="51"/>
                  </a:lnTo>
                  <a:lnTo>
                    <a:pt x="357" y="53"/>
                  </a:lnTo>
                  <a:lnTo>
                    <a:pt x="354" y="54"/>
                  </a:lnTo>
                  <a:close/>
                  <a:moveTo>
                    <a:pt x="378" y="66"/>
                  </a:moveTo>
                  <a:lnTo>
                    <a:pt x="383" y="76"/>
                  </a:lnTo>
                  <a:cubicBezTo>
                    <a:pt x="383" y="76"/>
                    <a:pt x="386" y="79"/>
                    <a:pt x="391" y="76"/>
                  </a:cubicBezTo>
                  <a:lnTo>
                    <a:pt x="401" y="72"/>
                  </a:lnTo>
                  <a:cubicBezTo>
                    <a:pt x="401" y="72"/>
                    <a:pt x="405" y="70"/>
                    <a:pt x="400" y="70"/>
                  </a:cubicBezTo>
                  <a:cubicBezTo>
                    <a:pt x="400" y="70"/>
                    <a:pt x="384" y="70"/>
                    <a:pt x="377" y="55"/>
                  </a:cubicBezTo>
                  <a:cubicBezTo>
                    <a:pt x="377" y="55"/>
                    <a:pt x="374" y="51"/>
                    <a:pt x="374" y="55"/>
                  </a:cubicBezTo>
                  <a:cubicBezTo>
                    <a:pt x="374" y="55"/>
                    <a:pt x="373" y="56"/>
                    <a:pt x="376" y="60"/>
                  </a:cubicBezTo>
                  <a:lnTo>
                    <a:pt x="377" y="63"/>
                  </a:lnTo>
                  <a:lnTo>
                    <a:pt x="378" y="66"/>
                  </a:lnTo>
                  <a:close/>
                  <a:moveTo>
                    <a:pt x="437" y="62"/>
                  </a:moveTo>
                  <a:cubicBezTo>
                    <a:pt x="437" y="62"/>
                    <a:pt x="428" y="68"/>
                    <a:pt x="424" y="68"/>
                  </a:cubicBezTo>
                  <a:cubicBezTo>
                    <a:pt x="424" y="68"/>
                    <a:pt x="420" y="68"/>
                    <a:pt x="424" y="71"/>
                  </a:cubicBezTo>
                  <a:lnTo>
                    <a:pt x="432" y="74"/>
                  </a:lnTo>
                  <a:cubicBezTo>
                    <a:pt x="432" y="74"/>
                    <a:pt x="436" y="78"/>
                    <a:pt x="438" y="73"/>
                  </a:cubicBezTo>
                  <a:cubicBezTo>
                    <a:pt x="438" y="73"/>
                    <a:pt x="449" y="59"/>
                    <a:pt x="452" y="59"/>
                  </a:cubicBezTo>
                  <a:cubicBezTo>
                    <a:pt x="452" y="59"/>
                    <a:pt x="456" y="55"/>
                    <a:pt x="456" y="60"/>
                  </a:cubicBezTo>
                  <a:cubicBezTo>
                    <a:pt x="456" y="60"/>
                    <a:pt x="456" y="68"/>
                    <a:pt x="456" y="77"/>
                  </a:cubicBezTo>
                  <a:cubicBezTo>
                    <a:pt x="456" y="77"/>
                    <a:pt x="458" y="86"/>
                    <a:pt x="450" y="85"/>
                  </a:cubicBezTo>
                  <a:lnTo>
                    <a:pt x="444" y="86"/>
                  </a:lnTo>
                  <a:lnTo>
                    <a:pt x="451" y="89"/>
                  </a:lnTo>
                  <a:lnTo>
                    <a:pt x="457" y="91"/>
                  </a:lnTo>
                  <a:cubicBezTo>
                    <a:pt x="457" y="91"/>
                    <a:pt x="462" y="94"/>
                    <a:pt x="464" y="88"/>
                  </a:cubicBezTo>
                  <a:cubicBezTo>
                    <a:pt x="464" y="88"/>
                    <a:pt x="465" y="86"/>
                    <a:pt x="463" y="75"/>
                  </a:cubicBezTo>
                  <a:lnTo>
                    <a:pt x="461" y="54"/>
                  </a:lnTo>
                  <a:cubicBezTo>
                    <a:pt x="461" y="54"/>
                    <a:pt x="463" y="49"/>
                    <a:pt x="467" y="53"/>
                  </a:cubicBezTo>
                  <a:lnTo>
                    <a:pt x="467" y="56"/>
                  </a:lnTo>
                  <a:cubicBezTo>
                    <a:pt x="467" y="56"/>
                    <a:pt x="466" y="60"/>
                    <a:pt x="471" y="56"/>
                  </a:cubicBezTo>
                  <a:cubicBezTo>
                    <a:pt x="471" y="56"/>
                    <a:pt x="474" y="53"/>
                    <a:pt x="477" y="53"/>
                  </a:cubicBezTo>
                  <a:cubicBezTo>
                    <a:pt x="477" y="53"/>
                    <a:pt x="480" y="50"/>
                    <a:pt x="476" y="49"/>
                  </a:cubicBezTo>
                  <a:cubicBezTo>
                    <a:pt x="476" y="49"/>
                    <a:pt x="473" y="45"/>
                    <a:pt x="468" y="46"/>
                  </a:cubicBezTo>
                  <a:cubicBezTo>
                    <a:pt x="468" y="46"/>
                    <a:pt x="463" y="46"/>
                    <a:pt x="469" y="41"/>
                  </a:cubicBezTo>
                  <a:lnTo>
                    <a:pt x="473" y="38"/>
                  </a:lnTo>
                  <a:cubicBezTo>
                    <a:pt x="473" y="38"/>
                    <a:pt x="477" y="35"/>
                    <a:pt x="472" y="33"/>
                  </a:cubicBezTo>
                  <a:lnTo>
                    <a:pt x="470" y="31"/>
                  </a:lnTo>
                  <a:cubicBezTo>
                    <a:pt x="470" y="31"/>
                    <a:pt x="467" y="30"/>
                    <a:pt x="473" y="25"/>
                  </a:cubicBezTo>
                  <a:cubicBezTo>
                    <a:pt x="473" y="25"/>
                    <a:pt x="478" y="20"/>
                    <a:pt x="483" y="19"/>
                  </a:cubicBezTo>
                  <a:cubicBezTo>
                    <a:pt x="483" y="19"/>
                    <a:pt x="489" y="15"/>
                    <a:pt x="483" y="9"/>
                  </a:cubicBezTo>
                  <a:cubicBezTo>
                    <a:pt x="483" y="9"/>
                    <a:pt x="478" y="2"/>
                    <a:pt x="472" y="6"/>
                  </a:cubicBezTo>
                  <a:lnTo>
                    <a:pt x="462" y="11"/>
                  </a:lnTo>
                  <a:cubicBezTo>
                    <a:pt x="462" y="11"/>
                    <a:pt x="458" y="14"/>
                    <a:pt x="461" y="10"/>
                  </a:cubicBezTo>
                  <a:cubicBezTo>
                    <a:pt x="461" y="10"/>
                    <a:pt x="463" y="6"/>
                    <a:pt x="460" y="5"/>
                  </a:cubicBezTo>
                  <a:lnTo>
                    <a:pt x="457" y="3"/>
                  </a:lnTo>
                  <a:cubicBezTo>
                    <a:pt x="457" y="3"/>
                    <a:pt x="453" y="0"/>
                    <a:pt x="453" y="4"/>
                  </a:cubicBezTo>
                  <a:cubicBezTo>
                    <a:pt x="453" y="4"/>
                    <a:pt x="451" y="12"/>
                    <a:pt x="447" y="10"/>
                  </a:cubicBezTo>
                  <a:cubicBezTo>
                    <a:pt x="447" y="10"/>
                    <a:pt x="442" y="8"/>
                    <a:pt x="442" y="11"/>
                  </a:cubicBezTo>
                  <a:cubicBezTo>
                    <a:pt x="442" y="11"/>
                    <a:pt x="449" y="15"/>
                    <a:pt x="446" y="18"/>
                  </a:cubicBezTo>
                  <a:cubicBezTo>
                    <a:pt x="446" y="18"/>
                    <a:pt x="441" y="24"/>
                    <a:pt x="439" y="18"/>
                  </a:cubicBezTo>
                  <a:cubicBezTo>
                    <a:pt x="439" y="18"/>
                    <a:pt x="436" y="11"/>
                    <a:pt x="430" y="9"/>
                  </a:cubicBezTo>
                  <a:cubicBezTo>
                    <a:pt x="430" y="9"/>
                    <a:pt x="425" y="7"/>
                    <a:pt x="428" y="11"/>
                  </a:cubicBezTo>
                  <a:cubicBezTo>
                    <a:pt x="428" y="11"/>
                    <a:pt x="434" y="16"/>
                    <a:pt x="435" y="21"/>
                  </a:cubicBezTo>
                  <a:cubicBezTo>
                    <a:pt x="435" y="21"/>
                    <a:pt x="438" y="27"/>
                    <a:pt x="433" y="23"/>
                  </a:cubicBezTo>
                  <a:cubicBezTo>
                    <a:pt x="433" y="23"/>
                    <a:pt x="426" y="17"/>
                    <a:pt x="427" y="21"/>
                  </a:cubicBezTo>
                  <a:cubicBezTo>
                    <a:pt x="427" y="21"/>
                    <a:pt x="433" y="32"/>
                    <a:pt x="436" y="37"/>
                  </a:cubicBezTo>
                  <a:cubicBezTo>
                    <a:pt x="436" y="37"/>
                    <a:pt x="439" y="42"/>
                    <a:pt x="439" y="36"/>
                  </a:cubicBezTo>
                  <a:cubicBezTo>
                    <a:pt x="439" y="36"/>
                    <a:pt x="438" y="30"/>
                    <a:pt x="442" y="34"/>
                  </a:cubicBezTo>
                  <a:cubicBezTo>
                    <a:pt x="442" y="34"/>
                    <a:pt x="445" y="37"/>
                    <a:pt x="447" y="35"/>
                  </a:cubicBezTo>
                  <a:cubicBezTo>
                    <a:pt x="447" y="35"/>
                    <a:pt x="449" y="31"/>
                    <a:pt x="447" y="31"/>
                  </a:cubicBezTo>
                  <a:cubicBezTo>
                    <a:pt x="444" y="30"/>
                    <a:pt x="445" y="26"/>
                    <a:pt x="445" y="26"/>
                  </a:cubicBezTo>
                  <a:cubicBezTo>
                    <a:pt x="445" y="26"/>
                    <a:pt x="443" y="22"/>
                    <a:pt x="445" y="22"/>
                  </a:cubicBezTo>
                  <a:cubicBezTo>
                    <a:pt x="445" y="22"/>
                    <a:pt x="453" y="17"/>
                    <a:pt x="450" y="22"/>
                  </a:cubicBezTo>
                  <a:cubicBezTo>
                    <a:pt x="450" y="22"/>
                    <a:pt x="444" y="27"/>
                    <a:pt x="452" y="32"/>
                  </a:cubicBezTo>
                  <a:cubicBezTo>
                    <a:pt x="452" y="32"/>
                    <a:pt x="460" y="35"/>
                    <a:pt x="463" y="28"/>
                  </a:cubicBezTo>
                  <a:cubicBezTo>
                    <a:pt x="463" y="28"/>
                    <a:pt x="464" y="23"/>
                    <a:pt x="462" y="21"/>
                  </a:cubicBezTo>
                  <a:cubicBezTo>
                    <a:pt x="462" y="21"/>
                    <a:pt x="458" y="16"/>
                    <a:pt x="463" y="16"/>
                  </a:cubicBezTo>
                  <a:lnTo>
                    <a:pt x="468" y="14"/>
                  </a:lnTo>
                  <a:cubicBezTo>
                    <a:pt x="468" y="14"/>
                    <a:pt x="473" y="12"/>
                    <a:pt x="472" y="16"/>
                  </a:cubicBezTo>
                  <a:lnTo>
                    <a:pt x="466" y="28"/>
                  </a:lnTo>
                  <a:cubicBezTo>
                    <a:pt x="466" y="28"/>
                    <a:pt x="463" y="34"/>
                    <a:pt x="460" y="34"/>
                  </a:cubicBezTo>
                  <a:lnTo>
                    <a:pt x="444" y="43"/>
                  </a:lnTo>
                  <a:cubicBezTo>
                    <a:pt x="444" y="43"/>
                    <a:pt x="437" y="45"/>
                    <a:pt x="442" y="46"/>
                  </a:cubicBezTo>
                  <a:cubicBezTo>
                    <a:pt x="442" y="46"/>
                    <a:pt x="447" y="48"/>
                    <a:pt x="450" y="44"/>
                  </a:cubicBezTo>
                  <a:lnTo>
                    <a:pt x="458" y="40"/>
                  </a:lnTo>
                  <a:cubicBezTo>
                    <a:pt x="458" y="40"/>
                    <a:pt x="463" y="36"/>
                    <a:pt x="460" y="42"/>
                  </a:cubicBezTo>
                  <a:cubicBezTo>
                    <a:pt x="460" y="42"/>
                    <a:pt x="460" y="47"/>
                    <a:pt x="453" y="52"/>
                  </a:cubicBezTo>
                  <a:lnTo>
                    <a:pt x="443" y="59"/>
                  </a:lnTo>
                  <a:lnTo>
                    <a:pt x="440" y="60"/>
                  </a:lnTo>
                  <a:lnTo>
                    <a:pt x="437" y="62"/>
                  </a:lnTo>
                  <a:close/>
                  <a:moveTo>
                    <a:pt x="456" y="23"/>
                  </a:moveTo>
                  <a:cubicBezTo>
                    <a:pt x="457" y="23"/>
                    <a:pt x="458" y="24"/>
                    <a:pt x="458" y="25"/>
                  </a:cubicBezTo>
                  <a:cubicBezTo>
                    <a:pt x="458" y="27"/>
                    <a:pt x="457" y="28"/>
                    <a:pt x="456" y="28"/>
                  </a:cubicBezTo>
                  <a:cubicBezTo>
                    <a:pt x="455" y="28"/>
                    <a:pt x="454" y="27"/>
                    <a:pt x="454" y="25"/>
                  </a:cubicBezTo>
                  <a:cubicBezTo>
                    <a:pt x="454" y="24"/>
                    <a:pt x="455" y="23"/>
                    <a:pt x="456" y="23"/>
                  </a:cubicBezTo>
                  <a:close/>
                  <a:moveTo>
                    <a:pt x="60" y="14"/>
                  </a:moveTo>
                  <a:cubicBezTo>
                    <a:pt x="60" y="15"/>
                    <a:pt x="59" y="16"/>
                    <a:pt x="58" y="17"/>
                  </a:cubicBezTo>
                  <a:lnTo>
                    <a:pt x="57" y="17"/>
                  </a:lnTo>
                  <a:cubicBezTo>
                    <a:pt x="56" y="17"/>
                    <a:pt x="55" y="18"/>
                    <a:pt x="54" y="17"/>
                  </a:cubicBezTo>
                  <a:lnTo>
                    <a:pt x="57" y="14"/>
                  </a:lnTo>
                  <a:cubicBezTo>
                    <a:pt x="58" y="14"/>
                    <a:pt x="60" y="13"/>
                    <a:pt x="6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4804" y="2129"/>
              <a:ext cx="4625" cy="132"/>
            </a:xfrm>
            <a:custGeom>
              <a:avLst/>
              <a:gdLst>
                <a:gd name="T0" fmla="*/ 536792 w 471"/>
                <a:gd name="T1" fmla="*/ 2097152 h 15"/>
                <a:gd name="T2" fmla="*/ 3208819 w 471"/>
                <a:gd name="T3" fmla="*/ 2359296 h 15"/>
                <a:gd name="T4" fmla="*/ 7520259 w 471"/>
                <a:gd name="T5" fmla="*/ 0 h 15"/>
                <a:gd name="T6" fmla="*/ 7786619 w 471"/>
                <a:gd name="T7" fmla="*/ 524288 h 15"/>
                <a:gd name="T8" fmla="*/ 9925468 w 471"/>
                <a:gd name="T9" fmla="*/ 3145728 h 15"/>
                <a:gd name="T10" fmla="*/ 15039995 w 471"/>
                <a:gd name="T11" fmla="*/ 0 h 15"/>
                <a:gd name="T12" fmla="*/ 18519303 w 471"/>
                <a:gd name="T13" fmla="*/ 1048576 h 15"/>
                <a:gd name="T14" fmla="*/ 17982511 w 471"/>
                <a:gd name="T15" fmla="*/ 3145728 h 15"/>
                <a:gd name="T16" fmla="*/ 21224044 w 471"/>
                <a:gd name="T17" fmla="*/ 0 h 15"/>
                <a:gd name="T18" fmla="*/ 24703287 w 471"/>
                <a:gd name="T19" fmla="*/ 3670016 h 15"/>
                <a:gd name="T20" fmla="*/ 24969655 w 471"/>
                <a:gd name="T21" fmla="*/ 1310720 h 15"/>
                <a:gd name="T22" fmla="*/ 24432863 w 471"/>
                <a:gd name="T23" fmla="*/ 3407872 h 15"/>
                <a:gd name="T24" fmla="*/ 27374864 w 471"/>
                <a:gd name="T25" fmla="*/ 3145728 h 15"/>
                <a:gd name="T26" fmla="*/ 30616847 w 471"/>
                <a:gd name="T27" fmla="*/ 3932160 h 15"/>
                <a:gd name="T28" fmla="*/ 33825666 w 471"/>
                <a:gd name="T29" fmla="*/ 3932160 h 15"/>
                <a:gd name="T30" fmla="*/ 37304460 w 471"/>
                <a:gd name="T31" fmla="*/ 0 h 15"/>
                <a:gd name="T32" fmla="*/ 40276011 w 471"/>
                <a:gd name="T33" fmla="*/ 2097152 h 15"/>
                <a:gd name="T34" fmla="*/ 43755262 w 471"/>
                <a:gd name="T35" fmla="*/ 1048576 h 15"/>
                <a:gd name="T36" fmla="*/ 41882709 w 471"/>
                <a:gd name="T37" fmla="*/ 2097152 h 15"/>
                <a:gd name="T38" fmla="*/ 41345403 w 471"/>
                <a:gd name="T39" fmla="*/ 524288 h 15"/>
                <a:gd name="T40" fmla="*/ 45894175 w 471"/>
                <a:gd name="T41" fmla="*/ 2359296 h 15"/>
                <a:gd name="T42" fmla="*/ 46160471 w 471"/>
                <a:gd name="T43" fmla="*/ 1048576 h 15"/>
                <a:gd name="T44" fmla="*/ 46160471 w 471"/>
                <a:gd name="T45" fmla="*/ 3670016 h 15"/>
                <a:gd name="T46" fmla="*/ 49402454 w 471"/>
                <a:gd name="T47" fmla="*/ 524288 h 15"/>
                <a:gd name="T48" fmla="*/ 51275063 w 471"/>
                <a:gd name="T49" fmla="*/ 0 h 15"/>
                <a:gd name="T50" fmla="*/ 56922769 w 471"/>
                <a:gd name="T51" fmla="*/ 0 h 15"/>
                <a:gd name="T52" fmla="*/ 56119094 w 471"/>
                <a:gd name="T53" fmla="*/ 3145728 h 15"/>
                <a:gd name="T54" fmla="*/ 61200531 w 471"/>
                <a:gd name="T55" fmla="*/ 0 h 15"/>
                <a:gd name="T56" fmla="*/ 63643545 w 471"/>
                <a:gd name="T57" fmla="*/ 3145728 h 15"/>
                <a:gd name="T58" fmla="*/ 63073598 w 471"/>
                <a:gd name="T59" fmla="*/ 1048576 h 15"/>
                <a:gd name="T60" fmla="*/ 63643545 w 471"/>
                <a:gd name="T61" fmla="*/ 1048576 h 15"/>
                <a:gd name="T62" fmla="*/ 63073598 w 471"/>
                <a:gd name="T63" fmla="*/ 2621440 h 15"/>
                <a:gd name="T64" fmla="*/ 68454485 w 471"/>
                <a:gd name="T65" fmla="*/ 262144 h 15"/>
                <a:gd name="T66" fmla="*/ 68188125 w 471"/>
                <a:gd name="T67" fmla="*/ 3145728 h 15"/>
                <a:gd name="T68" fmla="*/ 71130127 w 471"/>
                <a:gd name="T69" fmla="*/ 524288 h 15"/>
                <a:gd name="T70" fmla="*/ 74105805 w 471"/>
                <a:gd name="T71" fmla="*/ 0 h 15"/>
                <a:gd name="T72" fmla="*/ 79183049 w 471"/>
                <a:gd name="T73" fmla="*/ 3670016 h 15"/>
                <a:gd name="T74" fmla="*/ 78916745 w 471"/>
                <a:gd name="T75" fmla="*/ 524288 h 15"/>
                <a:gd name="T76" fmla="*/ 80285661 w 471"/>
                <a:gd name="T77" fmla="*/ 0 h 15"/>
                <a:gd name="T78" fmla="*/ 80285661 w 471"/>
                <a:gd name="T79" fmla="*/ 3932160 h 15"/>
                <a:gd name="T80" fmla="*/ 86170122 w 471"/>
                <a:gd name="T81" fmla="*/ 2359296 h 15"/>
                <a:gd name="T82" fmla="*/ 89948953 w 471"/>
                <a:gd name="T83" fmla="*/ 3932160 h 15"/>
                <a:gd name="T84" fmla="*/ 93424076 w 471"/>
                <a:gd name="T85" fmla="*/ 1835008 h 15"/>
                <a:gd name="T86" fmla="*/ 92891477 w 471"/>
                <a:gd name="T87" fmla="*/ 2621440 h 15"/>
                <a:gd name="T88" fmla="*/ 97735508 w 471"/>
                <a:gd name="T89" fmla="*/ 0 h 15"/>
                <a:gd name="T90" fmla="*/ 100140725 w 471"/>
                <a:gd name="T91" fmla="*/ 1572864 h 15"/>
                <a:gd name="T92" fmla="*/ 101481128 w 471"/>
                <a:gd name="T93" fmla="*/ 3670016 h 15"/>
                <a:gd name="T94" fmla="*/ 101747488 w 471"/>
                <a:gd name="T95" fmla="*/ 524288 h 15"/>
                <a:gd name="T96" fmla="*/ 104689489 w 471"/>
                <a:gd name="T97" fmla="*/ 1572864 h 15"/>
                <a:gd name="T98" fmla="*/ 107394679 w 471"/>
                <a:gd name="T99" fmla="*/ 0 h 15"/>
                <a:gd name="T100" fmla="*/ 110873473 w 471"/>
                <a:gd name="T101" fmla="*/ 524288 h 15"/>
                <a:gd name="T102" fmla="*/ 111140291 w 471"/>
                <a:gd name="T103" fmla="*/ 2097152 h 15"/>
                <a:gd name="T104" fmla="*/ 114115456 w 471"/>
                <a:gd name="T105" fmla="*/ 0 h 15"/>
                <a:gd name="T106" fmla="*/ 119729484 w 471"/>
                <a:gd name="T107" fmla="*/ 2097152 h 15"/>
                <a:gd name="T108" fmla="*/ 119196820 w 471"/>
                <a:gd name="T109" fmla="*/ 1835008 h 15"/>
                <a:gd name="T110" fmla="*/ 121868911 w 471"/>
                <a:gd name="T111" fmla="*/ 3932160 h 15"/>
                <a:gd name="T112" fmla="*/ 122705163 w 471"/>
                <a:gd name="T113" fmla="*/ 786432 h 15"/>
                <a:gd name="T114" fmla="*/ 122705163 w 471"/>
                <a:gd name="T115" fmla="*/ 3145728 h 15"/>
                <a:gd name="T116" fmla="*/ 126446646 w 471"/>
                <a:gd name="T117" fmla="*/ 0 h 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71" h="15">
                  <a:moveTo>
                    <a:pt x="0" y="15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6"/>
                  </a:lnTo>
                  <a:lnTo>
                    <a:pt x="9" y="6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8"/>
                  </a:lnTo>
                  <a:lnTo>
                    <a:pt x="2" y="8"/>
                  </a:lnTo>
                  <a:lnTo>
                    <a:pt x="2" y="15"/>
                  </a:lnTo>
                  <a:lnTo>
                    <a:pt x="0" y="15"/>
                  </a:lnTo>
                  <a:close/>
                  <a:moveTo>
                    <a:pt x="21" y="0"/>
                  </a:moveTo>
                  <a:lnTo>
                    <a:pt x="22" y="0"/>
                  </a:lnTo>
                  <a:lnTo>
                    <a:pt x="22" y="9"/>
                  </a:lnTo>
                  <a:cubicBezTo>
                    <a:pt x="22" y="10"/>
                    <a:pt x="22" y="11"/>
                    <a:pt x="22" y="12"/>
                  </a:cubicBezTo>
                  <a:cubicBezTo>
                    <a:pt x="22" y="13"/>
                    <a:pt x="21" y="14"/>
                    <a:pt x="20" y="14"/>
                  </a:cubicBezTo>
                  <a:cubicBezTo>
                    <a:pt x="20" y="15"/>
                    <a:pt x="19" y="15"/>
                    <a:pt x="17" y="15"/>
                  </a:cubicBezTo>
                  <a:cubicBezTo>
                    <a:pt x="16" y="15"/>
                    <a:pt x="15" y="15"/>
                    <a:pt x="15" y="14"/>
                  </a:cubicBezTo>
                  <a:cubicBezTo>
                    <a:pt x="14" y="14"/>
                    <a:pt x="13" y="13"/>
                    <a:pt x="13" y="12"/>
                  </a:cubicBezTo>
                  <a:cubicBezTo>
                    <a:pt x="13" y="11"/>
                    <a:pt x="12" y="10"/>
                    <a:pt x="12" y="9"/>
                  </a:cubicBezTo>
                  <a:lnTo>
                    <a:pt x="12" y="0"/>
                  </a:lnTo>
                  <a:lnTo>
                    <a:pt x="14" y="0"/>
                  </a:lnTo>
                  <a:lnTo>
                    <a:pt x="14" y="9"/>
                  </a:lnTo>
                  <a:cubicBezTo>
                    <a:pt x="14" y="10"/>
                    <a:pt x="14" y="11"/>
                    <a:pt x="14" y="11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8" y="13"/>
                    <a:pt x="19" y="13"/>
                    <a:pt x="20" y="12"/>
                  </a:cubicBezTo>
                  <a:cubicBezTo>
                    <a:pt x="20" y="12"/>
                    <a:pt x="21" y="10"/>
                    <a:pt x="21" y="9"/>
                  </a:cubicBezTo>
                  <a:lnTo>
                    <a:pt x="21" y="0"/>
                  </a:lnTo>
                  <a:close/>
                  <a:moveTo>
                    <a:pt x="23" y="15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5" y="15"/>
                  </a:lnTo>
                  <a:lnTo>
                    <a:pt x="33" y="15"/>
                  </a:lnTo>
                  <a:lnTo>
                    <a:pt x="32" y="10"/>
                  </a:lnTo>
                  <a:lnTo>
                    <a:pt x="26" y="10"/>
                  </a:lnTo>
                  <a:lnTo>
                    <a:pt x="25" y="15"/>
                  </a:lnTo>
                  <a:lnTo>
                    <a:pt x="23" y="15"/>
                  </a:lnTo>
                  <a:close/>
                  <a:moveTo>
                    <a:pt x="27" y="9"/>
                  </a:moveTo>
                  <a:lnTo>
                    <a:pt x="31" y="9"/>
                  </a:lnTo>
                  <a:lnTo>
                    <a:pt x="30" y="5"/>
                  </a:lnTo>
                  <a:cubicBezTo>
                    <a:pt x="29" y="4"/>
                    <a:pt x="29" y="3"/>
                    <a:pt x="29" y="2"/>
                  </a:cubicBezTo>
                  <a:cubicBezTo>
                    <a:pt x="29" y="3"/>
                    <a:pt x="28" y="4"/>
                    <a:pt x="28" y="5"/>
                  </a:cubicBezTo>
                  <a:lnTo>
                    <a:pt x="27" y="9"/>
                  </a:lnTo>
                  <a:close/>
                  <a:moveTo>
                    <a:pt x="35" y="15"/>
                  </a:moveTo>
                  <a:lnTo>
                    <a:pt x="35" y="13"/>
                  </a:lnTo>
                  <a:lnTo>
                    <a:pt x="41" y="4"/>
                  </a:lnTo>
                  <a:cubicBezTo>
                    <a:pt x="42" y="3"/>
                    <a:pt x="42" y="2"/>
                    <a:pt x="42" y="2"/>
                  </a:cubicBezTo>
                  <a:lnTo>
                    <a:pt x="35" y="2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37" y="12"/>
                  </a:lnTo>
                  <a:lnTo>
                    <a:pt x="37" y="13"/>
                  </a:lnTo>
                  <a:lnTo>
                    <a:pt x="45" y="13"/>
                  </a:lnTo>
                  <a:lnTo>
                    <a:pt x="45" y="15"/>
                  </a:lnTo>
                  <a:lnTo>
                    <a:pt x="35" y="15"/>
                  </a:lnTo>
                  <a:close/>
                  <a:moveTo>
                    <a:pt x="46" y="15"/>
                  </a:moveTo>
                  <a:lnTo>
                    <a:pt x="46" y="0"/>
                  </a:lnTo>
                  <a:lnTo>
                    <a:pt x="48" y="0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15"/>
                  </a:lnTo>
                  <a:lnTo>
                    <a:pt x="54" y="15"/>
                  </a:lnTo>
                  <a:lnTo>
                    <a:pt x="54" y="8"/>
                  </a:lnTo>
                  <a:lnTo>
                    <a:pt x="48" y="8"/>
                  </a:lnTo>
                  <a:lnTo>
                    <a:pt x="48" y="15"/>
                  </a:lnTo>
                  <a:lnTo>
                    <a:pt x="46" y="15"/>
                  </a:lnTo>
                  <a:close/>
                  <a:moveTo>
                    <a:pt x="58" y="8"/>
                  </a:moveTo>
                  <a:cubicBezTo>
                    <a:pt x="58" y="5"/>
                    <a:pt x="58" y="3"/>
                    <a:pt x="59" y="2"/>
                  </a:cubicBezTo>
                  <a:cubicBezTo>
                    <a:pt x="60" y="1"/>
                    <a:pt x="62" y="0"/>
                    <a:pt x="64" y="0"/>
                  </a:cubicBezTo>
                  <a:cubicBezTo>
                    <a:pt x="65" y="0"/>
                    <a:pt x="66" y="0"/>
                    <a:pt x="67" y="1"/>
                  </a:cubicBezTo>
                  <a:cubicBezTo>
                    <a:pt x="68" y="2"/>
                    <a:pt x="68" y="3"/>
                    <a:pt x="69" y="4"/>
                  </a:cubicBezTo>
                  <a:cubicBezTo>
                    <a:pt x="69" y="5"/>
                    <a:pt x="70" y="6"/>
                    <a:pt x="70" y="8"/>
                  </a:cubicBezTo>
                  <a:cubicBezTo>
                    <a:pt x="70" y="9"/>
                    <a:pt x="69" y="10"/>
                    <a:pt x="69" y="11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6" y="15"/>
                    <a:pt x="65" y="15"/>
                    <a:pt x="64" y="15"/>
                  </a:cubicBezTo>
                  <a:cubicBezTo>
                    <a:pt x="62" y="15"/>
                    <a:pt x="61" y="15"/>
                    <a:pt x="60" y="14"/>
                  </a:cubicBezTo>
                  <a:cubicBezTo>
                    <a:pt x="59" y="13"/>
                    <a:pt x="59" y="12"/>
                    <a:pt x="58" y="11"/>
                  </a:cubicBezTo>
                  <a:cubicBezTo>
                    <a:pt x="58" y="10"/>
                    <a:pt x="58" y="9"/>
                    <a:pt x="58" y="8"/>
                  </a:cubicBezTo>
                  <a:close/>
                  <a:moveTo>
                    <a:pt x="59" y="8"/>
                  </a:moveTo>
                  <a:cubicBezTo>
                    <a:pt x="59" y="9"/>
                    <a:pt x="60" y="11"/>
                    <a:pt x="60" y="12"/>
                  </a:cubicBezTo>
                  <a:cubicBezTo>
                    <a:pt x="61" y="13"/>
                    <a:pt x="62" y="13"/>
                    <a:pt x="64" y="13"/>
                  </a:cubicBezTo>
                  <a:cubicBezTo>
                    <a:pt x="65" y="13"/>
                    <a:pt x="66" y="13"/>
                    <a:pt x="67" y="12"/>
                  </a:cubicBezTo>
                  <a:cubicBezTo>
                    <a:pt x="67" y="11"/>
                    <a:pt x="68" y="9"/>
                    <a:pt x="68" y="7"/>
                  </a:cubicBezTo>
                  <a:cubicBezTo>
                    <a:pt x="68" y="6"/>
                    <a:pt x="68" y="5"/>
                    <a:pt x="67" y="4"/>
                  </a:cubicBezTo>
                  <a:cubicBezTo>
                    <a:pt x="67" y="4"/>
                    <a:pt x="66" y="3"/>
                    <a:pt x="66" y="2"/>
                  </a:cubicBezTo>
                  <a:cubicBezTo>
                    <a:pt x="65" y="2"/>
                    <a:pt x="64" y="2"/>
                    <a:pt x="64" y="2"/>
                  </a:cubicBezTo>
                  <a:cubicBezTo>
                    <a:pt x="62" y="2"/>
                    <a:pt x="61" y="2"/>
                    <a:pt x="61" y="3"/>
                  </a:cubicBezTo>
                  <a:cubicBezTo>
                    <a:pt x="60" y="4"/>
                    <a:pt x="59" y="6"/>
                    <a:pt x="59" y="8"/>
                  </a:cubicBezTo>
                  <a:close/>
                  <a:moveTo>
                    <a:pt x="71" y="15"/>
                  </a:moveTo>
                  <a:lnTo>
                    <a:pt x="71" y="0"/>
                  </a:lnTo>
                  <a:lnTo>
                    <a:pt x="73" y="0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81" y="0"/>
                  </a:lnTo>
                  <a:lnTo>
                    <a:pt x="81" y="15"/>
                  </a:lnTo>
                  <a:lnTo>
                    <a:pt x="79" y="15"/>
                  </a:lnTo>
                  <a:lnTo>
                    <a:pt x="73" y="3"/>
                  </a:lnTo>
                  <a:lnTo>
                    <a:pt x="73" y="15"/>
                  </a:lnTo>
                  <a:lnTo>
                    <a:pt x="71" y="15"/>
                  </a:lnTo>
                  <a:close/>
                  <a:moveTo>
                    <a:pt x="89" y="9"/>
                  </a:moveTo>
                  <a:lnTo>
                    <a:pt x="89" y="7"/>
                  </a:lnTo>
                  <a:lnTo>
                    <a:pt x="94" y="7"/>
                  </a:lnTo>
                  <a:lnTo>
                    <a:pt x="94" y="13"/>
                  </a:lnTo>
                  <a:cubicBezTo>
                    <a:pt x="94" y="13"/>
                    <a:pt x="93" y="14"/>
                    <a:pt x="92" y="14"/>
                  </a:cubicBezTo>
                  <a:cubicBezTo>
                    <a:pt x="91" y="15"/>
                    <a:pt x="90" y="15"/>
                    <a:pt x="89" y="15"/>
                  </a:cubicBezTo>
                  <a:cubicBezTo>
                    <a:pt x="88" y="15"/>
                    <a:pt x="87" y="15"/>
                    <a:pt x="86" y="14"/>
                  </a:cubicBezTo>
                  <a:cubicBezTo>
                    <a:pt x="85" y="13"/>
                    <a:pt x="84" y="13"/>
                    <a:pt x="84" y="11"/>
                  </a:cubicBezTo>
                  <a:cubicBezTo>
                    <a:pt x="83" y="10"/>
                    <a:pt x="83" y="9"/>
                    <a:pt x="83" y="8"/>
                  </a:cubicBezTo>
                  <a:cubicBezTo>
                    <a:pt x="83" y="6"/>
                    <a:pt x="83" y="5"/>
                    <a:pt x="84" y="4"/>
                  </a:cubicBezTo>
                  <a:cubicBezTo>
                    <a:pt x="84" y="2"/>
                    <a:pt x="85" y="2"/>
                    <a:pt x="86" y="1"/>
                  </a:cubicBezTo>
                  <a:cubicBezTo>
                    <a:pt x="87" y="0"/>
                    <a:pt x="88" y="0"/>
                    <a:pt x="89" y="0"/>
                  </a:cubicBezTo>
                  <a:cubicBezTo>
                    <a:pt x="90" y="0"/>
                    <a:pt x="91" y="0"/>
                    <a:pt x="92" y="1"/>
                  </a:cubicBezTo>
                  <a:cubicBezTo>
                    <a:pt x="92" y="1"/>
                    <a:pt x="93" y="1"/>
                    <a:pt x="93" y="2"/>
                  </a:cubicBezTo>
                  <a:cubicBezTo>
                    <a:pt x="94" y="3"/>
                    <a:pt x="94" y="3"/>
                    <a:pt x="94" y="4"/>
                  </a:cubicBezTo>
                  <a:lnTo>
                    <a:pt x="93" y="5"/>
                  </a:lnTo>
                  <a:cubicBezTo>
                    <a:pt x="93" y="4"/>
                    <a:pt x="92" y="3"/>
                    <a:pt x="92" y="3"/>
                  </a:cubicBezTo>
                  <a:cubicBezTo>
                    <a:pt x="92" y="3"/>
                    <a:pt x="91" y="2"/>
                    <a:pt x="91" y="2"/>
                  </a:cubicBezTo>
                  <a:cubicBezTo>
                    <a:pt x="90" y="2"/>
                    <a:pt x="90" y="2"/>
                    <a:pt x="89" y="2"/>
                  </a:cubicBezTo>
                  <a:cubicBezTo>
                    <a:pt x="88" y="2"/>
                    <a:pt x="88" y="2"/>
                    <a:pt x="87" y="2"/>
                  </a:cubicBezTo>
                  <a:cubicBezTo>
                    <a:pt x="87" y="2"/>
                    <a:pt x="86" y="3"/>
                    <a:pt x="86" y="3"/>
                  </a:cubicBezTo>
                  <a:cubicBezTo>
                    <a:pt x="86" y="4"/>
                    <a:pt x="85" y="4"/>
                    <a:pt x="85" y="5"/>
                  </a:cubicBezTo>
                  <a:cubicBezTo>
                    <a:pt x="85" y="5"/>
                    <a:pt x="85" y="6"/>
                    <a:pt x="85" y="7"/>
                  </a:cubicBezTo>
                  <a:cubicBezTo>
                    <a:pt x="85" y="9"/>
                    <a:pt x="85" y="10"/>
                    <a:pt x="85" y="11"/>
                  </a:cubicBezTo>
                  <a:cubicBezTo>
                    <a:pt x="86" y="12"/>
                    <a:pt x="86" y="12"/>
                    <a:pt x="87" y="13"/>
                  </a:cubicBezTo>
                  <a:cubicBezTo>
                    <a:pt x="88" y="13"/>
                    <a:pt x="88" y="13"/>
                    <a:pt x="89" y="13"/>
                  </a:cubicBezTo>
                  <a:cubicBezTo>
                    <a:pt x="90" y="13"/>
                    <a:pt x="91" y="13"/>
                    <a:pt x="91" y="13"/>
                  </a:cubicBezTo>
                  <a:cubicBezTo>
                    <a:pt x="92" y="12"/>
                    <a:pt x="92" y="12"/>
                    <a:pt x="93" y="12"/>
                  </a:cubicBezTo>
                  <a:lnTo>
                    <a:pt x="93" y="9"/>
                  </a:lnTo>
                  <a:lnTo>
                    <a:pt x="89" y="9"/>
                  </a:lnTo>
                  <a:close/>
                  <a:moveTo>
                    <a:pt x="110" y="0"/>
                  </a:moveTo>
                  <a:lnTo>
                    <a:pt x="112" y="0"/>
                  </a:lnTo>
                  <a:lnTo>
                    <a:pt x="112" y="9"/>
                  </a:lnTo>
                  <a:cubicBezTo>
                    <a:pt x="112" y="10"/>
                    <a:pt x="111" y="11"/>
                    <a:pt x="111" y="12"/>
                  </a:cubicBezTo>
                  <a:cubicBezTo>
                    <a:pt x="111" y="13"/>
                    <a:pt x="110" y="14"/>
                    <a:pt x="110" y="14"/>
                  </a:cubicBezTo>
                  <a:cubicBezTo>
                    <a:pt x="109" y="15"/>
                    <a:pt x="108" y="15"/>
                    <a:pt x="107" y="15"/>
                  </a:cubicBezTo>
                  <a:cubicBezTo>
                    <a:pt x="106" y="15"/>
                    <a:pt x="105" y="15"/>
                    <a:pt x="104" y="14"/>
                  </a:cubicBezTo>
                  <a:cubicBezTo>
                    <a:pt x="103" y="14"/>
                    <a:pt x="103" y="13"/>
                    <a:pt x="102" y="12"/>
                  </a:cubicBezTo>
                  <a:cubicBezTo>
                    <a:pt x="102" y="11"/>
                    <a:pt x="102" y="10"/>
                    <a:pt x="102" y="9"/>
                  </a:cubicBezTo>
                  <a:lnTo>
                    <a:pt x="102" y="0"/>
                  </a:lnTo>
                  <a:lnTo>
                    <a:pt x="103" y="0"/>
                  </a:lnTo>
                  <a:lnTo>
                    <a:pt x="103" y="9"/>
                  </a:lnTo>
                  <a:cubicBezTo>
                    <a:pt x="103" y="10"/>
                    <a:pt x="104" y="11"/>
                    <a:pt x="104" y="11"/>
                  </a:cubicBezTo>
                  <a:cubicBezTo>
                    <a:pt x="104" y="12"/>
                    <a:pt x="104" y="12"/>
                    <a:pt x="105" y="13"/>
                  </a:cubicBezTo>
                  <a:cubicBezTo>
                    <a:pt x="105" y="13"/>
                    <a:pt x="106" y="13"/>
                    <a:pt x="107" y="13"/>
                  </a:cubicBezTo>
                  <a:cubicBezTo>
                    <a:pt x="108" y="13"/>
                    <a:pt x="109" y="13"/>
                    <a:pt x="109" y="12"/>
                  </a:cubicBezTo>
                  <a:cubicBezTo>
                    <a:pt x="110" y="12"/>
                    <a:pt x="110" y="10"/>
                    <a:pt x="110" y="9"/>
                  </a:cubicBezTo>
                  <a:lnTo>
                    <a:pt x="110" y="0"/>
                  </a:lnTo>
                  <a:close/>
                  <a:moveTo>
                    <a:pt x="114" y="15"/>
                  </a:moveTo>
                  <a:lnTo>
                    <a:pt x="114" y="0"/>
                  </a:lnTo>
                  <a:lnTo>
                    <a:pt x="116" y="0"/>
                  </a:lnTo>
                  <a:lnTo>
                    <a:pt x="122" y="12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4" y="15"/>
                  </a:lnTo>
                  <a:lnTo>
                    <a:pt x="122" y="15"/>
                  </a:lnTo>
                  <a:lnTo>
                    <a:pt x="115" y="3"/>
                  </a:lnTo>
                  <a:lnTo>
                    <a:pt x="115" y="15"/>
                  </a:lnTo>
                  <a:lnTo>
                    <a:pt x="114" y="15"/>
                  </a:lnTo>
                  <a:close/>
                  <a:moveTo>
                    <a:pt x="126" y="15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26" y="15"/>
                  </a:lnTo>
                  <a:close/>
                  <a:moveTo>
                    <a:pt x="134" y="15"/>
                  </a:moveTo>
                  <a:lnTo>
                    <a:pt x="129" y="0"/>
                  </a:lnTo>
                  <a:lnTo>
                    <a:pt x="131" y="0"/>
                  </a:lnTo>
                  <a:lnTo>
                    <a:pt x="134" y="11"/>
                  </a:lnTo>
                  <a:cubicBezTo>
                    <a:pt x="134" y="12"/>
                    <a:pt x="135" y="12"/>
                    <a:pt x="135" y="13"/>
                  </a:cubicBezTo>
                  <a:cubicBezTo>
                    <a:pt x="135" y="12"/>
                    <a:pt x="135" y="12"/>
                    <a:pt x="135" y="11"/>
                  </a:cubicBezTo>
                  <a:lnTo>
                    <a:pt x="139" y="0"/>
                  </a:lnTo>
                  <a:lnTo>
                    <a:pt x="141" y="0"/>
                  </a:lnTo>
                  <a:lnTo>
                    <a:pt x="136" y="15"/>
                  </a:lnTo>
                  <a:lnTo>
                    <a:pt x="134" y="15"/>
                  </a:lnTo>
                  <a:close/>
                  <a:moveTo>
                    <a:pt x="142" y="15"/>
                  </a:moveTo>
                  <a:lnTo>
                    <a:pt x="142" y="0"/>
                  </a:lnTo>
                  <a:lnTo>
                    <a:pt x="151" y="0"/>
                  </a:lnTo>
                  <a:lnTo>
                    <a:pt x="151" y="2"/>
                  </a:lnTo>
                  <a:lnTo>
                    <a:pt x="143" y="2"/>
                  </a:lnTo>
                  <a:lnTo>
                    <a:pt x="143" y="6"/>
                  </a:lnTo>
                  <a:lnTo>
                    <a:pt x="150" y="6"/>
                  </a:lnTo>
                  <a:lnTo>
                    <a:pt x="150" y="8"/>
                  </a:lnTo>
                  <a:lnTo>
                    <a:pt x="143" y="8"/>
                  </a:lnTo>
                  <a:lnTo>
                    <a:pt x="143" y="13"/>
                  </a:lnTo>
                  <a:lnTo>
                    <a:pt x="151" y="13"/>
                  </a:lnTo>
                  <a:lnTo>
                    <a:pt x="151" y="15"/>
                  </a:lnTo>
                  <a:lnTo>
                    <a:pt x="142" y="15"/>
                  </a:lnTo>
                  <a:close/>
                  <a:moveTo>
                    <a:pt x="153" y="15"/>
                  </a:moveTo>
                  <a:lnTo>
                    <a:pt x="153" y="0"/>
                  </a:lnTo>
                  <a:lnTo>
                    <a:pt x="158" y="0"/>
                  </a:lnTo>
                  <a:cubicBezTo>
                    <a:pt x="159" y="0"/>
                    <a:pt x="160" y="0"/>
                    <a:pt x="161" y="1"/>
                  </a:cubicBezTo>
                  <a:cubicBezTo>
                    <a:pt x="161" y="1"/>
                    <a:pt x="162" y="1"/>
                    <a:pt x="162" y="2"/>
                  </a:cubicBezTo>
                  <a:cubicBezTo>
                    <a:pt x="163" y="3"/>
                    <a:pt x="163" y="3"/>
                    <a:pt x="163" y="4"/>
                  </a:cubicBezTo>
                  <a:cubicBezTo>
                    <a:pt x="163" y="5"/>
                    <a:pt x="162" y="6"/>
                    <a:pt x="162" y="7"/>
                  </a:cubicBezTo>
                  <a:cubicBezTo>
                    <a:pt x="161" y="7"/>
                    <a:pt x="160" y="8"/>
                    <a:pt x="159" y="8"/>
                  </a:cubicBezTo>
                  <a:cubicBezTo>
                    <a:pt x="160" y="8"/>
                    <a:pt x="160" y="9"/>
                    <a:pt x="160" y="9"/>
                  </a:cubicBezTo>
                  <a:cubicBezTo>
                    <a:pt x="161" y="9"/>
                    <a:pt x="161" y="10"/>
                    <a:pt x="162" y="11"/>
                  </a:cubicBezTo>
                  <a:lnTo>
                    <a:pt x="164" y="15"/>
                  </a:lnTo>
                  <a:lnTo>
                    <a:pt x="162" y="15"/>
                  </a:lnTo>
                  <a:lnTo>
                    <a:pt x="160" y="12"/>
                  </a:lnTo>
                  <a:cubicBezTo>
                    <a:pt x="160" y="11"/>
                    <a:pt x="159" y="10"/>
                    <a:pt x="159" y="10"/>
                  </a:cubicBezTo>
                  <a:cubicBezTo>
                    <a:pt x="159" y="9"/>
                    <a:pt x="158" y="9"/>
                    <a:pt x="158" y="9"/>
                  </a:cubicBezTo>
                  <a:cubicBezTo>
                    <a:pt x="158" y="9"/>
                    <a:pt x="158" y="8"/>
                    <a:pt x="157" y="8"/>
                  </a:cubicBezTo>
                  <a:cubicBezTo>
                    <a:pt x="157" y="8"/>
                    <a:pt x="157" y="8"/>
                    <a:pt x="156" y="8"/>
                  </a:cubicBezTo>
                  <a:lnTo>
                    <a:pt x="154" y="8"/>
                  </a:lnTo>
                  <a:lnTo>
                    <a:pt x="154" y="15"/>
                  </a:lnTo>
                  <a:lnTo>
                    <a:pt x="153" y="15"/>
                  </a:lnTo>
                  <a:close/>
                  <a:moveTo>
                    <a:pt x="154" y="7"/>
                  </a:moveTo>
                  <a:lnTo>
                    <a:pt x="158" y="7"/>
                  </a:lnTo>
                  <a:cubicBezTo>
                    <a:pt x="159" y="7"/>
                    <a:pt x="159" y="7"/>
                    <a:pt x="160" y="6"/>
                  </a:cubicBezTo>
                  <a:cubicBezTo>
                    <a:pt x="160" y="6"/>
                    <a:pt x="160" y="6"/>
                    <a:pt x="161" y="6"/>
                  </a:cubicBezTo>
                  <a:cubicBezTo>
                    <a:pt x="161" y="5"/>
                    <a:pt x="161" y="5"/>
                    <a:pt x="161" y="4"/>
                  </a:cubicBezTo>
                  <a:cubicBezTo>
                    <a:pt x="161" y="4"/>
                    <a:pt x="161" y="3"/>
                    <a:pt x="160" y="3"/>
                  </a:cubicBezTo>
                  <a:cubicBezTo>
                    <a:pt x="160" y="2"/>
                    <a:pt x="159" y="2"/>
                    <a:pt x="158" y="2"/>
                  </a:cubicBezTo>
                  <a:lnTo>
                    <a:pt x="154" y="2"/>
                  </a:lnTo>
                  <a:lnTo>
                    <a:pt x="154" y="7"/>
                  </a:lnTo>
                  <a:close/>
                  <a:moveTo>
                    <a:pt x="164" y="10"/>
                  </a:moveTo>
                  <a:lnTo>
                    <a:pt x="166" y="10"/>
                  </a:lnTo>
                  <a:cubicBezTo>
                    <a:pt x="166" y="11"/>
                    <a:pt x="166" y="11"/>
                    <a:pt x="166" y="12"/>
                  </a:cubicBezTo>
                  <a:cubicBezTo>
                    <a:pt x="167" y="12"/>
                    <a:pt x="167" y="13"/>
                    <a:pt x="168" y="13"/>
                  </a:cubicBezTo>
                  <a:cubicBezTo>
                    <a:pt x="168" y="13"/>
                    <a:pt x="169" y="13"/>
                    <a:pt x="170" y="13"/>
                  </a:cubicBezTo>
                  <a:cubicBezTo>
                    <a:pt x="170" y="13"/>
                    <a:pt x="171" y="13"/>
                    <a:pt x="171" y="13"/>
                  </a:cubicBezTo>
                  <a:cubicBezTo>
                    <a:pt x="172" y="13"/>
                    <a:pt x="172" y="12"/>
                    <a:pt x="172" y="12"/>
                  </a:cubicBezTo>
                  <a:cubicBezTo>
                    <a:pt x="173" y="12"/>
                    <a:pt x="173" y="11"/>
                    <a:pt x="173" y="11"/>
                  </a:cubicBezTo>
                  <a:cubicBezTo>
                    <a:pt x="173" y="10"/>
                    <a:pt x="173" y="10"/>
                    <a:pt x="172" y="10"/>
                  </a:cubicBezTo>
                  <a:cubicBezTo>
                    <a:pt x="172" y="9"/>
                    <a:pt x="172" y="9"/>
                    <a:pt x="171" y="9"/>
                  </a:cubicBezTo>
                  <a:cubicBezTo>
                    <a:pt x="171" y="9"/>
                    <a:pt x="170" y="8"/>
                    <a:pt x="169" y="8"/>
                  </a:cubicBezTo>
                  <a:cubicBezTo>
                    <a:pt x="168" y="8"/>
                    <a:pt x="167" y="7"/>
                    <a:pt x="167" y="7"/>
                  </a:cubicBezTo>
                  <a:cubicBezTo>
                    <a:pt x="166" y="7"/>
                    <a:pt x="166" y="6"/>
                    <a:pt x="165" y="6"/>
                  </a:cubicBezTo>
                  <a:cubicBezTo>
                    <a:pt x="165" y="5"/>
                    <a:pt x="165" y="5"/>
                    <a:pt x="165" y="4"/>
                  </a:cubicBezTo>
                  <a:cubicBezTo>
                    <a:pt x="165" y="3"/>
                    <a:pt x="165" y="3"/>
                    <a:pt x="165" y="2"/>
                  </a:cubicBezTo>
                  <a:cubicBezTo>
                    <a:pt x="166" y="1"/>
                    <a:pt x="166" y="1"/>
                    <a:pt x="167" y="1"/>
                  </a:cubicBezTo>
                  <a:cubicBezTo>
                    <a:pt x="168" y="0"/>
                    <a:pt x="168" y="0"/>
                    <a:pt x="169" y="0"/>
                  </a:cubicBezTo>
                  <a:cubicBezTo>
                    <a:pt x="170" y="0"/>
                    <a:pt x="171" y="0"/>
                    <a:pt x="172" y="1"/>
                  </a:cubicBezTo>
                  <a:cubicBezTo>
                    <a:pt x="172" y="1"/>
                    <a:pt x="173" y="1"/>
                    <a:pt x="173" y="2"/>
                  </a:cubicBezTo>
                  <a:cubicBezTo>
                    <a:pt x="174" y="3"/>
                    <a:pt x="174" y="3"/>
                    <a:pt x="174" y="4"/>
                  </a:cubicBezTo>
                  <a:lnTo>
                    <a:pt x="172" y="4"/>
                  </a:lnTo>
                  <a:cubicBezTo>
                    <a:pt x="172" y="4"/>
                    <a:pt x="172" y="3"/>
                    <a:pt x="171" y="2"/>
                  </a:cubicBezTo>
                  <a:cubicBezTo>
                    <a:pt x="171" y="2"/>
                    <a:pt x="170" y="2"/>
                    <a:pt x="169" y="2"/>
                  </a:cubicBezTo>
                  <a:cubicBezTo>
                    <a:pt x="168" y="2"/>
                    <a:pt x="168" y="2"/>
                    <a:pt x="167" y="2"/>
                  </a:cubicBezTo>
                  <a:cubicBezTo>
                    <a:pt x="167" y="3"/>
                    <a:pt x="166" y="3"/>
                    <a:pt x="166" y="4"/>
                  </a:cubicBezTo>
                  <a:cubicBezTo>
                    <a:pt x="166" y="4"/>
                    <a:pt x="167" y="5"/>
                    <a:pt x="167" y="5"/>
                  </a:cubicBezTo>
                  <a:cubicBezTo>
                    <a:pt x="167" y="5"/>
                    <a:pt x="168" y="6"/>
                    <a:pt x="169" y="6"/>
                  </a:cubicBezTo>
                  <a:cubicBezTo>
                    <a:pt x="171" y="7"/>
                    <a:pt x="172" y="7"/>
                    <a:pt x="172" y="7"/>
                  </a:cubicBezTo>
                  <a:cubicBezTo>
                    <a:pt x="173" y="7"/>
                    <a:pt x="173" y="8"/>
                    <a:pt x="174" y="9"/>
                  </a:cubicBezTo>
                  <a:cubicBezTo>
                    <a:pt x="174" y="9"/>
                    <a:pt x="174" y="10"/>
                    <a:pt x="174" y="11"/>
                  </a:cubicBezTo>
                  <a:cubicBezTo>
                    <a:pt x="174" y="11"/>
                    <a:pt x="174" y="12"/>
                    <a:pt x="174" y="13"/>
                  </a:cubicBezTo>
                  <a:cubicBezTo>
                    <a:pt x="173" y="13"/>
                    <a:pt x="173" y="14"/>
                    <a:pt x="172" y="14"/>
                  </a:cubicBezTo>
                  <a:cubicBezTo>
                    <a:pt x="171" y="15"/>
                    <a:pt x="171" y="15"/>
                    <a:pt x="170" y="15"/>
                  </a:cubicBezTo>
                  <a:cubicBezTo>
                    <a:pt x="169" y="15"/>
                    <a:pt x="168" y="15"/>
                    <a:pt x="167" y="14"/>
                  </a:cubicBezTo>
                  <a:cubicBezTo>
                    <a:pt x="166" y="14"/>
                    <a:pt x="165" y="13"/>
                    <a:pt x="165" y="13"/>
                  </a:cubicBezTo>
                  <a:cubicBezTo>
                    <a:pt x="165" y="12"/>
                    <a:pt x="164" y="11"/>
                    <a:pt x="164" y="10"/>
                  </a:cubicBezTo>
                  <a:close/>
                  <a:moveTo>
                    <a:pt x="176" y="15"/>
                  </a:moveTo>
                  <a:lnTo>
                    <a:pt x="176" y="0"/>
                  </a:lnTo>
                  <a:lnTo>
                    <a:pt x="178" y="0"/>
                  </a:lnTo>
                  <a:lnTo>
                    <a:pt x="178" y="15"/>
                  </a:lnTo>
                  <a:lnTo>
                    <a:pt x="176" y="15"/>
                  </a:lnTo>
                  <a:close/>
                  <a:moveTo>
                    <a:pt x="184" y="15"/>
                  </a:moveTo>
                  <a:lnTo>
                    <a:pt x="184" y="2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189" y="2"/>
                  </a:lnTo>
                  <a:lnTo>
                    <a:pt x="185" y="2"/>
                  </a:lnTo>
                  <a:lnTo>
                    <a:pt x="185" y="15"/>
                  </a:lnTo>
                  <a:lnTo>
                    <a:pt x="184" y="15"/>
                  </a:lnTo>
                  <a:close/>
                  <a:moveTo>
                    <a:pt x="194" y="15"/>
                  </a:moveTo>
                  <a:lnTo>
                    <a:pt x="194" y="9"/>
                  </a:lnTo>
                  <a:lnTo>
                    <a:pt x="189" y="0"/>
                  </a:lnTo>
                  <a:lnTo>
                    <a:pt x="191" y="0"/>
                  </a:lnTo>
                  <a:lnTo>
                    <a:pt x="194" y="5"/>
                  </a:lnTo>
                  <a:cubicBezTo>
                    <a:pt x="194" y="5"/>
                    <a:pt x="195" y="6"/>
                    <a:pt x="195" y="7"/>
                  </a:cubicBezTo>
                  <a:cubicBezTo>
                    <a:pt x="195" y="6"/>
                    <a:pt x="196" y="5"/>
                    <a:pt x="196" y="5"/>
                  </a:cubicBezTo>
                  <a:lnTo>
                    <a:pt x="199" y="0"/>
                  </a:lnTo>
                  <a:lnTo>
                    <a:pt x="201" y="0"/>
                  </a:lnTo>
                  <a:lnTo>
                    <a:pt x="196" y="9"/>
                  </a:lnTo>
                  <a:lnTo>
                    <a:pt x="196" y="15"/>
                  </a:lnTo>
                  <a:lnTo>
                    <a:pt x="194" y="15"/>
                  </a:lnTo>
                  <a:close/>
                  <a:moveTo>
                    <a:pt x="206" y="8"/>
                  </a:moveTo>
                  <a:cubicBezTo>
                    <a:pt x="206" y="5"/>
                    <a:pt x="207" y="3"/>
                    <a:pt x="208" y="2"/>
                  </a:cubicBezTo>
                  <a:cubicBezTo>
                    <a:pt x="209" y="1"/>
                    <a:pt x="211" y="0"/>
                    <a:pt x="212" y="0"/>
                  </a:cubicBezTo>
                  <a:cubicBezTo>
                    <a:pt x="213" y="0"/>
                    <a:pt x="214" y="0"/>
                    <a:pt x="215" y="1"/>
                  </a:cubicBezTo>
                  <a:cubicBezTo>
                    <a:pt x="216" y="2"/>
                    <a:pt x="217" y="3"/>
                    <a:pt x="218" y="4"/>
                  </a:cubicBezTo>
                  <a:cubicBezTo>
                    <a:pt x="218" y="5"/>
                    <a:pt x="218" y="6"/>
                    <a:pt x="218" y="8"/>
                  </a:cubicBezTo>
                  <a:cubicBezTo>
                    <a:pt x="218" y="9"/>
                    <a:pt x="218" y="10"/>
                    <a:pt x="217" y="11"/>
                  </a:cubicBezTo>
                  <a:cubicBezTo>
                    <a:pt x="217" y="13"/>
                    <a:pt x="216" y="13"/>
                    <a:pt x="215" y="14"/>
                  </a:cubicBezTo>
                  <a:cubicBezTo>
                    <a:pt x="214" y="15"/>
                    <a:pt x="213" y="15"/>
                    <a:pt x="212" y="15"/>
                  </a:cubicBezTo>
                  <a:cubicBezTo>
                    <a:pt x="211" y="15"/>
                    <a:pt x="210" y="15"/>
                    <a:pt x="209" y="14"/>
                  </a:cubicBezTo>
                  <a:cubicBezTo>
                    <a:pt x="208" y="13"/>
                    <a:pt x="207" y="12"/>
                    <a:pt x="207" y="11"/>
                  </a:cubicBezTo>
                  <a:cubicBezTo>
                    <a:pt x="207" y="10"/>
                    <a:pt x="206" y="9"/>
                    <a:pt x="206" y="8"/>
                  </a:cubicBezTo>
                  <a:close/>
                  <a:moveTo>
                    <a:pt x="208" y="8"/>
                  </a:moveTo>
                  <a:cubicBezTo>
                    <a:pt x="208" y="9"/>
                    <a:pt x="208" y="11"/>
                    <a:pt x="209" y="12"/>
                  </a:cubicBezTo>
                  <a:cubicBezTo>
                    <a:pt x="210" y="13"/>
                    <a:pt x="211" y="13"/>
                    <a:pt x="212" y="13"/>
                  </a:cubicBezTo>
                  <a:cubicBezTo>
                    <a:pt x="214" y="13"/>
                    <a:pt x="215" y="13"/>
                    <a:pt x="215" y="12"/>
                  </a:cubicBezTo>
                  <a:cubicBezTo>
                    <a:pt x="216" y="11"/>
                    <a:pt x="217" y="9"/>
                    <a:pt x="217" y="7"/>
                  </a:cubicBezTo>
                  <a:cubicBezTo>
                    <a:pt x="217" y="6"/>
                    <a:pt x="216" y="5"/>
                    <a:pt x="216" y="4"/>
                  </a:cubicBezTo>
                  <a:cubicBezTo>
                    <a:pt x="216" y="4"/>
                    <a:pt x="215" y="3"/>
                    <a:pt x="215" y="2"/>
                  </a:cubicBezTo>
                  <a:cubicBezTo>
                    <a:pt x="214" y="2"/>
                    <a:pt x="213" y="2"/>
                    <a:pt x="212" y="2"/>
                  </a:cubicBezTo>
                  <a:cubicBezTo>
                    <a:pt x="211" y="2"/>
                    <a:pt x="210" y="2"/>
                    <a:pt x="209" y="3"/>
                  </a:cubicBezTo>
                  <a:cubicBezTo>
                    <a:pt x="208" y="4"/>
                    <a:pt x="208" y="6"/>
                    <a:pt x="208" y="8"/>
                  </a:cubicBezTo>
                  <a:close/>
                  <a:moveTo>
                    <a:pt x="220" y="15"/>
                  </a:moveTo>
                  <a:lnTo>
                    <a:pt x="220" y="0"/>
                  </a:lnTo>
                  <a:lnTo>
                    <a:pt x="228" y="0"/>
                  </a:lnTo>
                  <a:lnTo>
                    <a:pt x="228" y="2"/>
                  </a:lnTo>
                  <a:lnTo>
                    <a:pt x="222" y="2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28" y="8"/>
                  </a:lnTo>
                  <a:lnTo>
                    <a:pt x="222" y="8"/>
                  </a:lnTo>
                  <a:lnTo>
                    <a:pt x="222" y="15"/>
                  </a:lnTo>
                  <a:lnTo>
                    <a:pt x="220" y="15"/>
                  </a:lnTo>
                  <a:close/>
                  <a:moveTo>
                    <a:pt x="235" y="10"/>
                  </a:moveTo>
                  <a:lnTo>
                    <a:pt x="236" y="10"/>
                  </a:lnTo>
                  <a:cubicBezTo>
                    <a:pt x="237" y="11"/>
                    <a:pt x="237" y="11"/>
                    <a:pt x="237" y="12"/>
                  </a:cubicBezTo>
                  <a:cubicBezTo>
                    <a:pt x="237" y="12"/>
                    <a:pt x="238" y="13"/>
                    <a:pt x="238" y="13"/>
                  </a:cubicBezTo>
                  <a:cubicBezTo>
                    <a:pt x="239" y="13"/>
                    <a:pt x="239" y="13"/>
                    <a:pt x="240" y="13"/>
                  </a:cubicBezTo>
                  <a:cubicBezTo>
                    <a:pt x="241" y="13"/>
                    <a:pt x="241" y="13"/>
                    <a:pt x="242" y="13"/>
                  </a:cubicBezTo>
                  <a:cubicBezTo>
                    <a:pt x="242" y="13"/>
                    <a:pt x="243" y="12"/>
                    <a:pt x="243" y="12"/>
                  </a:cubicBezTo>
                  <a:cubicBezTo>
                    <a:pt x="243" y="12"/>
                    <a:pt x="243" y="11"/>
                    <a:pt x="243" y="11"/>
                  </a:cubicBezTo>
                  <a:cubicBezTo>
                    <a:pt x="243" y="10"/>
                    <a:pt x="243" y="10"/>
                    <a:pt x="243" y="10"/>
                  </a:cubicBezTo>
                  <a:cubicBezTo>
                    <a:pt x="243" y="9"/>
                    <a:pt x="242" y="9"/>
                    <a:pt x="242" y="9"/>
                  </a:cubicBezTo>
                  <a:cubicBezTo>
                    <a:pt x="241" y="9"/>
                    <a:pt x="241" y="8"/>
                    <a:pt x="240" y="8"/>
                  </a:cubicBezTo>
                  <a:cubicBezTo>
                    <a:pt x="238" y="8"/>
                    <a:pt x="238" y="7"/>
                    <a:pt x="237" y="7"/>
                  </a:cubicBezTo>
                  <a:cubicBezTo>
                    <a:pt x="237" y="7"/>
                    <a:pt x="236" y="6"/>
                    <a:pt x="236" y="6"/>
                  </a:cubicBezTo>
                  <a:cubicBezTo>
                    <a:pt x="235" y="5"/>
                    <a:pt x="235" y="5"/>
                    <a:pt x="235" y="4"/>
                  </a:cubicBezTo>
                  <a:cubicBezTo>
                    <a:pt x="235" y="3"/>
                    <a:pt x="236" y="3"/>
                    <a:pt x="236" y="2"/>
                  </a:cubicBezTo>
                  <a:cubicBezTo>
                    <a:pt x="236" y="1"/>
                    <a:pt x="237" y="1"/>
                    <a:pt x="237" y="1"/>
                  </a:cubicBezTo>
                  <a:cubicBezTo>
                    <a:pt x="238" y="0"/>
                    <a:pt x="239" y="0"/>
                    <a:pt x="240" y="0"/>
                  </a:cubicBezTo>
                  <a:cubicBezTo>
                    <a:pt x="241" y="0"/>
                    <a:pt x="241" y="0"/>
                    <a:pt x="242" y="1"/>
                  </a:cubicBezTo>
                  <a:cubicBezTo>
                    <a:pt x="243" y="1"/>
                    <a:pt x="243" y="1"/>
                    <a:pt x="244" y="2"/>
                  </a:cubicBezTo>
                  <a:cubicBezTo>
                    <a:pt x="244" y="3"/>
                    <a:pt x="244" y="3"/>
                    <a:pt x="244" y="4"/>
                  </a:cubicBezTo>
                  <a:lnTo>
                    <a:pt x="243" y="4"/>
                  </a:lnTo>
                  <a:cubicBezTo>
                    <a:pt x="243" y="4"/>
                    <a:pt x="242" y="3"/>
                    <a:pt x="242" y="2"/>
                  </a:cubicBezTo>
                  <a:cubicBezTo>
                    <a:pt x="242" y="2"/>
                    <a:pt x="241" y="2"/>
                    <a:pt x="240" y="2"/>
                  </a:cubicBezTo>
                  <a:cubicBezTo>
                    <a:pt x="239" y="2"/>
                    <a:pt x="238" y="2"/>
                    <a:pt x="238" y="2"/>
                  </a:cubicBezTo>
                  <a:cubicBezTo>
                    <a:pt x="237" y="3"/>
                    <a:pt x="237" y="3"/>
                    <a:pt x="237" y="4"/>
                  </a:cubicBezTo>
                  <a:cubicBezTo>
                    <a:pt x="237" y="4"/>
                    <a:pt x="237" y="5"/>
                    <a:pt x="237" y="5"/>
                  </a:cubicBezTo>
                  <a:cubicBezTo>
                    <a:pt x="238" y="5"/>
                    <a:pt x="239" y="6"/>
                    <a:pt x="240" y="6"/>
                  </a:cubicBezTo>
                  <a:cubicBezTo>
                    <a:pt x="241" y="7"/>
                    <a:pt x="242" y="7"/>
                    <a:pt x="243" y="7"/>
                  </a:cubicBezTo>
                  <a:cubicBezTo>
                    <a:pt x="243" y="7"/>
                    <a:pt x="244" y="8"/>
                    <a:pt x="244" y="9"/>
                  </a:cubicBezTo>
                  <a:cubicBezTo>
                    <a:pt x="245" y="9"/>
                    <a:pt x="245" y="10"/>
                    <a:pt x="245" y="11"/>
                  </a:cubicBezTo>
                  <a:cubicBezTo>
                    <a:pt x="245" y="11"/>
                    <a:pt x="245" y="12"/>
                    <a:pt x="244" y="13"/>
                  </a:cubicBezTo>
                  <a:cubicBezTo>
                    <a:pt x="244" y="13"/>
                    <a:pt x="243" y="14"/>
                    <a:pt x="243" y="14"/>
                  </a:cubicBezTo>
                  <a:cubicBezTo>
                    <a:pt x="242" y="15"/>
                    <a:pt x="241" y="15"/>
                    <a:pt x="240" y="15"/>
                  </a:cubicBezTo>
                  <a:cubicBezTo>
                    <a:pt x="239" y="15"/>
                    <a:pt x="238" y="15"/>
                    <a:pt x="237" y="14"/>
                  </a:cubicBezTo>
                  <a:cubicBezTo>
                    <a:pt x="237" y="14"/>
                    <a:pt x="236" y="13"/>
                    <a:pt x="236" y="13"/>
                  </a:cubicBezTo>
                  <a:cubicBezTo>
                    <a:pt x="235" y="12"/>
                    <a:pt x="235" y="11"/>
                    <a:pt x="235" y="10"/>
                  </a:cubicBezTo>
                  <a:close/>
                  <a:moveTo>
                    <a:pt x="256" y="10"/>
                  </a:moveTo>
                  <a:lnTo>
                    <a:pt x="257" y="10"/>
                  </a:lnTo>
                  <a:cubicBezTo>
                    <a:pt x="257" y="12"/>
                    <a:pt x="256" y="13"/>
                    <a:pt x="255" y="14"/>
                  </a:cubicBezTo>
                  <a:cubicBezTo>
                    <a:pt x="254" y="15"/>
                    <a:pt x="253" y="15"/>
                    <a:pt x="252" y="15"/>
                  </a:cubicBezTo>
                  <a:cubicBezTo>
                    <a:pt x="251" y="15"/>
                    <a:pt x="250" y="15"/>
                    <a:pt x="249" y="14"/>
                  </a:cubicBezTo>
                  <a:cubicBezTo>
                    <a:pt x="248" y="13"/>
                    <a:pt x="247" y="12"/>
                    <a:pt x="247" y="11"/>
                  </a:cubicBezTo>
                  <a:cubicBezTo>
                    <a:pt x="246" y="10"/>
                    <a:pt x="246" y="9"/>
                    <a:pt x="246" y="7"/>
                  </a:cubicBezTo>
                  <a:cubicBezTo>
                    <a:pt x="246" y="6"/>
                    <a:pt x="246" y="5"/>
                    <a:pt x="247" y="3"/>
                  </a:cubicBezTo>
                  <a:cubicBezTo>
                    <a:pt x="247" y="2"/>
                    <a:pt x="248" y="1"/>
                    <a:pt x="249" y="1"/>
                  </a:cubicBezTo>
                  <a:cubicBezTo>
                    <a:pt x="250" y="0"/>
                    <a:pt x="251" y="0"/>
                    <a:pt x="252" y="0"/>
                  </a:cubicBezTo>
                  <a:cubicBezTo>
                    <a:pt x="253" y="0"/>
                    <a:pt x="254" y="0"/>
                    <a:pt x="255" y="1"/>
                  </a:cubicBezTo>
                  <a:cubicBezTo>
                    <a:pt x="256" y="2"/>
                    <a:pt x="257" y="3"/>
                    <a:pt x="257" y="4"/>
                  </a:cubicBezTo>
                  <a:lnTo>
                    <a:pt x="255" y="5"/>
                  </a:lnTo>
                  <a:cubicBezTo>
                    <a:pt x="255" y="4"/>
                    <a:pt x="255" y="3"/>
                    <a:pt x="254" y="2"/>
                  </a:cubicBezTo>
                  <a:cubicBezTo>
                    <a:pt x="254" y="2"/>
                    <a:pt x="253" y="2"/>
                    <a:pt x="252" y="2"/>
                  </a:cubicBezTo>
                  <a:cubicBezTo>
                    <a:pt x="251" y="2"/>
                    <a:pt x="250" y="2"/>
                    <a:pt x="250" y="2"/>
                  </a:cubicBezTo>
                  <a:cubicBezTo>
                    <a:pt x="249" y="3"/>
                    <a:pt x="248" y="4"/>
                    <a:pt x="248" y="5"/>
                  </a:cubicBezTo>
                  <a:cubicBezTo>
                    <a:pt x="248" y="5"/>
                    <a:pt x="248" y="6"/>
                    <a:pt x="248" y="7"/>
                  </a:cubicBezTo>
                  <a:cubicBezTo>
                    <a:pt x="248" y="9"/>
                    <a:pt x="248" y="10"/>
                    <a:pt x="248" y="11"/>
                  </a:cubicBezTo>
                  <a:cubicBezTo>
                    <a:pt x="249" y="11"/>
                    <a:pt x="249" y="12"/>
                    <a:pt x="250" y="13"/>
                  </a:cubicBezTo>
                  <a:cubicBezTo>
                    <a:pt x="250" y="13"/>
                    <a:pt x="251" y="13"/>
                    <a:pt x="252" y="13"/>
                  </a:cubicBezTo>
                  <a:cubicBezTo>
                    <a:pt x="253" y="13"/>
                    <a:pt x="254" y="13"/>
                    <a:pt x="254" y="12"/>
                  </a:cubicBezTo>
                  <a:cubicBezTo>
                    <a:pt x="255" y="12"/>
                    <a:pt x="255" y="11"/>
                    <a:pt x="256" y="10"/>
                  </a:cubicBezTo>
                  <a:close/>
                  <a:moveTo>
                    <a:pt x="259" y="15"/>
                  </a:moveTo>
                  <a:lnTo>
                    <a:pt x="259" y="0"/>
                  </a:lnTo>
                  <a:lnTo>
                    <a:pt x="261" y="0"/>
                  </a:lnTo>
                  <a:lnTo>
                    <a:pt x="261" y="15"/>
                  </a:lnTo>
                  <a:lnTo>
                    <a:pt x="259" y="15"/>
                  </a:lnTo>
                  <a:close/>
                  <a:moveTo>
                    <a:pt x="263" y="15"/>
                  </a:moveTo>
                  <a:lnTo>
                    <a:pt x="263" y="0"/>
                  </a:lnTo>
                  <a:lnTo>
                    <a:pt x="272" y="0"/>
                  </a:lnTo>
                  <a:lnTo>
                    <a:pt x="272" y="2"/>
                  </a:lnTo>
                  <a:lnTo>
                    <a:pt x="265" y="2"/>
                  </a:lnTo>
                  <a:lnTo>
                    <a:pt x="265" y="6"/>
                  </a:lnTo>
                  <a:lnTo>
                    <a:pt x="272" y="6"/>
                  </a:lnTo>
                  <a:lnTo>
                    <a:pt x="272" y="8"/>
                  </a:lnTo>
                  <a:lnTo>
                    <a:pt x="265" y="8"/>
                  </a:lnTo>
                  <a:lnTo>
                    <a:pt x="265" y="13"/>
                  </a:lnTo>
                  <a:lnTo>
                    <a:pt x="272" y="13"/>
                  </a:lnTo>
                  <a:lnTo>
                    <a:pt x="272" y="15"/>
                  </a:lnTo>
                  <a:lnTo>
                    <a:pt x="263" y="15"/>
                  </a:lnTo>
                  <a:close/>
                  <a:moveTo>
                    <a:pt x="274" y="15"/>
                  </a:moveTo>
                  <a:lnTo>
                    <a:pt x="274" y="0"/>
                  </a:lnTo>
                  <a:lnTo>
                    <a:pt x="276" y="0"/>
                  </a:lnTo>
                  <a:lnTo>
                    <a:pt x="283" y="12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4" y="15"/>
                  </a:lnTo>
                  <a:lnTo>
                    <a:pt x="282" y="15"/>
                  </a:lnTo>
                  <a:lnTo>
                    <a:pt x="276" y="3"/>
                  </a:lnTo>
                  <a:lnTo>
                    <a:pt x="276" y="15"/>
                  </a:lnTo>
                  <a:lnTo>
                    <a:pt x="274" y="15"/>
                  </a:lnTo>
                  <a:close/>
                  <a:moveTo>
                    <a:pt x="295" y="10"/>
                  </a:moveTo>
                  <a:lnTo>
                    <a:pt x="297" y="10"/>
                  </a:lnTo>
                  <a:cubicBezTo>
                    <a:pt x="297" y="12"/>
                    <a:pt x="296" y="13"/>
                    <a:pt x="295" y="14"/>
                  </a:cubicBezTo>
                  <a:cubicBezTo>
                    <a:pt x="294" y="15"/>
                    <a:pt x="293" y="15"/>
                    <a:pt x="292" y="15"/>
                  </a:cubicBezTo>
                  <a:cubicBezTo>
                    <a:pt x="290" y="15"/>
                    <a:pt x="289" y="15"/>
                    <a:pt x="289" y="14"/>
                  </a:cubicBezTo>
                  <a:cubicBezTo>
                    <a:pt x="288" y="13"/>
                    <a:pt x="287" y="12"/>
                    <a:pt x="287" y="11"/>
                  </a:cubicBezTo>
                  <a:cubicBezTo>
                    <a:pt x="286" y="10"/>
                    <a:pt x="286" y="9"/>
                    <a:pt x="286" y="7"/>
                  </a:cubicBezTo>
                  <a:cubicBezTo>
                    <a:pt x="286" y="6"/>
                    <a:pt x="286" y="5"/>
                    <a:pt x="287" y="3"/>
                  </a:cubicBezTo>
                  <a:cubicBezTo>
                    <a:pt x="287" y="2"/>
                    <a:pt x="288" y="1"/>
                    <a:pt x="289" y="1"/>
                  </a:cubicBezTo>
                  <a:cubicBezTo>
                    <a:pt x="290" y="0"/>
                    <a:pt x="291" y="0"/>
                    <a:pt x="292" y="0"/>
                  </a:cubicBezTo>
                  <a:cubicBezTo>
                    <a:pt x="293" y="0"/>
                    <a:pt x="294" y="0"/>
                    <a:pt x="295" y="1"/>
                  </a:cubicBezTo>
                  <a:cubicBezTo>
                    <a:pt x="296" y="2"/>
                    <a:pt x="296" y="3"/>
                    <a:pt x="297" y="4"/>
                  </a:cubicBezTo>
                  <a:lnTo>
                    <a:pt x="295" y="5"/>
                  </a:lnTo>
                  <a:cubicBezTo>
                    <a:pt x="295" y="4"/>
                    <a:pt x="294" y="3"/>
                    <a:pt x="294" y="2"/>
                  </a:cubicBezTo>
                  <a:cubicBezTo>
                    <a:pt x="293" y="2"/>
                    <a:pt x="293" y="2"/>
                    <a:pt x="292" y="2"/>
                  </a:cubicBezTo>
                  <a:cubicBezTo>
                    <a:pt x="291" y="2"/>
                    <a:pt x="290" y="2"/>
                    <a:pt x="289" y="2"/>
                  </a:cubicBezTo>
                  <a:cubicBezTo>
                    <a:pt x="289" y="3"/>
                    <a:pt x="288" y="4"/>
                    <a:pt x="288" y="5"/>
                  </a:cubicBezTo>
                  <a:cubicBezTo>
                    <a:pt x="288" y="5"/>
                    <a:pt x="288" y="6"/>
                    <a:pt x="288" y="7"/>
                  </a:cubicBezTo>
                  <a:cubicBezTo>
                    <a:pt x="288" y="9"/>
                    <a:pt x="288" y="10"/>
                    <a:pt x="288" y="11"/>
                  </a:cubicBezTo>
                  <a:cubicBezTo>
                    <a:pt x="288" y="11"/>
                    <a:pt x="289" y="12"/>
                    <a:pt x="290" y="13"/>
                  </a:cubicBezTo>
                  <a:cubicBezTo>
                    <a:pt x="290" y="13"/>
                    <a:pt x="291" y="13"/>
                    <a:pt x="292" y="13"/>
                  </a:cubicBezTo>
                  <a:cubicBezTo>
                    <a:pt x="293" y="13"/>
                    <a:pt x="293" y="13"/>
                    <a:pt x="294" y="12"/>
                  </a:cubicBezTo>
                  <a:cubicBezTo>
                    <a:pt x="295" y="12"/>
                    <a:pt x="295" y="11"/>
                    <a:pt x="295" y="10"/>
                  </a:cubicBezTo>
                  <a:close/>
                  <a:moveTo>
                    <a:pt x="299" y="15"/>
                  </a:moveTo>
                  <a:lnTo>
                    <a:pt x="299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0" y="2"/>
                  </a:lnTo>
                  <a:lnTo>
                    <a:pt x="300" y="6"/>
                  </a:lnTo>
                  <a:lnTo>
                    <a:pt x="307" y="6"/>
                  </a:lnTo>
                  <a:lnTo>
                    <a:pt x="307" y="8"/>
                  </a:lnTo>
                  <a:lnTo>
                    <a:pt x="300" y="8"/>
                  </a:lnTo>
                  <a:lnTo>
                    <a:pt x="300" y="13"/>
                  </a:lnTo>
                  <a:lnTo>
                    <a:pt x="308" y="13"/>
                  </a:lnTo>
                  <a:lnTo>
                    <a:pt x="308" y="15"/>
                  </a:lnTo>
                  <a:lnTo>
                    <a:pt x="299" y="15"/>
                  </a:lnTo>
                  <a:close/>
                  <a:moveTo>
                    <a:pt x="313" y="15"/>
                  </a:moveTo>
                  <a:lnTo>
                    <a:pt x="318" y="0"/>
                  </a:lnTo>
                  <a:lnTo>
                    <a:pt x="319" y="0"/>
                  </a:lnTo>
                  <a:lnTo>
                    <a:pt x="324" y="15"/>
                  </a:lnTo>
                  <a:lnTo>
                    <a:pt x="323" y="15"/>
                  </a:lnTo>
                  <a:lnTo>
                    <a:pt x="321" y="10"/>
                  </a:lnTo>
                  <a:lnTo>
                    <a:pt x="316" y="10"/>
                  </a:lnTo>
                  <a:lnTo>
                    <a:pt x="314" y="15"/>
                  </a:lnTo>
                  <a:lnTo>
                    <a:pt x="313" y="15"/>
                  </a:lnTo>
                  <a:close/>
                  <a:moveTo>
                    <a:pt x="316" y="9"/>
                  </a:moveTo>
                  <a:lnTo>
                    <a:pt x="321" y="9"/>
                  </a:lnTo>
                  <a:lnTo>
                    <a:pt x="319" y="5"/>
                  </a:lnTo>
                  <a:cubicBezTo>
                    <a:pt x="319" y="4"/>
                    <a:pt x="319" y="3"/>
                    <a:pt x="318" y="2"/>
                  </a:cubicBezTo>
                  <a:cubicBezTo>
                    <a:pt x="318" y="3"/>
                    <a:pt x="318" y="4"/>
                    <a:pt x="318" y="5"/>
                  </a:cubicBezTo>
                  <a:lnTo>
                    <a:pt x="316" y="9"/>
                  </a:lnTo>
                  <a:close/>
                  <a:moveTo>
                    <a:pt x="325" y="15"/>
                  </a:moveTo>
                  <a:lnTo>
                    <a:pt x="325" y="0"/>
                  </a:lnTo>
                  <a:lnTo>
                    <a:pt x="327" y="0"/>
                  </a:lnTo>
                  <a:lnTo>
                    <a:pt x="334" y="12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5" y="15"/>
                  </a:lnTo>
                  <a:lnTo>
                    <a:pt x="333" y="15"/>
                  </a:lnTo>
                  <a:lnTo>
                    <a:pt x="327" y="3"/>
                  </a:lnTo>
                  <a:lnTo>
                    <a:pt x="327" y="15"/>
                  </a:lnTo>
                  <a:lnTo>
                    <a:pt x="325" y="15"/>
                  </a:lnTo>
                  <a:close/>
                  <a:moveTo>
                    <a:pt x="337" y="15"/>
                  </a:moveTo>
                  <a:lnTo>
                    <a:pt x="337" y="0"/>
                  </a:lnTo>
                  <a:lnTo>
                    <a:pt x="342" y="0"/>
                  </a:lnTo>
                  <a:cubicBezTo>
                    <a:pt x="343" y="0"/>
                    <a:pt x="343" y="0"/>
                    <a:pt x="344" y="0"/>
                  </a:cubicBezTo>
                  <a:cubicBezTo>
                    <a:pt x="345" y="1"/>
                    <a:pt x="345" y="1"/>
                    <a:pt x="346" y="2"/>
                  </a:cubicBezTo>
                  <a:cubicBezTo>
                    <a:pt x="346" y="2"/>
                    <a:pt x="347" y="3"/>
                    <a:pt x="347" y="4"/>
                  </a:cubicBezTo>
                  <a:cubicBezTo>
                    <a:pt x="348" y="5"/>
                    <a:pt x="348" y="6"/>
                    <a:pt x="348" y="7"/>
                  </a:cubicBezTo>
                  <a:cubicBezTo>
                    <a:pt x="348" y="8"/>
                    <a:pt x="348" y="9"/>
                    <a:pt x="347" y="10"/>
                  </a:cubicBezTo>
                  <a:cubicBezTo>
                    <a:pt x="347" y="11"/>
                    <a:pt x="347" y="12"/>
                    <a:pt x="347" y="12"/>
                  </a:cubicBezTo>
                  <a:cubicBezTo>
                    <a:pt x="346" y="13"/>
                    <a:pt x="346" y="13"/>
                    <a:pt x="345" y="14"/>
                  </a:cubicBezTo>
                  <a:cubicBezTo>
                    <a:pt x="345" y="14"/>
                    <a:pt x="344" y="14"/>
                    <a:pt x="344" y="14"/>
                  </a:cubicBezTo>
                  <a:cubicBezTo>
                    <a:pt x="343" y="15"/>
                    <a:pt x="343" y="15"/>
                    <a:pt x="342" y="15"/>
                  </a:cubicBezTo>
                  <a:lnTo>
                    <a:pt x="337" y="15"/>
                  </a:lnTo>
                  <a:close/>
                  <a:moveTo>
                    <a:pt x="339" y="13"/>
                  </a:moveTo>
                  <a:lnTo>
                    <a:pt x="342" y="13"/>
                  </a:lnTo>
                  <a:cubicBezTo>
                    <a:pt x="343" y="13"/>
                    <a:pt x="343" y="13"/>
                    <a:pt x="344" y="13"/>
                  </a:cubicBezTo>
                  <a:cubicBezTo>
                    <a:pt x="344" y="13"/>
                    <a:pt x="345" y="12"/>
                    <a:pt x="345" y="12"/>
                  </a:cubicBezTo>
                  <a:cubicBezTo>
                    <a:pt x="345" y="12"/>
                    <a:pt x="345" y="11"/>
                    <a:pt x="346" y="10"/>
                  </a:cubicBezTo>
                  <a:cubicBezTo>
                    <a:pt x="346" y="9"/>
                    <a:pt x="346" y="8"/>
                    <a:pt x="346" y="7"/>
                  </a:cubicBezTo>
                  <a:cubicBezTo>
                    <a:pt x="346" y="6"/>
                    <a:pt x="346" y="5"/>
                    <a:pt x="345" y="4"/>
                  </a:cubicBezTo>
                  <a:cubicBezTo>
                    <a:pt x="345" y="3"/>
                    <a:pt x="344" y="3"/>
                    <a:pt x="344" y="2"/>
                  </a:cubicBezTo>
                  <a:cubicBezTo>
                    <a:pt x="343" y="2"/>
                    <a:pt x="343" y="2"/>
                    <a:pt x="342" y="2"/>
                  </a:cubicBezTo>
                  <a:lnTo>
                    <a:pt x="339" y="2"/>
                  </a:lnTo>
                  <a:lnTo>
                    <a:pt x="339" y="13"/>
                  </a:lnTo>
                  <a:close/>
                  <a:moveTo>
                    <a:pt x="358" y="15"/>
                  </a:moveTo>
                  <a:lnTo>
                    <a:pt x="358" y="2"/>
                  </a:lnTo>
                  <a:lnTo>
                    <a:pt x="354" y="2"/>
                  </a:lnTo>
                  <a:lnTo>
                    <a:pt x="354" y="0"/>
                  </a:lnTo>
                  <a:lnTo>
                    <a:pt x="364" y="0"/>
                  </a:lnTo>
                  <a:lnTo>
                    <a:pt x="364" y="2"/>
                  </a:lnTo>
                  <a:lnTo>
                    <a:pt x="359" y="2"/>
                  </a:lnTo>
                  <a:lnTo>
                    <a:pt x="359" y="15"/>
                  </a:lnTo>
                  <a:lnTo>
                    <a:pt x="358" y="15"/>
                  </a:lnTo>
                  <a:close/>
                  <a:moveTo>
                    <a:pt x="365" y="15"/>
                  </a:moveTo>
                  <a:lnTo>
                    <a:pt x="365" y="0"/>
                  </a:lnTo>
                  <a:lnTo>
                    <a:pt x="374" y="0"/>
                  </a:lnTo>
                  <a:lnTo>
                    <a:pt x="374" y="2"/>
                  </a:lnTo>
                  <a:lnTo>
                    <a:pt x="366" y="2"/>
                  </a:lnTo>
                  <a:lnTo>
                    <a:pt x="366" y="6"/>
                  </a:lnTo>
                  <a:lnTo>
                    <a:pt x="373" y="6"/>
                  </a:lnTo>
                  <a:lnTo>
                    <a:pt x="373" y="8"/>
                  </a:lnTo>
                  <a:lnTo>
                    <a:pt x="366" y="8"/>
                  </a:lnTo>
                  <a:lnTo>
                    <a:pt x="366" y="13"/>
                  </a:lnTo>
                  <a:lnTo>
                    <a:pt x="374" y="13"/>
                  </a:lnTo>
                  <a:lnTo>
                    <a:pt x="374" y="15"/>
                  </a:lnTo>
                  <a:lnTo>
                    <a:pt x="365" y="15"/>
                  </a:lnTo>
                  <a:close/>
                  <a:moveTo>
                    <a:pt x="385" y="10"/>
                  </a:moveTo>
                  <a:lnTo>
                    <a:pt x="386" y="10"/>
                  </a:lnTo>
                  <a:cubicBezTo>
                    <a:pt x="386" y="12"/>
                    <a:pt x="386" y="13"/>
                    <a:pt x="385" y="14"/>
                  </a:cubicBezTo>
                  <a:cubicBezTo>
                    <a:pt x="384" y="15"/>
                    <a:pt x="383" y="15"/>
                    <a:pt x="381" y="15"/>
                  </a:cubicBezTo>
                  <a:cubicBezTo>
                    <a:pt x="380" y="15"/>
                    <a:pt x="379" y="15"/>
                    <a:pt x="378" y="14"/>
                  </a:cubicBezTo>
                  <a:cubicBezTo>
                    <a:pt x="377" y="13"/>
                    <a:pt x="377" y="12"/>
                    <a:pt x="376" y="11"/>
                  </a:cubicBezTo>
                  <a:cubicBezTo>
                    <a:pt x="376" y="10"/>
                    <a:pt x="375" y="9"/>
                    <a:pt x="375" y="7"/>
                  </a:cubicBezTo>
                  <a:cubicBezTo>
                    <a:pt x="375" y="6"/>
                    <a:pt x="376" y="5"/>
                    <a:pt x="376" y="3"/>
                  </a:cubicBezTo>
                  <a:cubicBezTo>
                    <a:pt x="377" y="2"/>
                    <a:pt x="377" y="1"/>
                    <a:pt x="378" y="1"/>
                  </a:cubicBezTo>
                  <a:cubicBezTo>
                    <a:pt x="379" y="0"/>
                    <a:pt x="380" y="0"/>
                    <a:pt x="381" y="0"/>
                  </a:cubicBezTo>
                  <a:cubicBezTo>
                    <a:pt x="383" y="0"/>
                    <a:pt x="384" y="0"/>
                    <a:pt x="384" y="1"/>
                  </a:cubicBezTo>
                  <a:cubicBezTo>
                    <a:pt x="385" y="2"/>
                    <a:pt x="386" y="3"/>
                    <a:pt x="386" y="4"/>
                  </a:cubicBezTo>
                  <a:lnTo>
                    <a:pt x="385" y="5"/>
                  </a:lnTo>
                  <a:cubicBezTo>
                    <a:pt x="384" y="4"/>
                    <a:pt x="384" y="3"/>
                    <a:pt x="383" y="2"/>
                  </a:cubicBezTo>
                  <a:cubicBezTo>
                    <a:pt x="383" y="2"/>
                    <a:pt x="382" y="2"/>
                    <a:pt x="381" y="2"/>
                  </a:cubicBezTo>
                  <a:cubicBezTo>
                    <a:pt x="380" y="2"/>
                    <a:pt x="380" y="2"/>
                    <a:pt x="379" y="2"/>
                  </a:cubicBezTo>
                  <a:cubicBezTo>
                    <a:pt x="378" y="3"/>
                    <a:pt x="378" y="4"/>
                    <a:pt x="378" y="5"/>
                  </a:cubicBezTo>
                  <a:cubicBezTo>
                    <a:pt x="377" y="5"/>
                    <a:pt x="377" y="6"/>
                    <a:pt x="377" y="7"/>
                  </a:cubicBezTo>
                  <a:cubicBezTo>
                    <a:pt x="377" y="9"/>
                    <a:pt x="377" y="10"/>
                    <a:pt x="378" y="11"/>
                  </a:cubicBezTo>
                  <a:cubicBezTo>
                    <a:pt x="378" y="11"/>
                    <a:pt x="378" y="12"/>
                    <a:pt x="379" y="13"/>
                  </a:cubicBezTo>
                  <a:cubicBezTo>
                    <a:pt x="380" y="13"/>
                    <a:pt x="380" y="13"/>
                    <a:pt x="381" y="13"/>
                  </a:cubicBezTo>
                  <a:cubicBezTo>
                    <a:pt x="382" y="13"/>
                    <a:pt x="383" y="13"/>
                    <a:pt x="384" y="12"/>
                  </a:cubicBezTo>
                  <a:cubicBezTo>
                    <a:pt x="384" y="12"/>
                    <a:pt x="385" y="11"/>
                    <a:pt x="385" y="10"/>
                  </a:cubicBezTo>
                  <a:close/>
                  <a:moveTo>
                    <a:pt x="388" y="15"/>
                  </a:moveTo>
                  <a:lnTo>
                    <a:pt x="388" y="0"/>
                  </a:lnTo>
                  <a:lnTo>
                    <a:pt x="390" y="0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0"/>
                  </a:lnTo>
                  <a:lnTo>
                    <a:pt x="398" y="0"/>
                  </a:lnTo>
                  <a:lnTo>
                    <a:pt x="398" y="15"/>
                  </a:lnTo>
                  <a:lnTo>
                    <a:pt x="396" y="15"/>
                  </a:lnTo>
                  <a:lnTo>
                    <a:pt x="396" y="8"/>
                  </a:lnTo>
                  <a:lnTo>
                    <a:pt x="390" y="8"/>
                  </a:lnTo>
                  <a:lnTo>
                    <a:pt x="390" y="15"/>
                  </a:lnTo>
                  <a:lnTo>
                    <a:pt x="388" y="15"/>
                  </a:lnTo>
                  <a:close/>
                  <a:moveTo>
                    <a:pt x="400" y="15"/>
                  </a:moveTo>
                  <a:lnTo>
                    <a:pt x="400" y="0"/>
                  </a:lnTo>
                  <a:lnTo>
                    <a:pt x="402" y="0"/>
                  </a:lnTo>
                  <a:lnTo>
                    <a:pt x="408" y="12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10" y="15"/>
                  </a:lnTo>
                  <a:lnTo>
                    <a:pt x="408" y="15"/>
                  </a:lnTo>
                  <a:lnTo>
                    <a:pt x="402" y="3"/>
                  </a:lnTo>
                  <a:lnTo>
                    <a:pt x="402" y="15"/>
                  </a:lnTo>
                  <a:lnTo>
                    <a:pt x="400" y="15"/>
                  </a:lnTo>
                  <a:close/>
                  <a:moveTo>
                    <a:pt x="412" y="8"/>
                  </a:moveTo>
                  <a:cubicBezTo>
                    <a:pt x="412" y="5"/>
                    <a:pt x="412" y="3"/>
                    <a:pt x="413" y="2"/>
                  </a:cubicBezTo>
                  <a:cubicBezTo>
                    <a:pt x="415" y="1"/>
                    <a:pt x="416" y="0"/>
                    <a:pt x="418" y="0"/>
                  </a:cubicBezTo>
                  <a:cubicBezTo>
                    <a:pt x="419" y="0"/>
                    <a:pt x="420" y="0"/>
                    <a:pt x="421" y="1"/>
                  </a:cubicBezTo>
                  <a:cubicBezTo>
                    <a:pt x="422" y="2"/>
                    <a:pt x="423" y="3"/>
                    <a:pt x="423" y="4"/>
                  </a:cubicBezTo>
                  <a:cubicBezTo>
                    <a:pt x="424" y="5"/>
                    <a:pt x="424" y="6"/>
                    <a:pt x="424" y="8"/>
                  </a:cubicBezTo>
                  <a:cubicBezTo>
                    <a:pt x="424" y="9"/>
                    <a:pt x="424" y="10"/>
                    <a:pt x="423" y="11"/>
                  </a:cubicBezTo>
                  <a:cubicBezTo>
                    <a:pt x="422" y="13"/>
                    <a:pt x="422" y="13"/>
                    <a:pt x="421" y="14"/>
                  </a:cubicBezTo>
                  <a:cubicBezTo>
                    <a:pt x="420" y="15"/>
                    <a:pt x="419" y="15"/>
                    <a:pt x="418" y="15"/>
                  </a:cubicBezTo>
                  <a:cubicBezTo>
                    <a:pt x="417" y="15"/>
                    <a:pt x="416" y="15"/>
                    <a:pt x="415" y="14"/>
                  </a:cubicBezTo>
                  <a:cubicBezTo>
                    <a:pt x="414" y="13"/>
                    <a:pt x="413" y="12"/>
                    <a:pt x="413" y="11"/>
                  </a:cubicBezTo>
                  <a:cubicBezTo>
                    <a:pt x="412" y="10"/>
                    <a:pt x="412" y="9"/>
                    <a:pt x="412" y="8"/>
                  </a:cubicBezTo>
                  <a:close/>
                  <a:moveTo>
                    <a:pt x="414" y="8"/>
                  </a:moveTo>
                  <a:cubicBezTo>
                    <a:pt x="414" y="9"/>
                    <a:pt x="414" y="11"/>
                    <a:pt x="415" y="12"/>
                  </a:cubicBezTo>
                  <a:cubicBezTo>
                    <a:pt x="416" y="13"/>
                    <a:pt x="417" y="13"/>
                    <a:pt x="418" y="13"/>
                  </a:cubicBezTo>
                  <a:cubicBezTo>
                    <a:pt x="419" y="13"/>
                    <a:pt x="420" y="13"/>
                    <a:pt x="421" y="12"/>
                  </a:cubicBezTo>
                  <a:cubicBezTo>
                    <a:pt x="422" y="11"/>
                    <a:pt x="422" y="9"/>
                    <a:pt x="422" y="7"/>
                  </a:cubicBezTo>
                  <a:cubicBezTo>
                    <a:pt x="422" y="6"/>
                    <a:pt x="422" y="5"/>
                    <a:pt x="422" y="4"/>
                  </a:cubicBezTo>
                  <a:cubicBezTo>
                    <a:pt x="421" y="4"/>
                    <a:pt x="421" y="3"/>
                    <a:pt x="420" y="2"/>
                  </a:cubicBezTo>
                  <a:cubicBezTo>
                    <a:pt x="419" y="2"/>
                    <a:pt x="419" y="2"/>
                    <a:pt x="418" y="2"/>
                  </a:cubicBezTo>
                  <a:cubicBezTo>
                    <a:pt x="417" y="2"/>
                    <a:pt x="416" y="2"/>
                    <a:pt x="415" y="3"/>
                  </a:cubicBezTo>
                  <a:cubicBezTo>
                    <a:pt x="414" y="4"/>
                    <a:pt x="414" y="6"/>
                    <a:pt x="414" y="8"/>
                  </a:cubicBezTo>
                  <a:close/>
                  <a:moveTo>
                    <a:pt x="425" y="15"/>
                  </a:moveTo>
                  <a:lnTo>
                    <a:pt x="425" y="0"/>
                  </a:lnTo>
                  <a:lnTo>
                    <a:pt x="427" y="0"/>
                  </a:lnTo>
                  <a:lnTo>
                    <a:pt x="427" y="13"/>
                  </a:lnTo>
                  <a:lnTo>
                    <a:pt x="433" y="13"/>
                  </a:lnTo>
                  <a:lnTo>
                    <a:pt x="433" y="15"/>
                  </a:lnTo>
                  <a:lnTo>
                    <a:pt x="425" y="15"/>
                  </a:lnTo>
                  <a:close/>
                  <a:moveTo>
                    <a:pt x="434" y="8"/>
                  </a:moveTo>
                  <a:cubicBezTo>
                    <a:pt x="434" y="5"/>
                    <a:pt x="435" y="3"/>
                    <a:pt x="436" y="2"/>
                  </a:cubicBezTo>
                  <a:cubicBezTo>
                    <a:pt x="437" y="1"/>
                    <a:pt x="438" y="0"/>
                    <a:pt x="440" y="0"/>
                  </a:cubicBezTo>
                  <a:cubicBezTo>
                    <a:pt x="441" y="0"/>
                    <a:pt x="442" y="0"/>
                    <a:pt x="443" y="1"/>
                  </a:cubicBezTo>
                  <a:cubicBezTo>
                    <a:pt x="444" y="2"/>
                    <a:pt x="445" y="3"/>
                    <a:pt x="445" y="4"/>
                  </a:cubicBezTo>
                  <a:cubicBezTo>
                    <a:pt x="446" y="5"/>
                    <a:pt x="446" y="6"/>
                    <a:pt x="446" y="8"/>
                  </a:cubicBezTo>
                  <a:cubicBezTo>
                    <a:pt x="446" y="9"/>
                    <a:pt x="446" y="10"/>
                    <a:pt x="445" y="11"/>
                  </a:cubicBezTo>
                  <a:cubicBezTo>
                    <a:pt x="445" y="13"/>
                    <a:pt x="444" y="13"/>
                    <a:pt x="443" y="14"/>
                  </a:cubicBezTo>
                  <a:cubicBezTo>
                    <a:pt x="442" y="15"/>
                    <a:pt x="441" y="15"/>
                    <a:pt x="440" y="15"/>
                  </a:cubicBezTo>
                  <a:cubicBezTo>
                    <a:pt x="439" y="15"/>
                    <a:pt x="438" y="15"/>
                    <a:pt x="437" y="14"/>
                  </a:cubicBezTo>
                  <a:cubicBezTo>
                    <a:pt x="436" y="13"/>
                    <a:pt x="435" y="12"/>
                    <a:pt x="435" y="11"/>
                  </a:cubicBezTo>
                  <a:cubicBezTo>
                    <a:pt x="434" y="10"/>
                    <a:pt x="434" y="9"/>
                    <a:pt x="434" y="8"/>
                  </a:cubicBezTo>
                  <a:close/>
                  <a:moveTo>
                    <a:pt x="436" y="8"/>
                  </a:moveTo>
                  <a:cubicBezTo>
                    <a:pt x="436" y="9"/>
                    <a:pt x="436" y="11"/>
                    <a:pt x="437" y="12"/>
                  </a:cubicBezTo>
                  <a:cubicBezTo>
                    <a:pt x="438" y="13"/>
                    <a:pt x="439" y="13"/>
                    <a:pt x="440" y="13"/>
                  </a:cubicBezTo>
                  <a:cubicBezTo>
                    <a:pt x="441" y="13"/>
                    <a:pt x="442" y="13"/>
                    <a:pt x="443" y="12"/>
                  </a:cubicBezTo>
                  <a:cubicBezTo>
                    <a:pt x="444" y="11"/>
                    <a:pt x="444" y="9"/>
                    <a:pt x="444" y="7"/>
                  </a:cubicBezTo>
                  <a:cubicBezTo>
                    <a:pt x="444" y="6"/>
                    <a:pt x="444" y="5"/>
                    <a:pt x="444" y="4"/>
                  </a:cubicBezTo>
                  <a:cubicBezTo>
                    <a:pt x="444" y="4"/>
                    <a:pt x="443" y="3"/>
                    <a:pt x="442" y="2"/>
                  </a:cubicBezTo>
                  <a:cubicBezTo>
                    <a:pt x="442" y="2"/>
                    <a:pt x="441" y="2"/>
                    <a:pt x="440" y="2"/>
                  </a:cubicBezTo>
                  <a:cubicBezTo>
                    <a:pt x="439" y="2"/>
                    <a:pt x="438" y="2"/>
                    <a:pt x="437" y="3"/>
                  </a:cubicBezTo>
                  <a:cubicBezTo>
                    <a:pt x="436" y="4"/>
                    <a:pt x="436" y="6"/>
                    <a:pt x="436" y="8"/>
                  </a:cubicBezTo>
                  <a:close/>
                  <a:moveTo>
                    <a:pt x="454" y="9"/>
                  </a:moveTo>
                  <a:lnTo>
                    <a:pt x="454" y="7"/>
                  </a:lnTo>
                  <a:lnTo>
                    <a:pt x="459" y="7"/>
                  </a:lnTo>
                  <a:lnTo>
                    <a:pt x="459" y="13"/>
                  </a:lnTo>
                  <a:cubicBezTo>
                    <a:pt x="458" y="13"/>
                    <a:pt x="457" y="14"/>
                    <a:pt x="456" y="14"/>
                  </a:cubicBezTo>
                  <a:cubicBezTo>
                    <a:pt x="456" y="15"/>
                    <a:pt x="455" y="15"/>
                    <a:pt x="454" y="15"/>
                  </a:cubicBezTo>
                  <a:cubicBezTo>
                    <a:pt x="453" y="15"/>
                    <a:pt x="451" y="15"/>
                    <a:pt x="450" y="14"/>
                  </a:cubicBezTo>
                  <a:cubicBezTo>
                    <a:pt x="449" y="13"/>
                    <a:pt x="449" y="13"/>
                    <a:pt x="448" y="11"/>
                  </a:cubicBezTo>
                  <a:cubicBezTo>
                    <a:pt x="448" y="10"/>
                    <a:pt x="447" y="9"/>
                    <a:pt x="447" y="8"/>
                  </a:cubicBezTo>
                  <a:cubicBezTo>
                    <a:pt x="447" y="6"/>
                    <a:pt x="448" y="5"/>
                    <a:pt x="448" y="4"/>
                  </a:cubicBezTo>
                  <a:cubicBezTo>
                    <a:pt x="449" y="2"/>
                    <a:pt x="449" y="2"/>
                    <a:pt x="450" y="1"/>
                  </a:cubicBezTo>
                  <a:cubicBezTo>
                    <a:pt x="451" y="0"/>
                    <a:pt x="452" y="0"/>
                    <a:pt x="454" y="0"/>
                  </a:cubicBezTo>
                  <a:cubicBezTo>
                    <a:pt x="455" y="0"/>
                    <a:pt x="455" y="0"/>
                    <a:pt x="456" y="1"/>
                  </a:cubicBezTo>
                  <a:cubicBezTo>
                    <a:pt x="457" y="1"/>
                    <a:pt x="457" y="1"/>
                    <a:pt x="458" y="2"/>
                  </a:cubicBezTo>
                  <a:cubicBezTo>
                    <a:pt x="458" y="3"/>
                    <a:pt x="459" y="3"/>
                    <a:pt x="459" y="4"/>
                  </a:cubicBezTo>
                  <a:lnTo>
                    <a:pt x="457" y="5"/>
                  </a:lnTo>
                  <a:cubicBezTo>
                    <a:pt x="457" y="4"/>
                    <a:pt x="457" y="3"/>
                    <a:pt x="457" y="3"/>
                  </a:cubicBezTo>
                  <a:cubicBezTo>
                    <a:pt x="456" y="3"/>
                    <a:pt x="456" y="2"/>
                    <a:pt x="455" y="2"/>
                  </a:cubicBezTo>
                  <a:cubicBezTo>
                    <a:pt x="455" y="2"/>
                    <a:pt x="454" y="2"/>
                    <a:pt x="454" y="2"/>
                  </a:cubicBezTo>
                  <a:cubicBezTo>
                    <a:pt x="453" y="2"/>
                    <a:pt x="452" y="2"/>
                    <a:pt x="452" y="2"/>
                  </a:cubicBezTo>
                  <a:cubicBezTo>
                    <a:pt x="451" y="2"/>
                    <a:pt x="451" y="3"/>
                    <a:pt x="450" y="3"/>
                  </a:cubicBezTo>
                  <a:cubicBezTo>
                    <a:pt x="450" y="4"/>
                    <a:pt x="450" y="4"/>
                    <a:pt x="450" y="5"/>
                  </a:cubicBezTo>
                  <a:cubicBezTo>
                    <a:pt x="449" y="5"/>
                    <a:pt x="449" y="6"/>
                    <a:pt x="449" y="7"/>
                  </a:cubicBezTo>
                  <a:cubicBezTo>
                    <a:pt x="449" y="9"/>
                    <a:pt x="449" y="10"/>
                    <a:pt x="450" y="11"/>
                  </a:cubicBezTo>
                  <a:cubicBezTo>
                    <a:pt x="450" y="12"/>
                    <a:pt x="451" y="12"/>
                    <a:pt x="451" y="13"/>
                  </a:cubicBezTo>
                  <a:cubicBezTo>
                    <a:pt x="452" y="13"/>
                    <a:pt x="453" y="13"/>
                    <a:pt x="454" y="13"/>
                  </a:cubicBezTo>
                  <a:cubicBezTo>
                    <a:pt x="454" y="13"/>
                    <a:pt x="455" y="13"/>
                    <a:pt x="456" y="13"/>
                  </a:cubicBezTo>
                  <a:cubicBezTo>
                    <a:pt x="456" y="12"/>
                    <a:pt x="457" y="12"/>
                    <a:pt x="457" y="12"/>
                  </a:cubicBezTo>
                  <a:lnTo>
                    <a:pt x="457" y="9"/>
                  </a:lnTo>
                  <a:lnTo>
                    <a:pt x="454" y="9"/>
                  </a:lnTo>
                  <a:close/>
                  <a:moveTo>
                    <a:pt x="464" y="15"/>
                  </a:moveTo>
                  <a:lnTo>
                    <a:pt x="464" y="9"/>
                  </a:lnTo>
                  <a:lnTo>
                    <a:pt x="460" y="0"/>
                  </a:lnTo>
                  <a:lnTo>
                    <a:pt x="462" y="0"/>
                  </a:lnTo>
                  <a:lnTo>
                    <a:pt x="464" y="5"/>
                  </a:lnTo>
                  <a:cubicBezTo>
                    <a:pt x="465" y="5"/>
                    <a:pt x="465" y="6"/>
                    <a:pt x="465" y="7"/>
                  </a:cubicBezTo>
                  <a:cubicBezTo>
                    <a:pt x="466" y="6"/>
                    <a:pt x="466" y="5"/>
                    <a:pt x="467" y="5"/>
                  </a:cubicBezTo>
                  <a:lnTo>
                    <a:pt x="469" y="0"/>
                  </a:lnTo>
                  <a:lnTo>
                    <a:pt x="471" y="0"/>
                  </a:lnTo>
                  <a:lnTo>
                    <a:pt x="466" y="9"/>
                  </a:lnTo>
                  <a:lnTo>
                    <a:pt x="466" y="15"/>
                  </a:lnTo>
                  <a:lnTo>
                    <a:pt x="46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7"/>
            <p:cNvSpPr>
              <a:spLocks noChangeArrowheads="1"/>
            </p:cNvSpPr>
            <p:nvPr/>
          </p:nvSpPr>
          <p:spPr bwMode="auto">
            <a:xfrm>
              <a:off x="2452" y="2129"/>
              <a:ext cx="940" cy="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80604020202020204" pitchFamily="34" charset="0"/>
              </a:endParaRPr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1882" y="950"/>
              <a:ext cx="2080" cy="1323"/>
            </a:xfrm>
            <a:custGeom>
              <a:avLst/>
              <a:gdLst>
                <a:gd name="T0" fmla="*/ 34608108 w 259"/>
                <a:gd name="T1" fmla="*/ 1062409 h 165"/>
                <a:gd name="T2" fmla="*/ 68413376 w 259"/>
                <a:gd name="T3" fmla="*/ 22072082 h 165"/>
                <a:gd name="T4" fmla="*/ 34608108 w 259"/>
                <a:gd name="T5" fmla="*/ 42784345 h 165"/>
                <a:gd name="T6" fmla="*/ 1069072 w 259"/>
                <a:gd name="T7" fmla="*/ 22072082 h 165"/>
                <a:gd name="T8" fmla="*/ 34608108 w 259"/>
                <a:gd name="T9" fmla="*/ 1062409 h 165"/>
                <a:gd name="T10" fmla="*/ 34608108 w 259"/>
                <a:gd name="T11" fmla="*/ 0 h 165"/>
                <a:gd name="T12" fmla="*/ 69482448 w 259"/>
                <a:gd name="T13" fmla="*/ 22072082 h 165"/>
                <a:gd name="T14" fmla="*/ 34608108 w 259"/>
                <a:gd name="T15" fmla="*/ 43846754 h 165"/>
                <a:gd name="T16" fmla="*/ 0 w 259"/>
                <a:gd name="T17" fmla="*/ 22072082 h 165"/>
                <a:gd name="T18" fmla="*/ 34608108 w 259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9" h="165">
                  <a:moveTo>
                    <a:pt x="129" y="4"/>
                  </a:moveTo>
                  <a:cubicBezTo>
                    <a:pt x="198" y="4"/>
                    <a:pt x="255" y="39"/>
                    <a:pt x="255" y="83"/>
                  </a:cubicBezTo>
                  <a:cubicBezTo>
                    <a:pt x="255" y="126"/>
                    <a:pt x="198" y="161"/>
                    <a:pt x="129" y="161"/>
                  </a:cubicBezTo>
                  <a:cubicBezTo>
                    <a:pt x="61" y="161"/>
                    <a:pt x="4" y="126"/>
                    <a:pt x="4" y="83"/>
                  </a:cubicBezTo>
                  <a:cubicBezTo>
                    <a:pt x="4" y="39"/>
                    <a:pt x="61" y="4"/>
                    <a:pt x="129" y="4"/>
                  </a:cubicBezTo>
                  <a:close/>
                  <a:moveTo>
                    <a:pt x="129" y="0"/>
                  </a:moveTo>
                  <a:cubicBezTo>
                    <a:pt x="201" y="0"/>
                    <a:pt x="259" y="37"/>
                    <a:pt x="259" y="83"/>
                  </a:cubicBezTo>
                  <a:cubicBezTo>
                    <a:pt x="259" y="128"/>
                    <a:pt x="201" y="165"/>
                    <a:pt x="129" y="165"/>
                  </a:cubicBezTo>
                  <a:cubicBezTo>
                    <a:pt x="58" y="165"/>
                    <a:pt x="0" y="128"/>
                    <a:pt x="0" y="83"/>
                  </a:cubicBezTo>
                  <a:cubicBezTo>
                    <a:pt x="0" y="37"/>
                    <a:pt x="58" y="0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9"/>
            <p:cNvSpPr>
              <a:spLocks noEditPoints="1"/>
            </p:cNvSpPr>
            <p:nvPr/>
          </p:nvSpPr>
          <p:spPr bwMode="auto">
            <a:xfrm>
              <a:off x="2075" y="950"/>
              <a:ext cx="1694" cy="1323"/>
            </a:xfrm>
            <a:custGeom>
              <a:avLst/>
              <a:gdLst>
                <a:gd name="T0" fmla="*/ 28117743 w 211"/>
                <a:gd name="T1" fmla="*/ 1062409 h 165"/>
                <a:gd name="T2" fmla="*/ 55433910 w 211"/>
                <a:gd name="T3" fmla="*/ 22072082 h 165"/>
                <a:gd name="T4" fmla="*/ 28117743 w 211"/>
                <a:gd name="T5" fmla="*/ 42784345 h 165"/>
                <a:gd name="T6" fmla="*/ 1067581 w 211"/>
                <a:gd name="T7" fmla="*/ 22072082 h 165"/>
                <a:gd name="T8" fmla="*/ 28117743 w 211"/>
                <a:gd name="T9" fmla="*/ 1062409 h 165"/>
                <a:gd name="T10" fmla="*/ 28117743 w 211"/>
                <a:gd name="T11" fmla="*/ 0 h 165"/>
                <a:gd name="T12" fmla="*/ 56502005 w 211"/>
                <a:gd name="T13" fmla="*/ 22072082 h 165"/>
                <a:gd name="T14" fmla="*/ 28117743 w 211"/>
                <a:gd name="T15" fmla="*/ 43846754 h 165"/>
                <a:gd name="T16" fmla="*/ 0 w 211"/>
                <a:gd name="T17" fmla="*/ 22072082 h 165"/>
                <a:gd name="T18" fmla="*/ 28117743 w 211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65">
                  <a:moveTo>
                    <a:pt x="105" y="4"/>
                  </a:moveTo>
                  <a:cubicBezTo>
                    <a:pt x="161" y="4"/>
                    <a:pt x="207" y="39"/>
                    <a:pt x="207" y="83"/>
                  </a:cubicBezTo>
                  <a:cubicBezTo>
                    <a:pt x="207" y="126"/>
                    <a:pt x="161" y="161"/>
                    <a:pt x="105" y="161"/>
                  </a:cubicBezTo>
                  <a:cubicBezTo>
                    <a:pt x="50" y="161"/>
                    <a:pt x="4" y="126"/>
                    <a:pt x="4" y="83"/>
                  </a:cubicBezTo>
                  <a:cubicBezTo>
                    <a:pt x="4" y="39"/>
                    <a:pt x="50" y="4"/>
                    <a:pt x="105" y="4"/>
                  </a:cubicBezTo>
                  <a:close/>
                  <a:moveTo>
                    <a:pt x="105" y="0"/>
                  </a:moveTo>
                  <a:cubicBezTo>
                    <a:pt x="163" y="0"/>
                    <a:pt x="211" y="37"/>
                    <a:pt x="211" y="83"/>
                  </a:cubicBezTo>
                  <a:cubicBezTo>
                    <a:pt x="211" y="128"/>
                    <a:pt x="163" y="165"/>
                    <a:pt x="105" y="165"/>
                  </a:cubicBezTo>
                  <a:cubicBezTo>
                    <a:pt x="48" y="165"/>
                    <a:pt x="0" y="128"/>
                    <a:pt x="0" y="83"/>
                  </a:cubicBezTo>
                  <a:cubicBezTo>
                    <a:pt x="0" y="37"/>
                    <a:pt x="48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1440" y="533"/>
              <a:ext cx="2956" cy="2125"/>
            </a:xfrm>
            <a:custGeom>
              <a:avLst/>
              <a:gdLst>
                <a:gd name="T0" fmla="*/ 49425372 w 368"/>
                <a:gd name="T1" fmla="*/ 0 h 265"/>
                <a:gd name="T2" fmla="*/ 98850672 w 368"/>
                <a:gd name="T3" fmla="*/ 35376976 h 265"/>
                <a:gd name="T4" fmla="*/ 49425372 w 368"/>
                <a:gd name="T5" fmla="*/ 70456869 h 265"/>
                <a:gd name="T6" fmla="*/ 0 w 368"/>
                <a:gd name="T7" fmla="*/ 35376976 h 265"/>
                <a:gd name="T8" fmla="*/ 49425372 w 368"/>
                <a:gd name="T9" fmla="*/ 0 h 265"/>
                <a:gd name="T10" fmla="*/ 49425372 w 368"/>
                <a:gd name="T11" fmla="*/ 1856280 h 265"/>
                <a:gd name="T12" fmla="*/ 96444295 w 368"/>
                <a:gd name="T13" fmla="*/ 35376976 h 265"/>
                <a:gd name="T14" fmla="*/ 49425372 w 368"/>
                <a:gd name="T15" fmla="*/ 68600076 h 265"/>
                <a:gd name="T16" fmla="*/ 2406377 w 368"/>
                <a:gd name="T17" fmla="*/ 35376976 h 265"/>
                <a:gd name="T18" fmla="*/ 49425372 w 368"/>
                <a:gd name="T19" fmla="*/ 1856280 h 2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8" h="265">
                  <a:moveTo>
                    <a:pt x="184" y="0"/>
                  </a:moveTo>
                  <a:cubicBezTo>
                    <a:pt x="286" y="0"/>
                    <a:pt x="368" y="60"/>
                    <a:pt x="368" y="133"/>
                  </a:cubicBezTo>
                  <a:cubicBezTo>
                    <a:pt x="368" y="206"/>
                    <a:pt x="286" y="265"/>
                    <a:pt x="184" y="265"/>
                  </a:cubicBezTo>
                  <a:cubicBezTo>
                    <a:pt x="83" y="265"/>
                    <a:pt x="0" y="206"/>
                    <a:pt x="0" y="133"/>
                  </a:cubicBezTo>
                  <a:cubicBezTo>
                    <a:pt x="0" y="60"/>
                    <a:pt x="83" y="0"/>
                    <a:pt x="184" y="0"/>
                  </a:cubicBezTo>
                  <a:close/>
                  <a:moveTo>
                    <a:pt x="184" y="7"/>
                  </a:moveTo>
                  <a:cubicBezTo>
                    <a:pt x="280" y="7"/>
                    <a:pt x="359" y="64"/>
                    <a:pt x="359" y="133"/>
                  </a:cubicBezTo>
                  <a:cubicBezTo>
                    <a:pt x="359" y="202"/>
                    <a:pt x="280" y="258"/>
                    <a:pt x="184" y="258"/>
                  </a:cubicBezTo>
                  <a:cubicBezTo>
                    <a:pt x="88" y="258"/>
                    <a:pt x="9" y="202"/>
                    <a:pt x="9" y="133"/>
                  </a:cubicBezTo>
                  <a:cubicBezTo>
                    <a:pt x="9" y="64"/>
                    <a:pt x="88" y="7"/>
                    <a:pt x="18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2637" y="2024"/>
              <a:ext cx="562" cy="89"/>
            </a:xfrm>
            <a:custGeom>
              <a:avLst/>
              <a:gdLst>
                <a:gd name="T0" fmla="*/ 531973 w 70"/>
                <a:gd name="T1" fmla="*/ 1696995 h 11"/>
                <a:gd name="T2" fmla="*/ 802119 w 70"/>
                <a:gd name="T3" fmla="*/ 2254208 h 11"/>
                <a:gd name="T4" fmla="*/ 1067615 w 70"/>
                <a:gd name="T5" fmla="*/ 0 h 11"/>
                <a:gd name="T6" fmla="*/ 1869734 w 70"/>
                <a:gd name="T7" fmla="*/ 1975606 h 11"/>
                <a:gd name="T8" fmla="*/ 1869734 w 70"/>
                <a:gd name="T9" fmla="*/ 1975606 h 11"/>
                <a:gd name="T10" fmla="*/ 2667204 w 70"/>
                <a:gd name="T11" fmla="*/ 0 h 11"/>
                <a:gd name="T12" fmla="*/ 1333634 w 70"/>
                <a:gd name="T13" fmla="*/ 1388206 h 11"/>
                <a:gd name="T14" fmla="*/ 1333634 w 70"/>
                <a:gd name="T15" fmla="*/ 1110186 h 11"/>
                <a:gd name="T16" fmla="*/ 531973 w 70"/>
                <a:gd name="T17" fmla="*/ 2807173 h 11"/>
                <a:gd name="T18" fmla="*/ 3203368 w 70"/>
                <a:gd name="T19" fmla="*/ 0 h 11"/>
                <a:gd name="T20" fmla="*/ 3469387 w 70"/>
                <a:gd name="T21" fmla="*/ 2532819 h 11"/>
                <a:gd name="T22" fmla="*/ 4001360 w 70"/>
                <a:gd name="T23" fmla="*/ 0 h 11"/>
                <a:gd name="T24" fmla="*/ 4001360 w 70"/>
                <a:gd name="T25" fmla="*/ 2807173 h 11"/>
                <a:gd name="T26" fmla="*/ 2667204 w 70"/>
                <a:gd name="T27" fmla="*/ 1975606 h 11"/>
                <a:gd name="T28" fmla="*/ 5102109 w 70"/>
                <a:gd name="T29" fmla="*/ 0 h 11"/>
                <a:gd name="T30" fmla="*/ 5904219 w 70"/>
                <a:gd name="T31" fmla="*/ 0 h 11"/>
                <a:gd name="T32" fmla="*/ 5904219 w 70"/>
                <a:gd name="T33" fmla="*/ 2807173 h 11"/>
                <a:gd name="T34" fmla="*/ 5102109 w 70"/>
                <a:gd name="T35" fmla="*/ 2807173 h 11"/>
                <a:gd name="T36" fmla="*/ 7237853 w 70"/>
                <a:gd name="T37" fmla="*/ 278610 h 11"/>
                <a:gd name="T38" fmla="*/ 7237853 w 70"/>
                <a:gd name="T39" fmla="*/ 278610 h 11"/>
                <a:gd name="T40" fmla="*/ 8039458 w 70"/>
                <a:gd name="T41" fmla="*/ 2807173 h 11"/>
                <a:gd name="T42" fmla="*/ 6971835 w 70"/>
                <a:gd name="T43" fmla="*/ 2254208 h 11"/>
                <a:gd name="T44" fmla="*/ 6971835 w 70"/>
                <a:gd name="T45" fmla="*/ 0 h 11"/>
                <a:gd name="T46" fmla="*/ 9373028 w 70"/>
                <a:gd name="T47" fmla="*/ 1696995 h 11"/>
                <a:gd name="T48" fmla="*/ 9639047 w 70"/>
                <a:gd name="T49" fmla="*/ 1975606 h 11"/>
                <a:gd name="T50" fmla="*/ 9905057 w 70"/>
                <a:gd name="T51" fmla="*/ 0 h 11"/>
                <a:gd name="T52" fmla="*/ 8841569 w 70"/>
                <a:gd name="T53" fmla="*/ 1110186 h 11"/>
                <a:gd name="T54" fmla="*/ 8571423 w 70"/>
                <a:gd name="T55" fmla="*/ 831576 h 11"/>
                <a:gd name="T56" fmla="*/ 8305469 w 70"/>
                <a:gd name="T57" fmla="*/ 2807173 h 11"/>
                <a:gd name="T58" fmla="*/ 12040810 w 70"/>
                <a:gd name="T59" fmla="*/ 831576 h 11"/>
                <a:gd name="T60" fmla="*/ 11242818 w 70"/>
                <a:gd name="T61" fmla="*/ 552965 h 11"/>
                <a:gd name="T62" fmla="*/ 11508772 w 70"/>
                <a:gd name="T63" fmla="*/ 2532819 h 11"/>
                <a:gd name="T64" fmla="*/ 12310955 w 70"/>
                <a:gd name="T65" fmla="*/ 2254208 h 11"/>
                <a:gd name="T66" fmla="*/ 10972681 w 70"/>
                <a:gd name="T67" fmla="*/ 2532819 h 11"/>
                <a:gd name="T68" fmla="*/ 11508772 w 70"/>
                <a:gd name="T69" fmla="*/ 0 h 11"/>
                <a:gd name="T70" fmla="*/ 12576396 w 70"/>
                <a:gd name="T71" fmla="*/ 0 h 11"/>
                <a:gd name="T72" fmla="*/ 13910544 w 70"/>
                <a:gd name="T73" fmla="*/ 1110186 h 11"/>
                <a:gd name="T74" fmla="*/ 14209696 w 70"/>
                <a:gd name="T75" fmla="*/ 2807173 h 11"/>
                <a:gd name="T76" fmla="*/ 12842407 w 70"/>
                <a:gd name="T77" fmla="*/ 1696995 h 11"/>
                <a:gd name="T78" fmla="*/ 12576396 w 70"/>
                <a:gd name="T79" fmla="*/ 0 h 11"/>
                <a:gd name="T80" fmla="*/ 15011293 w 70"/>
                <a:gd name="T81" fmla="*/ 2807173 h 11"/>
                <a:gd name="T82" fmla="*/ 15277247 w 70"/>
                <a:gd name="T83" fmla="*/ 0 h 11"/>
                <a:gd name="T84" fmla="*/ 16610881 w 70"/>
                <a:gd name="T85" fmla="*/ 1975606 h 11"/>
                <a:gd name="T86" fmla="*/ 16610881 w 70"/>
                <a:gd name="T87" fmla="*/ 1696995 h 11"/>
                <a:gd name="T88" fmla="*/ 16876900 w 70"/>
                <a:gd name="T89" fmla="*/ 2807173 h 11"/>
                <a:gd name="T90" fmla="*/ 15813403 w 70"/>
                <a:gd name="T91" fmla="*/ 831576 h 11"/>
                <a:gd name="T92" fmla="*/ 15543266 w 70"/>
                <a:gd name="T93" fmla="*/ 1110186 h 11"/>
                <a:gd name="T94" fmla="*/ 15277247 w 70"/>
                <a:gd name="T95" fmla="*/ 0 h 11"/>
                <a:gd name="T96" fmla="*/ 18214661 w 70"/>
                <a:gd name="T97" fmla="*/ 1696995 h 11"/>
                <a:gd name="T98" fmla="*/ 18214661 w 70"/>
                <a:gd name="T99" fmla="*/ 0 h 11"/>
                <a:gd name="T100" fmla="*/ 18214661 w 70"/>
                <a:gd name="T101" fmla="*/ 2254208 h 11"/>
                <a:gd name="T102" fmla="*/ 17147046 w 70"/>
                <a:gd name="T103" fmla="*/ 2807173 h 1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0" h="11">
                  <a:moveTo>
                    <a:pt x="0" y="0"/>
                  </a:moveTo>
                  <a:lnTo>
                    <a:pt x="1" y="0"/>
                  </a:lnTo>
                  <a:lnTo>
                    <a:pt x="2" y="6"/>
                  </a:ln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lnTo>
                    <a:pt x="4" y="0"/>
                  </a:lnTo>
                  <a:lnTo>
                    <a:pt x="5" y="0"/>
                  </a:lnTo>
                  <a:lnTo>
                    <a:pt x="7" y="6"/>
                  </a:ln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lnTo>
                    <a:pt x="8" y="0"/>
                  </a:lnTo>
                  <a:lnTo>
                    <a:pt x="10" y="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5"/>
                  </a:ln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4" y="5"/>
                  </a:cubicBezTo>
                  <a:lnTo>
                    <a:pt x="3" y="10"/>
                  </a:ln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7"/>
                  </a:ln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5" y="8"/>
                    <a:pt x="15" y="7"/>
                  </a:cubicBezTo>
                  <a:lnTo>
                    <a:pt x="15" y="0"/>
                  </a:lnTo>
                  <a:lnTo>
                    <a:pt x="16" y="0"/>
                  </a:lnTo>
                  <a:lnTo>
                    <a:pt x="16" y="7"/>
                  </a:lnTo>
                  <a:cubicBezTo>
                    <a:pt x="16" y="8"/>
                    <a:pt x="16" y="9"/>
                    <a:pt x="15" y="10"/>
                  </a:cubicBezTo>
                  <a:cubicBezTo>
                    <a:pt x="15" y="10"/>
                    <a:pt x="14" y="11"/>
                    <a:pt x="13" y="11"/>
                  </a:cubicBezTo>
                  <a:cubicBezTo>
                    <a:pt x="12" y="11"/>
                    <a:pt x="12" y="10"/>
                    <a:pt x="11" y="10"/>
                  </a:cubicBezTo>
                  <a:cubicBezTo>
                    <a:pt x="11" y="9"/>
                    <a:pt x="10" y="8"/>
                    <a:pt x="10" y="7"/>
                  </a:cubicBezTo>
                  <a:lnTo>
                    <a:pt x="10" y="0"/>
                  </a:lnTo>
                  <a:close/>
                  <a:moveTo>
                    <a:pt x="18" y="0"/>
                  </a:moveTo>
                  <a:lnTo>
                    <a:pt x="19" y="0"/>
                  </a:lnTo>
                  <a:lnTo>
                    <a:pt x="19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8" y="0"/>
                  </a:lnTo>
                  <a:close/>
                  <a:moveTo>
                    <a:pt x="27" y="1"/>
                  </a:moveTo>
                  <a:lnTo>
                    <a:pt x="26" y="6"/>
                  </a:lnTo>
                  <a:lnTo>
                    <a:pt x="28" y="6"/>
                  </a:lnTo>
                  <a:lnTo>
                    <a:pt x="27" y="1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30" y="10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6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6" y="0"/>
                  </a:lnTo>
                  <a:close/>
                  <a:moveTo>
                    <a:pt x="31" y="0"/>
                  </a:moveTo>
                  <a:lnTo>
                    <a:pt x="32" y="0"/>
                  </a:lnTo>
                  <a:lnTo>
                    <a:pt x="35" y="6"/>
                  </a:lnTo>
                  <a:cubicBezTo>
                    <a:pt x="35" y="6"/>
                    <a:pt x="35" y="7"/>
                    <a:pt x="35" y="7"/>
                  </a:cubicBezTo>
                  <a:cubicBezTo>
                    <a:pt x="36" y="7"/>
                    <a:pt x="36" y="8"/>
                    <a:pt x="36" y="8"/>
                  </a:cubicBezTo>
                  <a:cubicBezTo>
                    <a:pt x="36" y="8"/>
                    <a:pt x="36" y="7"/>
                    <a:pt x="36" y="7"/>
                  </a:cubicBezTo>
                  <a:cubicBezTo>
                    <a:pt x="36" y="7"/>
                    <a:pt x="36" y="6"/>
                    <a:pt x="36" y="6"/>
                  </a:cubicBezTo>
                  <a:lnTo>
                    <a:pt x="36" y="0"/>
                  </a:lnTo>
                  <a:lnTo>
                    <a:pt x="37" y="0"/>
                  </a:lnTo>
                  <a:lnTo>
                    <a:pt x="37" y="10"/>
                  </a:lnTo>
                  <a:lnTo>
                    <a:pt x="36" y="10"/>
                  </a:lnTo>
                  <a:lnTo>
                    <a:pt x="33" y="4"/>
                  </a:lnTo>
                  <a:cubicBezTo>
                    <a:pt x="33" y="4"/>
                    <a:pt x="33" y="4"/>
                    <a:pt x="33" y="3"/>
                  </a:cubicBezTo>
                  <a:cubicBezTo>
                    <a:pt x="32" y="3"/>
                    <a:pt x="32" y="2"/>
                    <a:pt x="32" y="2"/>
                  </a:cubicBezTo>
                  <a:cubicBezTo>
                    <a:pt x="32" y="2"/>
                    <a:pt x="32" y="2"/>
                    <a:pt x="32" y="3"/>
                  </a:cubicBezTo>
                  <a:cubicBezTo>
                    <a:pt x="32" y="3"/>
                    <a:pt x="32" y="4"/>
                    <a:pt x="32" y="4"/>
                  </a:cubicBezTo>
                  <a:lnTo>
                    <a:pt x="32" y="10"/>
                  </a:lnTo>
                  <a:lnTo>
                    <a:pt x="31" y="10"/>
                  </a:lnTo>
                  <a:lnTo>
                    <a:pt x="31" y="0"/>
                  </a:lnTo>
                  <a:close/>
                  <a:moveTo>
                    <a:pt x="46" y="3"/>
                  </a:moveTo>
                  <a:lnTo>
                    <a:pt x="45" y="3"/>
                  </a:lnTo>
                  <a:cubicBezTo>
                    <a:pt x="45" y="3"/>
                    <a:pt x="45" y="2"/>
                    <a:pt x="44" y="2"/>
                  </a:cubicBezTo>
                  <a:cubicBezTo>
                    <a:pt x="44" y="1"/>
                    <a:pt x="44" y="1"/>
                    <a:pt x="43" y="1"/>
                  </a:cubicBezTo>
                  <a:cubicBezTo>
                    <a:pt x="43" y="1"/>
                    <a:pt x="42" y="2"/>
                    <a:pt x="42" y="2"/>
                  </a:cubicBezTo>
                  <a:cubicBezTo>
                    <a:pt x="42" y="3"/>
                    <a:pt x="42" y="4"/>
                    <a:pt x="42" y="5"/>
                  </a:cubicBezTo>
                  <a:cubicBezTo>
                    <a:pt x="42" y="7"/>
                    <a:pt x="42" y="8"/>
                    <a:pt x="42" y="8"/>
                  </a:cubicBezTo>
                  <a:cubicBezTo>
                    <a:pt x="42" y="9"/>
                    <a:pt x="43" y="9"/>
                    <a:pt x="43" y="9"/>
                  </a:cubicBezTo>
                  <a:cubicBezTo>
                    <a:pt x="44" y="9"/>
                    <a:pt x="44" y="9"/>
                    <a:pt x="45" y="9"/>
                  </a:cubicBezTo>
                  <a:cubicBezTo>
                    <a:pt x="45" y="8"/>
                    <a:pt x="45" y="8"/>
                    <a:pt x="45" y="7"/>
                  </a:cubicBezTo>
                  <a:lnTo>
                    <a:pt x="46" y="8"/>
                  </a:lnTo>
                  <a:cubicBezTo>
                    <a:pt x="46" y="9"/>
                    <a:pt x="46" y="9"/>
                    <a:pt x="45" y="10"/>
                  </a:cubicBezTo>
                  <a:cubicBezTo>
                    <a:pt x="45" y="10"/>
                    <a:pt x="44" y="11"/>
                    <a:pt x="43" y="11"/>
                  </a:cubicBezTo>
                  <a:cubicBezTo>
                    <a:pt x="42" y="11"/>
                    <a:pt x="42" y="10"/>
                    <a:pt x="41" y="9"/>
                  </a:cubicBezTo>
                  <a:cubicBezTo>
                    <a:pt x="41" y="8"/>
                    <a:pt x="40" y="7"/>
                    <a:pt x="40" y="5"/>
                  </a:cubicBezTo>
                  <a:cubicBezTo>
                    <a:pt x="40" y="4"/>
                    <a:pt x="41" y="2"/>
                    <a:pt x="41" y="1"/>
                  </a:cubicBezTo>
                  <a:cubicBezTo>
                    <a:pt x="42" y="0"/>
                    <a:pt x="43" y="0"/>
                    <a:pt x="43" y="0"/>
                  </a:cubicBezTo>
                  <a:cubicBezTo>
                    <a:pt x="44" y="0"/>
                    <a:pt x="45" y="0"/>
                    <a:pt x="45" y="1"/>
                  </a:cubicBezTo>
                  <a:cubicBezTo>
                    <a:pt x="46" y="1"/>
                    <a:pt x="46" y="2"/>
                    <a:pt x="46" y="3"/>
                  </a:cubicBezTo>
                  <a:close/>
                  <a:moveTo>
                    <a:pt x="47" y="0"/>
                  </a:moveTo>
                  <a:lnTo>
                    <a:pt x="48" y="0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10"/>
                  </a:lnTo>
                  <a:lnTo>
                    <a:pt x="52" y="10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8" y="10"/>
                  </a:lnTo>
                  <a:lnTo>
                    <a:pt x="47" y="10"/>
                  </a:lnTo>
                  <a:lnTo>
                    <a:pt x="47" y="0"/>
                  </a:lnTo>
                  <a:close/>
                  <a:moveTo>
                    <a:pt x="55" y="0"/>
                  </a:moveTo>
                  <a:lnTo>
                    <a:pt x="56" y="0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5" y="0"/>
                  </a:lnTo>
                  <a:close/>
                  <a:moveTo>
                    <a:pt x="57" y="0"/>
                  </a:moveTo>
                  <a:lnTo>
                    <a:pt x="59" y="0"/>
                  </a:lnTo>
                  <a:lnTo>
                    <a:pt x="61" y="6"/>
                  </a:lnTo>
                  <a:cubicBezTo>
                    <a:pt x="61" y="6"/>
                    <a:pt x="61" y="7"/>
                    <a:pt x="62" y="7"/>
                  </a:cubicBezTo>
                  <a:cubicBezTo>
                    <a:pt x="62" y="7"/>
                    <a:pt x="62" y="8"/>
                    <a:pt x="62" y="8"/>
                  </a:cubicBezTo>
                  <a:cubicBezTo>
                    <a:pt x="62" y="8"/>
                    <a:pt x="62" y="7"/>
                    <a:pt x="62" y="7"/>
                  </a:cubicBezTo>
                  <a:cubicBezTo>
                    <a:pt x="62" y="7"/>
                    <a:pt x="62" y="6"/>
                    <a:pt x="62" y="6"/>
                  </a:cubicBezTo>
                  <a:lnTo>
                    <a:pt x="62" y="0"/>
                  </a:lnTo>
                  <a:lnTo>
                    <a:pt x="63" y="0"/>
                  </a:lnTo>
                  <a:lnTo>
                    <a:pt x="63" y="10"/>
                  </a:lnTo>
                  <a:lnTo>
                    <a:pt x="62" y="10"/>
                  </a:lnTo>
                  <a:lnTo>
                    <a:pt x="59" y="4"/>
                  </a:lnTo>
                  <a:cubicBezTo>
                    <a:pt x="59" y="4"/>
                    <a:pt x="59" y="4"/>
                    <a:pt x="59" y="3"/>
                  </a:cubicBezTo>
                  <a:cubicBezTo>
                    <a:pt x="59" y="3"/>
                    <a:pt x="59" y="2"/>
                    <a:pt x="58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lnTo>
                    <a:pt x="58" y="10"/>
                  </a:lnTo>
                  <a:lnTo>
                    <a:pt x="57" y="10"/>
                  </a:lnTo>
                  <a:lnTo>
                    <a:pt x="57" y="0"/>
                  </a:lnTo>
                  <a:close/>
                  <a:moveTo>
                    <a:pt x="67" y="1"/>
                  </a:moveTo>
                  <a:lnTo>
                    <a:pt x="66" y="6"/>
                  </a:lnTo>
                  <a:lnTo>
                    <a:pt x="68" y="6"/>
                  </a:lnTo>
                  <a:lnTo>
                    <a:pt x="67" y="1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0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2155" y="1840"/>
              <a:ext cx="1542" cy="160"/>
            </a:xfrm>
            <a:custGeom>
              <a:avLst/>
              <a:gdLst>
                <a:gd name="T0" fmla="*/ 9390178 w 192"/>
                <a:gd name="T1" fmla="*/ 4194304 h 20"/>
                <a:gd name="T2" fmla="*/ 9656502 w 192"/>
                <a:gd name="T3" fmla="*/ 1835008 h 20"/>
                <a:gd name="T4" fmla="*/ 8587270 w 192"/>
                <a:gd name="T5" fmla="*/ 3932160 h 20"/>
                <a:gd name="T6" fmla="*/ 7517587 w 192"/>
                <a:gd name="T7" fmla="*/ 3145728 h 20"/>
                <a:gd name="T8" fmla="*/ 8587270 w 192"/>
                <a:gd name="T9" fmla="*/ 1310720 h 20"/>
                <a:gd name="T10" fmla="*/ 9390178 w 192"/>
                <a:gd name="T11" fmla="*/ 1048576 h 20"/>
                <a:gd name="T12" fmla="*/ 7783847 w 192"/>
                <a:gd name="T13" fmla="*/ 2097152 h 20"/>
                <a:gd name="T14" fmla="*/ 13966464 w 192"/>
                <a:gd name="T15" fmla="*/ 2621440 h 20"/>
                <a:gd name="T16" fmla="*/ 13163492 w 192"/>
                <a:gd name="T17" fmla="*/ 1048576 h 20"/>
                <a:gd name="T18" fmla="*/ 13433880 w 192"/>
                <a:gd name="T19" fmla="*/ 1572864 h 20"/>
                <a:gd name="T20" fmla="*/ 13433880 w 192"/>
                <a:gd name="T21" fmla="*/ 2359296 h 20"/>
                <a:gd name="T22" fmla="*/ 11528578 w 192"/>
                <a:gd name="T23" fmla="*/ 1835008 h 20"/>
                <a:gd name="T24" fmla="*/ 12061171 w 192"/>
                <a:gd name="T25" fmla="*/ 3670016 h 20"/>
                <a:gd name="T26" fmla="*/ 12061171 w 192"/>
                <a:gd name="T27" fmla="*/ 1835008 h 20"/>
                <a:gd name="T28" fmla="*/ 12897232 w 192"/>
                <a:gd name="T29" fmla="*/ 3407872 h 20"/>
                <a:gd name="T30" fmla="*/ 13966464 w 192"/>
                <a:gd name="T31" fmla="*/ 2883584 h 20"/>
                <a:gd name="T32" fmla="*/ 13966464 w 192"/>
                <a:gd name="T33" fmla="*/ 3407872 h 20"/>
                <a:gd name="T34" fmla="*/ 14503112 w 192"/>
                <a:gd name="T35" fmla="*/ 3145728 h 20"/>
                <a:gd name="T36" fmla="*/ 17440293 w 192"/>
                <a:gd name="T37" fmla="*/ 2359296 h 20"/>
                <a:gd name="T38" fmla="*/ 16907773 w 192"/>
                <a:gd name="T39" fmla="*/ 786432 h 20"/>
                <a:gd name="T40" fmla="*/ 17710681 w 192"/>
                <a:gd name="T41" fmla="*/ 1048576 h 20"/>
                <a:gd name="T42" fmla="*/ 17976941 w 192"/>
                <a:gd name="T43" fmla="*/ 1310720 h 20"/>
                <a:gd name="T44" fmla="*/ 17976941 w 192"/>
                <a:gd name="T45" fmla="*/ 1572864 h 20"/>
                <a:gd name="T46" fmla="*/ 17174033 w 192"/>
                <a:gd name="T47" fmla="*/ 4194304 h 20"/>
                <a:gd name="T48" fmla="*/ 16907773 w 192"/>
                <a:gd name="T49" fmla="*/ 3407872 h 20"/>
                <a:gd name="T50" fmla="*/ 16907773 w 192"/>
                <a:gd name="T51" fmla="*/ 2621440 h 20"/>
                <a:gd name="T52" fmla="*/ 23356128 w 192"/>
                <a:gd name="T53" fmla="*/ 1572864 h 20"/>
                <a:gd name="T54" fmla="*/ 23622388 w 192"/>
                <a:gd name="T55" fmla="*/ 2883584 h 20"/>
                <a:gd name="T56" fmla="*/ 21750247 w 192"/>
                <a:gd name="T57" fmla="*/ 4194304 h 20"/>
                <a:gd name="T58" fmla="*/ 22020635 w 192"/>
                <a:gd name="T59" fmla="*/ 2621440 h 20"/>
                <a:gd name="T60" fmla="*/ 22819480 w 192"/>
                <a:gd name="T61" fmla="*/ 2097152 h 20"/>
                <a:gd name="T62" fmla="*/ 21184574 w 192"/>
                <a:gd name="T63" fmla="*/ 1835008 h 20"/>
                <a:gd name="T64" fmla="*/ 21750247 w 192"/>
                <a:gd name="T65" fmla="*/ 786432 h 20"/>
                <a:gd name="T66" fmla="*/ 21483987 w 192"/>
                <a:gd name="T67" fmla="*/ 1310720 h 20"/>
                <a:gd name="T68" fmla="*/ 30337517 w 192"/>
                <a:gd name="T69" fmla="*/ 3670016 h 20"/>
                <a:gd name="T70" fmla="*/ 28968936 w 192"/>
                <a:gd name="T71" fmla="*/ 3932160 h 20"/>
                <a:gd name="T72" fmla="*/ 28968936 w 192"/>
                <a:gd name="T73" fmla="*/ 786432 h 20"/>
                <a:gd name="T74" fmla="*/ 29505584 w 192"/>
                <a:gd name="T75" fmla="*/ 1835008 h 20"/>
                <a:gd name="T76" fmla="*/ 30071257 w 192"/>
                <a:gd name="T77" fmla="*/ 2883584 h 20"/>
                <a:gd name="T78" fmla="*/ 28436351 w 192"/>
                <a:gd name="T79" fmla="*/ 2359296 h 20"/>
                <a:gd name="T80" fmla="*/ 27633443 w 192"/>
                <a:gd name="T81" fmla="*/ 3670016 h 20"/>
                <a:gd name="T82" fmla="*/ 34614318 w 192"/>
                <a:gd name="T83" fmla="*/ 4194304 h 20"/>
                <a:gd name="T84" fmla="*/ 33012630 w 192"/>
                <a:gd name="T85" fmla="*/ 2621440 h 20"/>
                <a:gd name="T86" fmla="*/ 33012630 w 192"/>
                <a:gd name="T87" fmla="*/ 786432 h 20"/>
                <a:gd name="T88" fmla="*/ 35151030 w 192"/>
                <a:gd name="T89" fmla="*/ 2621440 h 20"/>
                <a:gd name="T90" fmla="*/ 34081798 w 192"/>
                <a:gd name="T91" fmla="*/ 1835008 h 20"/>
                <a:gd name="T92" fmla="*/ 33815538 w 192"/>
                <a:gd name="T93" fmla="*/ 1572864 h 20"/>
                <a:gd name="T94" fmla="*/ 39727245 w 192"/>
                <a:gd name="T95" fmla="*/ 3670016 h 20"/>
                <a:gd name="T96" fmla="*/ 39727245 w 192"/>
                <a:gd name="T97" fmla="*/ 786432 h 20"/>
                <a:gd name="T98" fmla="*/ 37023107 w 192"/>
                <a:gd name="T99" fmla="*/ 2621440 h 20"/>
                <a:gd name="T100" fmla="*/ 37821951 w 192"/>
                <a:gd name="T101" fmla="*/ 3670016 h 20"/>
                <a:gd name="T102" fmla="*/ 37555691 w 192"/>
                <a:gd name="T103" fmla="*/ 2621440 h 20"/>
                <a:gd name="T104" fmla="*/ 37821951 w 192"/>
                <a:gd name="T105" fmla="*/ 786432 h 20"/>
                <a:gd name="T106" fmla="*/ 38658012 w 192"/>
                <a:gd name="T107" fmla="*/ 2097152 h 20"/>
                <a:gd name="T108" fmla="*/ 42669076 w 192"/>
                <a:gd name="T109" fmla="*/ 1572864 h 20"/>
                <a:gd name="T110" fmla="*/ 42669076 w 192"/>
                <a:gd name="T111" fmla="*/ 2883584 h 20"/>
                <a:gd name="T112" fmla="*/ 41333061 w 192"/>
                <a:gd name="T113" fmla="*/ 3932160 h 20"/>
                <a:gd name="T114" fmla="*/ 41865645 w 192"/>
                <a:gd name="T115" fmla="*/ 2621440 h 20"/>
                <a:gd name="T116" fmla="*/ 41599385 w 192"/>
                <a:gd name="T117" fmla="*/ 2359296 h 20"/>
                <a:gd name="T118" fmla="*/ 41865645 w 192"/>
                <a:gd name="T119" fmla="*/ 3145728 h 20"/>
                <a:gd name="T120" fmla="*/ 44807476 w 192"/>
                <a:gd name="T121" fmla="*/ 2621440 h 20"/>
                <a:gd name="T122" fmla="*/ 43738308 w 192"/>
                <a:gd name="T123" fmla="*/ 2883584 h 20"/>
                <a:gd name="T124" fmla="*/ 42935336 w 192"/>
                <a:gd name="T125" fmla="*/ 1572864 h 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2" h="20">
                  <a:moveTo>
                    <a:pt x="0" y="0"/>
                  </a:moveTo>
                  <a:lnTo>
                    <a:pt x="192" y="0"/>
                  </a:lnTo>
                  <a:cubicBezTo>
                    <a:pt x="189" y="7"/>
                    <a:pt x="184" y="13"/>
                    <a:pt x="177" y="20"/>
                  </a:cubicBezTo>
                  <a:lnTo>
                    <a:pt x="14" y="19"/>
                  </a:lnTo>
                  <a:cubicBezTo>
                    <a:pt x="7" y="15"/>
                    <a:pt x="3" y="8"/>
                    <a:pt x="0" y="0"/>
                  </a:cubicBezTo>
                  <a:close/>
                  <a:moveTo>
                    <a:pt x="39" y="4"/>
                  </a:moveTo>
                  <a:cubicBezTo>
                    <a:pt x="39" y="4"/>
                    <a:pt x="39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9"/>
                    <a:pt x="38" y="9"/>
                  </a:cubicBezTo>
                  <a:cubicBezTo>
                    <a:pt x="38" y="10"/>
                    <a:pt x="38" y="11"/>
                    <a:pt x="38" y="12"/>
                  </a:cubicBezTo>
                  <a:lnTo>
                    <a:pt x="38" y="14"/>
                  </a:lnTo>
                  <a:cubicBezTo>
                    <a:pt x="38" y="15"/>
                    <a:pt x="38" y="16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6" y="17"/>
                    <a:pt x="36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6" y="11"/>
                    <a:pt x="36" y="10"/>
                    <a:pt x="36" y="8"/>
                  </a:cubicBezTo>
                  <a:lnTo>
                    <a:pt x="36" y="6"/>
                  </a:ln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5" y="7"/>
                  </a:cubicBezTo>
                  <a:cubicBezTo>
                    <a:pt x="35" y="7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5" y="10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4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3"/>
                    <a:pt x="32" y="14"/>
                    <a:pt x="32" y="14"/>
                  </a:cubicBezTo>
                  <a:cubicBezTo>
                    <a:pt x="32" y="14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6"/>
                    <a:pt x="31" y="16"/>
                    <a:pt x="30" y="16"/>
                  </a:cubicBezTo>
                  <a:cubicBezTo>
                    <a:pt x="30" y="16"/>
                    <a:pt x="30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31" y="15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3"/>
                    <a:pt x="30" y="13"/>
                    <a:pt x="30" y="12"/>
                  </a:cubicBezTo>
                  <a:lnTo>
                    <a:pt x="30" y="11"/>
                  </a:ln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29" y="11"/>
                  </a:cubicBezTo>
                  <a:cubicBezTo>
                    <a:pt x="29" y="11"/>
                    <a:pt x="29" y="12"/>
                    <a:pt x="28" y="12"/>
                  </a:cubicBezTo>
                  <a:cubicBezTo>
                    <a:pt x="28" y="12"/>
                    <a:pt x="28" y="13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4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6" y="13"/>
                    <a:pt x="26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7" y="12"/>
                    <a:pt x="27" y="11"/>
                  </a:cubicBezTo>
                  <a:cubicBezTo>
                    <a:pt x="26" y="10"/>
                    <a:pt x="26" y="9"/>
                    <a:pt x="26" y="9"/>
                  </a:cubicBezTo>
                  <a:lnTo>
                    <a:pt x="26" y="7"/>
                  </a:lnTo>
                  <a:lnTo>
                    <a:pt x="26" y="6"/>
                  </a:ln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5"/>
                    <a:pt x="28" y="5"/>
                  </a:cubicBezTo>
                  <a:cubicBezTo>
                    <a:pt x="28" y="5"/>
                    <a:pt x="28" y="5"/>
                    <a:pt x="29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6"/>
                    <a:pt x="31" y="7"/>
                    <a:pt x="31" y="7"/>
                  </a:cubicBezTo>
                  <a:cubicBezTo>
                    <a:pt x="31" y="7"/>
                    <a:pt x="31" y="8"/>
                    <a:pt x="31" y="8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3"/>
                    <a:pt x="32" y="12"/>
                  </a:cubicBezTo>
                  <a:cubicBezTo>
                    <a:pt x="32" y="12"/>
                    <a:pt x="32" y="11"/>
                    <a:pt x="33" y="10"/>
                  </a:cubicBezTo>
                  <a:cubicBezTo>
                    <a:pt x="33" y="8"/>
                    <a:pt x="33" y="6"/>
                    <a:pt x="33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lose/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lnTo>
                    <a:pt x="30" y="7"/>
                  </a:ln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52" y="6"/>
                  </a:moveTo>
                  <a:cubicBezTo>
                    <a:pt x="52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4" y="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9"/>
                    <a:pt x="54" y="9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0"/>
                    <a:pt x="51" y="10"/>
                    <a:pt x="51" y="10"/>
                  </a:cubicBezTo>
                  <a:cubicBezTo>
                    <a:pt x="51" y="10"/>
                    <a:pt x="51" y="10"/>
                    <a:pt x="50" y="10"/>
                  </a:cubicBezTo>
                  <a:cubicBezTo>
                    <a:pt x="50" y="10"/>
                    <a:pt x="49" y="10"/>
                    <a:pt x="49" y="10"/>
                  </a:cubicBezTo>
                  <a:cubicBezTo>
                    <a:pt x="49" y="11"/>
                    <a:pt x="48" y="11"/>
                    <a:pt x="48" y="11"/>
                  </a:cubicBezTo>
                  <a:cubicBezTo>
                    <a:pt x="48" y="11"/>
                    <a:pt x="48" y="10"/>
                    <a:pt x="48" y="10"/>
                  </a:cubicBezTo>
                  <a:cubicBezTo>
                    <a:pt x="47" y="10"/>
                    <a:pt x="47" y="9"/>
                    <a:pt x="47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9" y="7"/>
                    <a:pt x="49" y="7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6"/>
                    <a:pt x="46" y="5"/>
                    <a:pt x="46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1" y="4"/>
                    <a:pt x="51" y="4"/>
                  </a:cubicBezTo>
                  <a:cubicBezTo>
                    <a:pt x="51" y="4"/>
                    <a:pt x="51" y="4"/>
                    <a:pt x="52" y="4"/>
                  </a:cubicBezTo>
                  <a:cubicBezTo>
                    <a:pt x="52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2" y="5"/>
                  </a:cubicBezTo>
                  <a:cubicBezTo>
                    <a:pt x="52" y="5"/>
                    <a:pt x="51" y="5"/>
                    <a:pt x="51" y="5"/>
                  </a:cubicBezTo>
                  <a:lnTo>
                    <a:pt x="50" y="6"/>
                  </a:ln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1" y="6"/>
                    <a:pt x="51" y="6"/>
                    <a:pt x="52" y="6"/>
                  </a:cubicBezTo>
                  <a:close/>
                  <a:moveTo>
                    <a:pt x="53" y="8"/>
                  </a:moveTo>
                  <a:cubicBezTo>
                    <a:pt x="53" y="7"/>
                    <a:pt x="53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8"/>
                  </a:cubicBezTo>
                  <a:cubicBezTo>
                    <a:pt x="51" y="8"/>
                    <a:pt x="51" y="9"/>
                    <a:pt x="51" y="9"/>
                  </a:cubicBezTo>
                  <a:cubicBezTo>
                    <a:pt x="51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8"/>
                    <a:pt x="53" y="8"/>
                    <a:pt x="53" y="8"/>
                  </a:cubicBezTo>
                  <a:close/>
                  <a:moveTo>
                    <a:pt x="50" y="8"/>
                  </a:moveTo>
                  <a:cubicBezTo>
                    <a:pt x="50" y="8"/>
                    <a:pt x="50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8"/>
                    <a:pt x="50" y="8"/>
                  </a:cubicBezTo>
                  <a:cubicBezTo>
                    <a:pt x="50" y="8"/>
                    <a:pt x="50" y="8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lose/>
                  <a:moveTo>
                    <a:pt x="49" y="9"/>
                  </a:moveTo>
                  <a:cubicBezTo>
                    <a:pt x="49" y="9"/>
                    <a:pt x="49" y="9"/>
                    <a:pt x="49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lose/>
                  <a:moveTo>
                    <a:pt x="45" y="3"/>
                  </a:moveTo>
                  <a:cubicBezTo>
                    <a:pt x="45" y="3"/>
                    <a:pt x="45" y="3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5"/>
                    <a:pt x="45" y="5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7"/>
                    <a:pt x="44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6"/>
                    <a:pt x="44" y="5"/>
                    <a:pt x="44" y="4"/>
                  </a:cubicBezTo>
                  <a:cubicBezTo>
                    <a:pt x="44" y="4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lose/>
                  <a:moveTo>
                    <a:pt x="45" y="6"/>
                  </a:moveTo>
                  <a:cubicBezTo>
                    <a:pt x="45" y="6"/>
                    <a:pt x="45" y="6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8"/>
                    <a:pt x="45" y="8"/>
                  </a:cubicBezTo>
                  <a:cubicBezTo>
                    <a:pt x="45" y="9"/>
                    <a:pt x="44" y="9"/>
                    <a:pt x="44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2"/>
                  </a:cubicBezTo>
                  <a:cubicBezTo>
                    <a:pt x="45" y="12"/>
                    <a:pt x="45" y="12"/>
                    <a:pt x="45" y="13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6"/>
                    <a:pt x="45" y="16"/>
                  </a:cubicBezTo>
                  <a:cubicBezTo>
                    <a:pt x="45" y="16"/>
                    <a:pt x="45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4" y="14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2"/>
                    <a:pt x="41" y="11"/>
                    <a:pt x="42" y="11"/>
                  </a:cubicBezTo>
                  <a:cubicBezTo>
                    <a:pt x="43" y="10"/>
                    <a:pt x="43" y="10"/>
                    <a:pt x="43" y="9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5" y="7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lose/>
                  <a:moveTo>
                    <a:pt x="52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3" y="13"/>
                    <a:pt x="54" y="14"/>
                    <a:pt x="54" y="14"/>
                  </a:cubicBezTo>
                  <a:cubicBezTo>
                    <a:pt x="55" y="15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4" y="16"/>
                  </a:cubicBezTo>
                  <a:cubicBezTo>
                    <a:pt x="54" y="16"/>
                    <a:pt x="54" y="16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lnTo>
                    <a:pt x="50" y="16"/>
                  </a:lnTo>
                  <a:cubicBezTo>
                    <a:pt x="50" y="16"/>
                    <a:pt x="50" y="16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5"/>
                    <a:pt x="48" y="15"/>
                  </a:cubicBezTo>
                  <a:cubicBezTo>
                    <a:pt x="48" y="15"/>
                    <a:pt x="48" y="14"/>
                    <a:pt x="48" y="14"/>
                  </a:cubicBezTo>
                  <a:cubicBezTo>
                    <a:pt x="48" y="14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7" y="13"/>
                    <a:pt x="47" y="14"/>
                  </a:cubicBezTo>
                  <a:cubicBezTo>
                    <a:pt x="47" y="14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6" y="14"/>
                  </a:cubicBezTo>
                  <a:cubicBezTo>
                    <a:pt x="46" y="13"/>
                    <a:pt x="46" y="13"/>
                    <a:pt x="47" y="13"/>
                  </a:cubicBezTo>
                  <a:cubicBezTo>
                    <a:pt x="47" y="13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9" y="11"/>
                    <a:pt x="49" y="11"/>
                  </a:cubicBezTo>
                  <a:cubicBezTo>
                    <a:pt x="49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lose/>
                  <a:moveTo>
                    <a:pt x="51" y="13"/>
                  </a:move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2" y="13"/>
                    <a:pt x="52" y="12"/>
                    <a:pt x="52" y="12"/>
                  </a:cubicBezTo>
                  <a:cubicBezTo>
                    <a:pt x="52" y="12"/>
                    <a:pt x="52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3"/>
                  </a:cubicBezTo>
                  <a:cubicBezTo>
                    <a:pt x="50" y="13"/>
                    <a:pt x="50" y="13"/>
                    <a:pt x="51" y="13"/>
                  </a:cubicBezTo>
                  <a:close/>
                  <a:moveTo>
                    <a:pt x="51" y="15"/>
                  </a:moveTo>
                  <a:cubicBezTo>
                    <a:pt x="52" y="15"/>
                    <a:pt x="52" y="15"/>
                    <a:pt x="52" y="15"/>
                  </a:cubicBezTo>
                  <a:cubicBezTo>
                    <a:pt x="53" y="15"/>
                    <a:pt x="53" y="15"/>
                    <a:pt x="53" y="14"/>
                  </a:cubicBezTo>
                  <a:cubicBezTo>
                    <a:pt x="53" y="14"/>
                    <a:pt x="53" y="14"/>
                    <a:pt x="53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1" y="14"/>
                    <a:pt x="51" y="14"/>
                  </a:cubicBezTo>
                  <a:cubicBezTo>
                    <a:pt x="51" y="14"/>
                    <a:pt x="51" y="14"/>
                    <a:pt x="51" y="14"/>
                  </a:cubicBezTo>
                  <a:lnTo>
                    <a:pt x="50" y="14"/>
                  </a:lnTo>
                  <a:cubicBezTo>
                    <a:pt x="50" y="14"/>
                    <a:pt x="50" y="14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9" y="14"/>
                    <a:pt x="49" y="15"/>
                  </a:cubicBezTo>
                  <a:cubicBezTo>
                    <a:pt x="50" y="15"/>
                    <a:pt x="50" y="15"/>
                    <a:pt x="51" y="15"/>
                  </a:cubicBezTo>
                  <a:close/>
                  <a:moveTo>
                    <a:pt x="57" y="13"/>
                  </a:moveTo>
                  <a:cubicBezTo>
                    <a:pt x="57" y="13"/>
                    <a:pt x="57" y="13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5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7" y="12"/>
                    <a:pt x="57" y="12"/>
                  </a:cubicBezTo>
                  <a:cubicBezTo>
                    <a:pt x="57" y="12"/>
                    <a:pt x="57" y="12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6"/>
                    <a:pt x="71" y="6"/>
                  </a:cubicBezTo>
                  <a:cubicBezTo>
                    <a:pt x="70" y="6"/>
                    <a:pt x="70" y="6"/>
                    <a:pt x="70" y="7"/>
                  </a:cubicBezTo>
                  <a:cubicBezTo>
                    <a:pt x="70" y="7"/>
                    <a:pt x="70" y="7"/>
                    <a:pt x="70" y="8"/>
                  </a:cubicBezTo>
                  <a:cubicBezTo>
                    <a:pt x="70" y="8"/>
                    <a:pt x="70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8"/>
                    <a:pt x="67" y="8"/>
                    <a:pt x="66" y="9"/>
                  </a:cubicBezTo>
                  <a:cubicBezTo>
                    <a:pt x="66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4" y="9"/>
                  </a:cubicBezTo>
                  <a:cubicBezTo>
                    <a:pt x="64" y="8"/>
                    <a:pt x="64" y="8"/>
                    <a:pt x="63" y="7"/>
                  </a:cubicBezTo>
                  <a:cubicBezTo>
                    <a:pt x="63" y="7"/>
                    <a:pt x="63" y="6"/>
                    <a:pt x="63" y="6"/>
                  </a:cubicBezTo>
                  <a:cubicBezTo>
                    <a:pt x="63" y="6"/>
                    <a:pt x="63" y="7"/>
                    <a:pt x="63" y="7"/>
                  </a:cubicBezTo>
                  <a:cubicBezTo>
                    <a:pt x="63" y="8"/>
                    <a:pt x="62" y="10"/>
                    <a:pt x="61" y="11"/>
                  </a:cubicBezTo>
                  <a:cubicBezTo>
                    <a:pt x="61" y="12"/>
                    <a:pt x="61" y="12"/>
                    <a:pt x="61" y="13"/>
                  </a:cubicBezTo>
                  <a:cubicBezTo>
                    <a:pt x="61" y="13"/>
                    <a:pt x="61" y="14"/>
                    <a:pt x="6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7" y="15"/>
                    <a:pt x="58" y="15"/>
                    <a:pt x="58" y="15"/>
                  </a:cubicBezTo>
                  <a:cubicBezTo>
                    <a:pt x="58" y="14"/>
                    <a:pt x="59" y="14"/>
                    <a:pt x="59" y="13"/>
                  </a:cubicBezTo>
                  <a:cubicBezTo>
                    <a:pt x="59" y="13"/>
                    <a:pt x="60" y="13"/>
                    <a:pt x="60" y="12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2" y="8"/>
                    <a:pt x="62" y="7"/>
                    <a:pt x="62" y="6"/>
                  </a:cubicBezTo>
                  <a:cubicBezTo>
                    <a:pt x="63" y="5"/>
                    <a:pt x="63" y="4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4" y="2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5" y="3"/>
                    <a:pt x="65" y="3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5" y="4"/>
                  </a:cubicBezTo>
                  <a:cubicBezTo>
                    <a:pt x="65" y="4"/>
                    <a:pt x="65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5"/>
                    <a:pt x="66" y="5"/>
                    <a:pt x="67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70" y="4"/>
                    <a:pt x="70" y="4"/>
                    <a:pt x="70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5"/>
                    <a:pt x="71" y="5"/>
                  </a:cubicBezTo>
                  <a:close/>
                  <a:moveTo>
                    <a:pt x="68" y="8"/>
                  </a:moveTo>
                  <a:cubicBezTo>
                    <a:pt x="68" y="8"/>
                    <a:pt x="69" y="8"/>
                    <a:pt x="69" y="8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7" y="5"/>
                    <a:pt x="67" y="5"/>
                  </a:cubicBezTo>
                  <a:cubicBezTo>
                    <a:pt x="67" y="5"/>
                    <a:pt x="67" y="5"/>
                    <a:pt x="66" y="5"/>
                  </a:cubicBezTo>
                  <a:cubicBezTo>
                    <a:pt x="66" y="6"/>
                    <a:pt x="66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7"/>
                    <a:pt x="65" y="7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7" y="7"/>
                    <a:pt x="68" y="7"/>
                    <a:pt x="68" y="7"/>
                  </a:cubicBezTo>
                  <a:cubicBezTo>
                    <a:pt x="68" y="7"/>
                    <a:pt x="68" y="7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lose/>
                  <a:moveTo>
                    <a:pt x="68" y="6"/>
                  </a:moveTo>
                  <a:cubicBezTo>
                    <a:pt x="68" y="6"/>
                    <a:pt x="68" y="6"/>
                    <a:pt x="68" y="6"/>
                  </a:cubicBezTo>
                  <a:cubicBezTo>
                    <a:pt x="68" y="7"/>
                    <a:pt x="68" y="7"/>
                    <a:pt x="67" y="7"/>
                  </a:cubicBezTo>
                  <a:cubicBezTo>
                    <a:pt x="67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7"/>
                    <a:pt x="65" y="7"/>
                    <a:pt x="65" y="6"/>
                  </a:cubicBezTo>
                  <a:cubicBezTo>
                    <a:pt x="65" y="6"/>
                    <a:pt x="66" y="6"/>
                    <a:pt x="66" y="6"/>
                  </a:cubicBezTo>
                  <a:cubicBezTo>
                    <a:pt x="66" y="6"/>
                    <a:pt x="67" y="6"/>
                    <a:pt x="67" y="6"/>
                  </a:cubicBezTo>
                  <a:cubicBezTo>
                    <a:pt x="67" y="6"/>
                    <a:pt x="67" y="6"/>
                    <a:pt x="68" y="6"/>
                  </a:cubicBezTo>
                  <a:close/>
                  <a:moveTo>
                    <a:pt x="72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3" y="12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3"/>
                    <a:pt x="72" y="13"/>
                    <a:pt x="72" y="13"/>
                  </a:cubicBezTo>
                  <a:cubicBezTo>
                    <a:pt x="72" y="13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8" y="13"/>
                    <a:pt x="68" y="13"/>
                  </a:cubicBezTo>
                  <a:lnTo>
                    <a:pt x="68" y="14"/>
                  </a:lnTo>
                  <a:cubicBezTo>
                    <a:pt x="68" y="15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7" y="18"/>
                    <a:pt x="67" y="18"/>
                    <a:pt x="66" y="17"/>
                  </a:cubicBezTo>
                  <a:cubicBezTo>
                    <a:pt x="65" y="17"/>
                    <a:pt x="65" y="17"/>
                    <a:pt x="64" y="17"/>
                  </a:cubicBezTo>
                  <a:cubicBezTo>
                    <a:pt x="64" y="16"/>
                    <a:pt x="63" y="16"/>
                    <a:pt x="63" y="16"/>
                  </a:cubicBezTo>
                  <a:cubicBezTo>
                    <a:pt x="63" y="16"/>
                    <a:pt x="63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5" y="16"/>
                    <a:pt x="65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5"/>
                    <a:pt x="67" y="15"/>
                  </a:cubicBezTo>
                  <a:cubicBezTo>
                    <a:pt x="67" y="15"/>
                    <a:pt x="67" y="14"/>
                    <a:pt x="67" y="14"/>
                  </a:cubicBezTo>
                  <a:cubicBezTo>
                    <a:pt x="67" y="14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3"/>
                    <a:pt x="64" y="13"/>
                  </a:cubicBezTo>
                  <a:cubicBezTo>
                    <a:pt x="64" y="14"/>
                    <a:pt x="64" y="14"/>
                    <a:pt x="63" y="14"/>
                  </a:cubicBezTo>
                  <a:cubicBezTo>
                    <a:pt x="63" y="14"/>
                    <a:pt x="63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2"/>
                    <a:pt x="66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8" y="11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9"/>
                    <a:pt x="68" y="9"/>
                  </a:cubicBezTo>
                  <a:cubicBezTo>
                    <a:pt x="68" y="9"/>
                    <a:pt x="67" y="10"/>
                    <a:pt x="66" y="10"/>
                  </a:cubicBezTo>
                  <a:cubicBezTo>
                    <a:pt x="65" y="11"/>
                    <a:pt x="65" y="11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3" y="11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4" y="10"/>
                    <a:pt x="64" y="10"/>
                  </a:cubicBezTo>
                  <a:cubicBezTo>
                    <a:pt x="64" y="10"/>
                    <a:pt x="65" y="10"/>
                    <a:pt x="66" y="9"/>
                  </a:cubicBezTo>
                  <a:cubicBezTo>
                    <a:pt x="67" y="9"/>
                    <a:pt x="67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0" y="9"/>
                    <a:pt x="70" y="10"/>
                    <a:pt x="70" y="10"/>
                  </a:cubicBezTo>
                  <a:cubicBezTo>
                    <a:pt x="70" y="10"/>
                    <a:pt x="70" y="10"/>
                    <a:pt x="69" y="10"/>
                  </a:cubicBezTo>
                  <a:cubicBezTo>
                    <a:pt x="69" y="11"/>
                    <a:pt x="69" y="11"/>
                    <a:pt x="68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1"/>
                    <a:pt x="68" y="12"/>
                    <a:pt x="68" y="12"/>
                  </a:cubicBezTo>
                  <a:cubicBezTo>
                    <a:pt x="68" y="12"/>
                    <a:pt x="68" y="12"/>
                    <a:pt x="69" y="12"/>
                  </a:cubicBezTo>
                  <a:lnTo>
                    <a:pt x="70" y="12"/>
                  </a:lnTo>
                  <a:cubicBezTo>
                    <a:pt x="70" y="12"/>
                    <a:pt x="71" y="12"/>
                    <a:pt x="71" y="12"/>
                  </a:cubicBezTo>
                  <a:cubicBezTo>
                    <a:pt x="71" y="12"/>
                    <a:pt x="71" y="12"/>
                    <a:pt x="72" y="12"/>
                  </a:cubicBezTo>
                  <a:close/>
                  <a:moveTo>
                    <a:pt x="84" y="6"/>
                  </a:moveTo>
                  <a:cubicBezTo>
                    <a:pt x="84" y="6"/>
                    <a:pt x="84" y="6"/>
                    <a:pt x="85" y="6"/>
                  </a:cubicBezTo>
                  <a:cubicBezTo>
                    <a:pt x="85" y="6"/>
                    <a:pt x="85" y="6"/>
                    <a:pt x="86" y="6"/>
                  </a:cubicBezTo>
                  <a:cubicBezTo>
                    <a:pt x="86" y="6"/>
                    <a:pt x="86" y="6"/>
                    <a:pt x="87" y="6"/>
                  </a:cubicBezTo>
                  <a:cubicBezTo>
                    <a:pt x="87" y="6"/>
                    <a:pt x="87" y="6"/>
                    <a:pt x="88" y="7"/>
                  </a:cubicBezTo>
                  <a:cubicBezTo>
                    <a:pt x="88" y="7"/>
                    <a:pt x="89" y="8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7" y="9"/>
                  </a:cubicBezTo>
                  <a:lnTo>
                    <a:pt x="86" y="9"/>
                  </a:lnTo>
                  <a:cubicBezTo>
                    <a:pt x="86" y="9"/>
                    <a:pt x="86" y="9"/>
                    <a:pt x="86" y="9"/>
                  </a:cubicBezTo>
                  <a:cubicBezTo>
                    <a:pt x="85" y="9"/>
                    <a:pt x="85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5" y="11"/>
                    <a:pt x="86" y="11"/>
                    <a:pt x="87" y="11"/>
                  </a:cubicBezTo>
                  <a:cubicBezTo>
                    <a:pt x="87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7" y="13"/>
                    <a:pt x="87" y="12"/>
                    <a:pt x="86" y="12"/>
                  </a:cubicBezTo>
                  <a:cubicBezTo>
                    <a:pt x="85" y="12"/>
                    <a:pt x="84" y="12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4"/>
                    <a:pt x="84" y="15"/>
                  </a:cubicBezTo>
                  <a:cubicBezTo>
                    <a:pt x="84" y="15"/>
                    <a:pt x="84" y="16"/>
                    <a:pt x="84" y="16"/>
                  </a:cubicBezTo>
                  <a:cubicBezTo>
                    <a:pt x="83" y="17"/>
                    <a:pt x="83" y="17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1" y="17"/>
                    <a:pt x="80" y="17"/>
                    <a:pt x="80" y="17"/>
                  </a:cubicBezTo>
                  <a:cubicBezTo>
                    <a:pt x="80" y="17"/>
                    <a:pt x="79" y="16"/>
                    <a:pt x="79" y="16"/>
                  </a:cubicBezTo>
                  <a:cubicBezTo>
                    <a:pt x="79" y="16"/>
                    <a:pt x="79" y="16"/>
                    <a:pt x="80" y="16"/>
                  </a:cubicBezTo>
                  <a:cubicBezTo>
                    <a:pt x="80" y="16"/>
                    <a:pt x="80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5"/>
                    <a:pt x="82" y="15"/>
                  </a:cubicBezTo>
                  <a:cubicBezTo>
                    <a:pt x="82" y="15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1" y="13"/>
                  </a:cubicBezTo>
                  <a:cubicBezTo>
                    <a:pt x="80" y="13"/>
                    <a:pt x="79" y="13"/>
                    <a:pt x="78" y="13"/>
                  </a:cubicBezTo>
                  <a:cubicBezTo>
                    <a:pt x="78" y="14"/>
                    <a:pt x="78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8" y="13"/>
                    <a:pt x="78" y="13"/>
                    <a:pt x="79" y="12"/>
                  </a:cubicBezTo>
                  <a:cubicBezTo>
                    <a:pt x="80" y="12"/>
                    <a:pt x="81" y="12"/>
                    <a:pt x="82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0"/>
                    <a:pt x="82" y="10"/>
                  </a:cubicBezTo>
                  <a:cubicBezTo>
                    <a:pt x="82" y="10"/>
                    <a:pt x="82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4" y="10"/>
                    <a:pt x="84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4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9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80" y="11"/>
                    <a:pt x="79" y="10"/>
                    <a:pt x="79" y="10"/>
                  </a:cubicBezTo>
                  <a:cubicBezTo>
                    <a:pt x="79" y="10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9"/>
                    <a:pt x="81" y="9"/>
                    <a:pt x="81" y="9"/>
                  </a:cubicBezTo>
                  <a:cubicBezTo>
                    <a:pt x="82" y="8"/>
                    <a:pt x="83" y="8"/>
                    <a:pt x="84" y="8"/>
                  </a:cubicBezTo>
                  <a:cubicBezTo>
                    <a:pt x="84" y="8"/>
                    <a:pt x="84" y="8"/>
                    <a:pt x="85" y="8"/>
                  </a:cubicBezTo>
                  <a:cubicBezTo>
                    <a:pt x="85" y="8"/>
                    <a:pt x="85" y="8"/>
                    <a:pt x="85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7" y="8"/>
                  </a:cubicBezTo>
                  <a:cubicBezTo>
                    <a:pt x="87" y="8"/>
                    <a:pt x="87" y="8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5" y="6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1" y="7"/>
                    <a:pt x="81" y="7"/>
                    <a:pt x="80" y="8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9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9" y="7"/>
                  </a:cubicBezTo>
                  <a:cubicBezTo>
                    <a:pt x="80" y="7"/>
                    <a:pt x="81" y="6"/>
                    <a:pt x="82" y="6"/>
                  </a:cubicBezTo>
                  <a:cubicBezTo>
                    <a:pt x="82" y="6"/>
                    <a:pt x="83" y="6"/>
                    <a:pt x="83" y="5"/>
                  </a:cubicBezTo>
                  <a:cubicBezTo>
                    <a:pt x="84" y="4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5" y="4"/>
                    <a:pt x="85" y="5"/>
                  </a:cubicBezTo>
                  <a:cubicBezTo>
                    <a:pt x="85" y="5"/>
                    <a:pt x="84" y="5"/>
                    <a:pt x="84" y="5"/>
                  </a:cubicBezTo>
                  <a:cubicBezTo>
                    <a:pt x="84" y="5"/>
                    <a:pt x="84" y="5"/>
                    <a:pt x="84" y="6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2" y="3"/>
                    <a:pt x="82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81" y="4"/>
                    <a:pt x="81" y="4"/>
                  </a:cubicBezTo>
                  <a:cubicBezTo>
                    <a:pt x="81" y="4"/>
                    <a:pt x="81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3"/>
                    <a:pt x="81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3" y="3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80" y="5"/>
                  </a:move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8" y="5"/>
                    <a:pt x="78" y="5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4"/>
                    <a:pt x="80" y="4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7" y="9"/>
                  </a:move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1"/>
                    <a:pt x="77" y="11"/>
                  </a:cubicBezTo>
                  <a:cubicBezTo>
                    <a:pt x="76" y="11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9"/>
                    <a:pt x="75" y="9"/>
                  </a:cubicBezTo>
                  <a:cubicBezTo>
                    <a:pt x="75" y="9"/>
                    <a:pt x="76" y="9"/>
                    <a:pt x="76" y="9"/>
                  </a:cubicBezTo>
                  <a:cubicBezTo>
                    <a:pt x="76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118" y="15"/>
                  </a:moveTo>
                  <a:cubicBezTo>
                    <a:pt x="118" y="15"/>
                    <a:pt x="118" y="15"/>
                    <a:pt x="117" y="15"/>
                  </a:cubicBezTo>
                  <a:cubicBezTo>
                    <a:pt x="117" y="15"/>
                    <a:pt x="117" y="15"/>
                    <a:pt x="116" y="15"/>
                  </a:cubicBezTo>
                  <a:cubicBezTo>
                    <a:pt x="115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13"/>
                    <a:pt x="112" y="13"/>
                    <a:pt x="112" y="13"/>
                  </a:cubicBezTo>
                  <a:cubicBezTo>
                    <a:pt x="111" y="12"/>
                    <a:pt x="111" y="12"/>
                    <a:pt x="110" y="12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10" y="11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3"/>
                  </a:cubicBezTo>
                  <a:cubicBezTo>
                    <a:pt x="110" y="14"/>
                    <a:pt x="110" y="14"/>
                    <a:pt x="110" y="15"/>
                  </a:cubicBezTo>
                  <a:cubicBezTo>
                    <a:pt x="110" y="16"/>
                    <a:pt x="110" y="16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8" y="17"/>
                    <a:pt x="108" y="17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106" y="15"/>
                    <a:pt x="105" y="15"/>
                    <a:pt x="105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5"/>
                    <a:pt x="105" y="15"/>
                    <a:pt x="106" y="15"/>
                  </a:cubicBezTo>
                  <a:cubicBezTo>
                    <a:pt x="106" y="15"/>
                    <a:pt x="107" y="15"/>
                    <a:pt x="107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4"/>
                    <a:pt x="108" y="14"/>
                    <a:pt x="108" y="13"/>
                  </a:cubicBezTo>
                  <a:cubicBezTo>
                    <a:pt x="108" y="12"/>
                    <a:pt x="108" y="12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7" y="8"/>
                    <a:pt x="106" y="8"/>
                  </a:cubicBezTo>
                  <a:cubicBezTo>
                    <a:pt x="106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7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7"/>
                    <a:pt x="105" y="6"/>
                    <a:pt x="105" y="6"/>
                  </a:cubicBezTo>
                  <a:cubicBezTo>
                    <a:pt x="106" y="6"/>
                    <a:pt x="107" y="6"/>
                    <a:pt x="107" y="6"/>
                  </a:cubicBezTo>
                  <a:cubicBezTo>
                    <a:pt x="107" y="6"/>
                    <a:pt x="108" y="6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lnTo>
                    <a:pt x="108" y="5"/>
                  </a:lnTo>
                  <a:cubicBezTo>
                    <a:pt x="108" y="4"/>
                    <a:pt x="108" y="4"/>
                    <a:pt x="108" y="3"/>
                  </a:cubicBezTo>
                  <a:cubicBezTo>
                    <a:pt x="108" y="3"/>
                    <a:pt x="108" y="3"/>
                    <a:pt x="109" y="2"/>
                  </a:cubicBezTo>
                  <a:cubicBezTo>
                    <a:pt x="109" y="2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3"/>
                    <a:pt x="110" y="3"/>
                  </a:cubicBezTo>
                  <a:lnTo>
                    <a:pt x="110" y="4"/>
                  </a:lnTo>
                  <a:lnTo>
                    <a:pt x="110" y="5"/>
                  </a:ln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2" y="5"/>
                    <a:pt x="112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1" y="7"/>
                    <a:pt x="111" y="7"/>
                  </a:cubicBezTo>
                  <a:cubicBezTo>
                    <a:pt x="111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9" y="8"/>
                    <a:pt x="109" y="8"/>
                  </a:cubicBezTo>
                  <a:cubicBezTo>
                    <a:pt x="109" y="8"/>
                    <a:pt x="109" y="8"/>
                    <a:pt x="109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1" y="9"/>
                    <a:pt x="111" y="9"/>
                  </a:cubicBezTo>
                  <a:cubicBezTo>
                    <a:pt x="112" y="8"/>
                    <a:pt x="112" y="8"/>
                    <a:pt x="113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8"/>
                    <a:pt x="113" y="8"/>
                  </a:cubicBezTo>
                  <a:cubicBezTo>
                    <a:pt x="113" y="8"/>
                    <a:pt x="113" y="9"/>
                    <a:pt x="113" y="9"/>
                  </a:cubicBezTo>
                  <a:cubicBezTo>
                    <a:pt x="112" y="9"/>
                    <a:pt x="112" y="9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1"/>
                    <a:pt x="111" y="11"/>
                    <a:pt x="112" y="11"/>
                  </a:cubicBezTo>
                  <a:cubicBezTo>
                    <a:pt x="112" y="12"/>
                    <a:pt x="113" y="12"/>
                    <a:pt x="113" y="12"/>
                  </a:cubicBezTo>
                  <a:cubicBezTo>
                    <a:pt x="114" y="13"/>
                    <a:pt x="114" y="13"/>
                    <a:pt x="115" y="13"/>
                  </a:cubicBezTo>
                  <a:cubicBezTo>
                    <a:pt x="117" y="14"/>
                    <a:pt x="118" y="14"/>
                    <a:pt x="118" y="15"/>
                  </a:cubicBezTo>
                  <a:close/>
                  <a:moveTo>
                    <a:pt x="113" y="3"/>
                  </a:move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5" y="5"/>
                    <a:pt x="115" y="5"/>
                  </a:cubicBezTo>
                  <a:cubicBezTo>
                    <a:pt x="115" y="5"/>
                    <a:pt x="115" y="5"/>
                    <a:pt x="114" y="5"/>
                  </a:cubicBezTo>
                  <a:cubicBezTo>
                    <a:pt x="114" y="5"/>
                    <a:pt x="114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2" y="5"/>
                    <a:pt x="112" y="5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3"/>
                    <a:pt x="112" y="3"/>
                  </a:cubicBezTo>
                  <a:cubicBezTo>
                    <a:pt x="112" y="3"/>
                    <a:pt x="113" y="3"/>
                    <a:pt x="113" y="3"/>
                  </a:cubicBezTo>
                  <a:close/>
                  <a:moveTo>
                    <a:pt x="105" y="9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6" y="9"/>
                  </a:cubicBezTo>
                  <a:cubicBezTo>
                    <a:pt x="106" y="10"/>
                    <a:pt x="107" y="10"/>
                    <a:pt x="107" y="10"/>
                  </a:cubicBezTo>
                  <a:cubicBezTo>
                    <a:pt x="107" y="11"/>
                    <a:pt x="106" y="11"/>
                    <a:pt x="106" y="11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5" y="11"/>
                    <a:pt x="104" y="11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5" y="9"/>
                    <a:pt x="105" y="9"/>
                  </a:cubicBezTo>
                  <a:close/>
                  <a:moveTo>
                    <a:pt x="108" y="11"/>
                  </a:moveTo>
                  <a:cubicBezTo>
                    <a:pt x="108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2"/>
                    <a:pt x="106" y="13"/>
                  </a:cubicBezTo>
                  <a:cubicBezTo>
                    <a:pt x="106" y="13"/>
                    <a:pt x="105" y="14"/>
                    <a:pt x="104" y="14"/>
                  </a:cubicBezTo>
                  <a:cubicBezTo>
                    <a:pt x="104" y="14"/>
                    <a:pt x="104" y="14"/>
                    <a:pt x="104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3" y="14"/>
                  </a:cubicBezTo>
                  <a:cubicBezTo>
                    <a:pt x="103" y="13"/>
                    <a:pt x="104" y="13"/>
                    <a:pt x="104" y="13"/>
                  </a:cubicBezTo>
                  <a:cubicBezTo>
                    <a:pt x="105" y="12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8" y="11"/>
                    <a:pt x="108" y="11"/>
                  </a:cubicBezTo>
                  <a:close/>
                  <a:moveTo>
                    <a:pt x="127" y="13"/>
                  </a:moveTo>
                  <a:cubicBezTo>
                    <a:pt x="127" y="13"/>
                    <a:pt x="127" y="13"/>
                    <a:pt x="127" y="14"/>
                  </a:cubicBezTo>
                  <a:cubicBezTo>
                    <a:pt x="127" y="14"/>
                    <a:pt x="127" y="14"/>
                    <a:pt x="128" y="14"/>
                  </a:cubicBezTo>
                  <a:cubicBezTo>
                    <a:pt x="128" y="14"/>
                    <a:pt x="129" y="15"/>
                    <a:pt x="129" y="15"/>
                  </a:cubicBezTo>
                  <a:cubicBezTo>
                    <a:pt x="130" y="15"/>
                    <a:pt x="130" y="15"/>
                    <a:pt x="131" y="15"/>
                  </a:cubicBezTo>
                  <a:cubicBezTo>
                    <a:pt x="131" y="16"/>
                    <a:pt x="132" y="16"/>
                    <a:pt x="134" y="16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4" y="18"/>
                    <a:pt x="134" y="18"/>
                    <a:pt x="133" y="18"/>
                  </a:cubicBezTo>
                  <a:cubicBezTo>
                    <a:pt x="133" y="18"/>
                    <a:pt x="132" y="18"/>
                    <a:pt x="131" y="18"/>
                  </a:cubicBezTo>
                  <a:cubicBezTo>
                    <a:pt x="131" y="18"/>
                    <a:pt x="130" y="17"/>
                    <a:pt x="130" y="17"/>
                  </a:cubicBezTo>
                  <a:cubicBezTo>
                    <a:pt x="130" y="17"/>
                    <a:pt x="129" y="17"/>
                    <a:pt x="129" y="17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8" y="15"/>
                    <a:pt x="128" y="15"/>
                    <a:pt x="127" y="15"/>
                  </a:cubicBezTo>
                  <a:cubicBezTo>
                    <a:pt x="126" y="15"/>
                    <a:pt x="126" y="14"/>
                    <a:pt x="126" y="14"/>
                  </a:cubicBezTo>
                  <a:cubicBezTo>
                    <a:pt x="125" y="14"/>
                    <a:pt x="125" y="14"/>
                    <a:pt x="124" y="14"/>
                  </a:cubicBezTo>
                  <a:cubicBezTo>
                    <a:pt x="124" y="13"/>
                    <a:pt x="123" y="13"/>
                    <a:pt x="123" y="13"/>
                  </a:cubicBezTo>
                  <a:cubicBezTo>
                    <a:pt x="123" y="13"/>
                    <a:pt x="123" y="13"/>
                    <a:pt x="123" y="14"/>
                  </a:cubicBezTo>
                  <a:cubicBezTo>
                    <a:pt x="123" y="14"/>
                    <a:pt x="122" y="14"/>
                    <a:pt x="122" y="14"/>
                  </a:cubicBezTo>
                  <a:cubicBezTo>
                    <a:pt x="122" y="14"/>
                    <a:pt x="122" y="15"/>
                    <a:pt x="122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1" y="15"/>
                    <a:pt x="121" y="15"/>
                    <a:pt x="120" y="15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9" y="16"/>
                    <a:pt x="118" y="16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15"/>
                    <a:pt x="119" y="15"/>
                    <a:pt x="119" y="15"/>
                  </a:cubicBezTo>
                  <a:cubicBezTo>
                    <a:pt x="120" y="15"/>
                    <a:pt x="120" y="15"/>
                    <a:pt x="121" y="14"/>
                  </a:cubicBezTo>
                  <a:cubicBezTo>
                    <a:pt x="121" y="14"/>
                    <a:pt x="122" y="13"/>
                    <a:pt x="122" y="12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2" y="10"/>
                    <a:pt x="122" y="11"/>
                    <a:pt x="122" y="11"/>
                  </a:cubicBezTo>
                  <a:cubicBezTo>
                    <a:pt x="122" y="11"/>
                    <a:pt x="121" y="11"/>
                    <a:pt x="121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1"/>
                    <a:pt x="119" y="11"/>
                    <a:pt x="119" y="1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1"/>
                    <a:pt x="119" y="11"/>
                    <a:pt x="119" y="10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10"/>
                    <a:pt x="121" y="10"/>
                    <a:pt x="123" y="9"/>
                  </a:cubicBezTo>
                  <a:cubicBezTo>
                    <a:pt x="124" y="9"/>
                    <a:pt x="126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8"/>
                    <a:pt x="124" y="8"/>
                    <a:pt x="124" y="8"/>
                  </a:cubicBezTo>
                  <a:cubicBezTo>
                    <a:pt x="124" y="8"/>
                    <a:pt x="124" y="8"/>
                    <a:pt x="123" y="7"/>
                  </a:cubicBezTo>
                  <a:cubicBezTo>
                    <a:pt x="123" y="7"/>
                    <a:pt x="123" y="7"/>
                    <a:pt x="123" y="6"/>
                  </a:cubicBezTo>
                  <a:cubicBezTo>
                    <a:pt x="123" y="5"/>
                    <a:pt x="123" y="4"/>
                    <a:pt x="123" y="3"/>
                  </a:cubicBezTo>
                  <a:cubicBezTo>
                    <a:pt x="123" y="3"/>
                    <a:pt x="123" y="2"/>
                    <a:pt x="124" y="2"/>
                  </a:cubicBezTo>
                  <a:cubicBezTo>
                    <a:pt x="124" y="2"/>
                    <a:pt x="124" y="2"/>
                    <a:pt x="125" y="2"/>
                  </a:cubicBezTo>
                  <a:cubicBezTo>
                    <a:pt x="126" y="2"/>
                    <a:pt x="127" y="2"/>
                    <a:pt x="128" y="2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29" y="2"/>
                    <a:pt x="130" y="2"/>
                    <a:pt x="130" y="2"/>
                  </a:cubicBezTo>
                  <a:cubicBezTo>
                    <a:pt x="130" y="2"/>
                    <a:pt x="130" y="2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lnTo>
                    <a:pt x="129" y="6"/>
                  </a:lnTo>
                  <a:cubicBezTo>
                    <a:pt x="129" y="7"/>
                    <a:pt x="129" y="7"/>
                    <a:pt x="129" y="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30" y="8"/>
                    <a:pt x="130" y="8"/>
                  </a:cubicBezTo>
                  <a:cubicBezTo>
                    <a:pt x="130" y="8"/>
                    <a:pt x="130" y="8"/>
                    <a:pt x="131" y="8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31" y="8"/>
                    <a:pt x="131" y="8"/>
                    <a:pt x="131" y="9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9"/>
                    <a:pt x="131" y="10"/>
                    <a:pt x="131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8" y="10"/>
                    <a:pt x="128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1"/>
                    <a:pt x="127" y="11"/>
                  </a:cubicBezTo>
                  <a:cubicBezTo>
                    <a:pt x="127" y="11"/>
                    <a:pt x="127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0"/>
                    <a:pt x="129" y="10"/>
                    <a:pt x="129" y="10"/>
                  </a:cubicBezTo>
                  <a:cubicBezTo>
                    <a:pt x="129" y="10"/>
                    <a:pt x="129" y="11"/>
                    <a:pt x="129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1"/>
                    <a:pt x="129" y="12"/>
                    <a:pt x="129" y="12"/>
                  </a:cubicBezTo>
                  <a:cubicBezTo>
                    <a:pt x="129" y="12"/>
                    <a:pt x="129" y="12"/>
                    <a:pt x="128" y="12"/>
                  </a:cubicBezTo>
                  <a:cubicBezTo>
                    <a:pt x="128" y="12"/>
                    <a:pt x="128" y="12"/>
                    <a:pt x="127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12"/>
                    <a:pt x="127" y="13"/>
                    <a:pt x="127" y="13"/>
                  </a:cubicBezTo>
                  <a:cubicBezTo>
                    <a:pt x="127" y="13"/>
                    <a:pt x="127" y="13"/>
                    <a:pt x="127" y="13"/>
                  </a:cubicBezTo>
                  <a:close/>
                  <a:moveTo>
                    <a:pt x="127" y="7"/>
                  </a:move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7" y="7"/>
                    <a:pt x="127" y="6"/>
                  </a:cubicBezTo>
                  <a:cubicBezTo>
                    <a:pt x="127" y="6"/>
                    <a:pt x="127" y="5"/>
                    <a:pt x="127" y="5"/>
                  </a:cubicBezTo>
                  <a:cubicBezTo>
                    <a:pt x="127" y="4"/>
                    <a:pt x="127" y="4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6" y="3"/>
                    <a:pt x="126" y="3"/>
                  </a:cubicBezTo>
                  <a:cubicBezTo>
                    <a:pt x="125" y="3"/>
                    <a:pt x="125" y="3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4"/>
                    <a:pt x="125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6"/>
                    <a:pt x="126" y="6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lose/>
                  <a:moveTo>
                    <a:pt x="125" y="13"/>
                  </a:move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26" y="12"/>
                    <a:pt x="126" y="11"/>
                    <a:pt x="126" y="11"/>
                  </a:cubicBezTo>
                  <a:cubicBezTo>
                    <a:pt x="126" y="11"/>
                    <a:pt x="125" y="11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4" y="10"/>
                    <a:pt x="124" y="10"/>
                    <a:pt x="124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3"/>
                    <a:pt x="125" y="13"/>
                    <a:pt x="125" y="13"/>
                  </a:cubicBezTo>
                  <a:close/>
                  <a:moveTo>
                    <a:pt x="148" y="11"/>
                  </a:moveTo>
                  <a:cubicBezTo>
                    <a:pt x="148" y="12"/>
                    <a:pt x="148" y="13"/>
                    <a:pt x="148" y="14"/>
                  </a:cubicBezTo>
                  <a:cubicBezTo>
                    <a:pt x="148" y="15"/>
                    <a:pt x="148" y="15"/>
                    <a:pt x="148" y="16"/>
                  </a:cubicBezTo>
                  <a:cubicBezTo>
                    <a:pt x="148" y="16"/>
                    <a:pt x="148" y="16"/>
                    <a:pt x="148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8" y="18"/>
                    <a:pt x="147" y="18"/>
                    <a:pt x="146" y="17"/>
                  </a:cubicBezTo>
                  <a:cubicBezTo>
                    <a:pt x="145" y="17"/>
                    <a:pt x="144" y="16"/>
                    <a:pt x="144" y="16"/>
                  </a:cubicBezTo>
                  <a:cubicBezTo>
                    <a:pt x="143" y="16"/>
                    <a:pt x="143" y="15"/>
                    <a:pt x="14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4" y="16"/>
                    <a:pt x="145" y="16"/>
                    <a:pt x="146" y="16"/>
                  </a:cubicBezTo>
                  <a:cubicBezTo>
                    <a:pt x="146" y="16"/>
                    <a:pt x="147" y="16"/>
                    <a:pt x="147" y="16"/>
                  </a:cubicBezTo>
                  <a:cubicBezTo>
                    <a:pt x="147" y="16"/>
                    <a:pt x="147" y="15"/>
                    <a:pt x="147" y="15"/>
                  </a:cubicBezTo>
                  <a:cubicBezTo>
                    <a:pt x="147" y="14"/>
                    <a:pt x="147" y="14"/>
                    <a:pt x="147" y="12"/>
                  </a:cubicBezTo>
                  <a:cubicBezTo>
                    <a:pt x="147" y="11"/>
                    <a:pt x="146" y="9"/>
                    <a:pt x="146" y="8"/>
                  </a:cubicBezTo>
                  <a:lnTo>
                    <a:pt x="146" y="5"/>
                  </a:lnTo>
                  <a:lnTo>
                    <a:pt x="146" y="3"/>
                  </a:lnTo>
                  <a:cubicBezTo>
                    <a:pt x="146" y="3"/>
                    <a:pt x="147" y="3"/>
                    <a:pt x="147" y="3"/>
                  </a:cubicBezTo>
                  <a:cubicBezTo>
                    <a:pt x="147" y="3"/>
                    <a:pt x="147" y="3"/>
                    <a:pt x="148" y="3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4"/>
                    <a:pt x="148" y="5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8" y="9"/>
                    <a:pt x="148" y="9"/>
                    <a:pt x="148" y="10"/>
                  </a:cubicBezTo>
                  <a:lnTo>
                    <a:pt x="148" y="11"/>
                  </a:lnTo>
                  <a:close/>
                  <a:moveTo>
                    <a:pt x="143" y="7"/>
                  </a:moveTo>
                  <a:cubicBezTo>
                    <a:pt x="143" y="7"/>
                    <a:pt x="143" y="7"/>
                    <a:pt x="142" y="7"/>
                  </a:cubicBezTo>
                  <a:cubicBezTo>
                    <a:pt x="142" y="7"/>
                    <a:pt x="142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0" y="7"/>
                  </a:cubicBezTo>
                  <a:cubicBezTo>
                    <a:pt x="140" y="7"/>
                    <a:pt x="140" y="6"/>
                    <a:pt x="140" y="6"/>
                  </a:cubicBezTo>
                  <a:cubicBezTo>
                    <a:pt x="140" y="6"/>
                    <a:pt x="140" y="7"/>
                    <a:pt x="140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8" y="8"/>
                    <a:pt x="138" y="8"/>
                    <a:pt x="138" y="9"/>
                  </a:cubicBezTo>
                  <a:cubicBezTo>
                    <a:pt x="138" y="9"/>
                    <a:pt x="137" y="9"/>
                    <a:pt x="137" y="10"/>
                  </a:cubicBezTo>
                  <a:cubicBezTo>
                    <a:pt x="137" y="10"/>
                    <a:pt x="138" y="10"/>
                    <a:pt x="138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9"/>
                    <a:pt x="140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1"/>
                    <a:pt x="141" y="11"/>
                    <a:pt x="141" y="12"/>
                  </a:cubicBezTo>
                  <a:cubicBezTo>
                    <a:pt x="141" y="12"/>
                    <a:pt x="141" y="13"/>
                    <a:pt x="141" y="13"/>
                  </a:cubicBezTo>
                  <a:cubicBezTo>
                    <a:pt x="141" y="13"/>
                    <a:pt x="140" y="13"/>
                    <a:pt x="140" y="13"/>
                  </a:cubicBezTo>
                  <a:cubicBezTo>
                    <a:pt x="140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4"/>
                  </a:cubicBezTo>
                  <a:cubicBezTo>
                    <a:pt x="138" y="14"/>
                    <a:pt x="138" y="14"/>
                    <a:pt x="138" y="15"/>
                  </a:cubicBezTo>
                  <a:cubicBezTo>
                    <a:pt x="138" y="15"/>
                    <a:pt x="138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40" y="15"/>
                    <a:pt x="140" y="15"/>
                  </a:cubicBezTo>
                  <a:cubicBezTo>
                    <a:pt x="140" y="15"/>
                    <a:pt x="140" y="15"/>
                    <a:pt x="141" y="15"/>
                  </a:cubicBezTo>
                  <a:cubicBezTo>
                    <a:pt x="141" y="15"/>
                    <a:pt x="141" y="14"/>
                    <a:pt x="141" y="14"/>
                  </a:cubicBezTo>
                  <a:cubicBezTo>
                    <a:pt x="141" y="14"/>
                    <a:pt x="141" y="13"/>
                    <a:pt x="141" y="13"/>
                  </a:cubicBezTo>
                  <a:cubicBezTo>
                    <a:pt x="141" y="13"/>
                    <a:pt x="141" y="14"/>
                    <a:pt x="142" y="14"/>
                  </a:cubicBezTo>
                  <a:cubicBezTo>
                    <a:pt x="142" y="15"/>
                    <a:pt x="142" y="15"/>
                    <a:pt x="142" y="16"/>
                  </a:cubicBezTo>
                  <a:cubicBezTo>
                    <a:pt x="142" y="16"/>
                    <a:pt x="142" y="16"/>
                    <a:pt x="141" y="16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0" y="16"/>
                    <a:pt x="140" y="16"/>
                    <a:pt x="139" y="16"/>
                  </a:cubicBezTo>
                  <a:cubicBezTo>
                    <a:pt x="139" y="16"/>
                    <a:pt x="138" y="16"/>
                    <a:pt x="138" y="16"/>
                  </a:cubicBezTo>
                  <a:cubicBezTo>
                    <a:pt x="138" y="16"/>
                    <a:pt x="137" y="15"/>
                    <a:pt x="137" y="14"/>
                  </a:cubicBezTo>
                  <a:cubicBezTo>
                    <a:pt x="137" y="14"/>
                    <a:pt x="138" y="13"/>
                    <a:pt x="138" y="13"/>
                  </a:cubicBezTo>
                  <a:cubicBezTo>
                    <a:pt x="138" y="12"/>
                    <a:pt x="138" y="12"/>
                    <a:pt x="138" y="11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8" y="11"/>
                    <a:pt x="139" y="11"/>
                    <a:pt x="139" y="11"/>
                  </a:cubicBezTo>
                  <a:cubicBezTo>
                    <a:pt x="139" y="11"/>
                    <a:pt x="139" y="11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0" y="12"/>
                    <a:pt x="140" y="12"/>
                    <a:pt x="140" y="11"/>
                  </a:cubicBezTo>
                  <a:cubicBezTo>
                    <a:pt x="140" y="11"/>
                    <a:pt x="140" y="11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39" y="10"/>
                    <a:pt x="139" y="10"/>
                    <a:pt x="138" y="11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8" y="11"/>
                    <a:pt x="138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6" y="12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2"/>
                    <a:pt x="133" y="12"/>
                    <a:pt x="133" y="12"/>
                  </a:cubicBezTo>
                  <a:cubicBezTo>
                    <a:pt x="133" y="12"/>
                    <a:pt x="134" y="12"/>
                    <a:pt x="134" y="12"/>
                  </a:cubicBezTo>
                  <a:cubicBezTo>
                    <a:pt x="134" y="11"/>
                    <a:pt x="135" y="11"/>
                    <a:pt x="135" y="10"/>
                  </a:cubicBezTo>
                  <a:cubicBezTo>
                    <a:pt x="136" y="10"/>
                    <a:pt x="136" y="9"/>
                    <a:pt x="137" y="8"/>
                  </a:cubicBezTo>
                  <a:cubicBezTo>
                    <a:pt x="137" y="8"/>
                    <a:pt x="138" y="7"/>
                    <a:pt x="138" y="7"/>
                  </a:cubicBezTo>
                  <a:cubicBezTo>
                    <a:pt x="138" y="7"/>
                    <a:pt x="138" y="6"/>
                    <a:pt x="139" y="6"/>
                  </a:cubicBezTo>
                  <a:cubicBezTo>
                    <a:pt x="139" y="5"/>
                    <a:pt x="140" y="4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41" y="3"/>
                    <a:pt x="141" y="3"/>
                  </a:cubicBezTo>
                  <a:cubicBezTo>
                    <a:pt x="141" y="3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1" y="5"/>
                    <a:pt x="141" y="6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1" y="6"/>
                    <a:pt x="141" y="6"/>
                    <a:pt x="142" y="6"/>
                  </a:cubicBezTo>
                  <a:cubicBezTo>
                    <a:pt x="142" y="6"/>
                    <a:pt x="143" y="6"/>
                    <a:pt x="143" y="7"/>
                  </a:cubicBezTo>
                  <a:close/>
                  <a:moveTo>
                    <a:pt x="145" y="8"/>
                  </a:move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9"/>
                    <a:pt x="145" y="9"/>
                  </a:cubicBezTo>
                  <a:cubicBezTo>
                    <a:pt x="145" y="9"/>
                    <a:pt x="145" y="10"/>
                    <a:pt x="145" y="10"/>
                  </a:cubicBezTo>
                  <a:cubicBezTo>
                    <a:pt x="145" y="11"/>
                    <a:pt x="145" y="11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3" y="11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lnTo>
                    <a:pt x="143" y="8"/>
                  </a:lnTo>
                  <a:cubicBezTo>
                    <a:pt x="143" y="8"/>
                    <a:pt x="143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8"/>
                    <a:pt x="145" y="8"/>
                  </a:cubicBezTo>
                  <a:close/>
                  <a:moveTo>
                    <a:pt x="157" y="2"/>
                  </a:moveTo>
                  <a:cubicBezTo>
                    <a:pt x="157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4"/>
                    <a:pt x="158" y="4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8" y="4"/>
                    <a:pt x="157" y="4"/>
                    <a:pt x="157" y="4"/>
                  </a:cubicBezTo>
                  <a:cubicBezTo>
                    <a:pt x="157" y="4"/>
                    <a:pt x="156" y="4"/>
                    <a:pt x="156" y="3"/>
                  </a:cubicBezTo>
                  <a:cubicBezTo>
                    <a:pt x="156" y="3"/>
                    <a:pt x="157" y="3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lose/>
                  <a:moveTo>
                    <a:pt x="159" y="5"/>
                  </a:moveTo>
                  <a:cubicBezTo>
                    <a:pt x="159" y="5"/>
                    <a:pt x="159" y="6"/>
                    <a:pt x="159" y="6"/>
                  </a:cubicBezTo>
                  <a:cubicBezTo>
                    <a:pt x="159" y="6"/>
                    <a:pt x="159" y="6"/>
                    <a:pt x="159" y="6"/>
                  </a:cubicBezTo>
                  <a:cubicBezTo>
                    <a:pt x="159" y="6"/>
                    <a:pt x="158" y="6"/>
                    <a:pt x="158" y="6"/>
                  </a:cubicBezTo>
                  <a:cubicBezTo>
                    <a:pt x="158" y="6"/>
                    <a:pt x="158" y="6"/>
                    <a:pt x="159" y="6"/>
                  </a:cubicBezTo>
                  <a:cubicBezTo>
                    <a:pt x="159" y="6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8"/>
                    <a:pt x="159" y="8"/>
                    <a:pt x="158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9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9" y="9"/>
                    <a:pt x="158" y="9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1"/>
                    <a:pt x="159" y="11"/>
                    <a:pt x="159" y="11"/>
                  </a:cubicBezTo>
                  <a:cubicBezTo>
                    <a:pt x="159" y="11"/>
                    <a:pt x="159" y="11"/>
                    <a:pt x="159" y="11"/>
                  </a:cubicBezTo>
                  <a:cubicBezTo>
                    <a:pt x="159" y="11"/>
                    <a:pt x="159" y="11"/>
                    <a:pt x="158" y="11"/>
                  </a:cubicBezTo>
                  <a:cubicBezTo>
                    <a:pt x="158" y="11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8" y="12"/>
                  </a:cubicBezTo>
                  <a:cubicBezTo>
                    <a:pt x="158" y="12"/>
                    <a:pt x="159" y="13"/>
                    <a:pt x="159" y="13"/>
                  </a:cubicBezTo>
                  <a:cubicBezTo>
                    <a:pt x="159" y="13"/>
                    <a:pt x="159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6"/>
                    <a:pt x="156" y="16"/>
                    <a:pt x="156" y="16"/>
                  </a:cubicBezTo>
                  <a:cubicBezTo>
                    <a:pt x="156" y="15"/>
                    <a:pt x="155" y="15"/>
                    <a:pt x="155" y="15"/>
                  </a:cubicBezTo>
                  <a:cubicBezTo>
                    <a:pt x="155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6"/>
                    <a:pt x="154" y="16"/>
                  </a:cubicBezTo>
                  <a:cubicBezTo>
                    <a:pt x="154" y="16"/>
                    <a:pt x="153" y="15"/>
                    <a:pt x="153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4" y="12"/>
                    <a:pt x="154" y="12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3" y="12"/>
                    <a:pt x="154" y="11"/>
                    <a:pt x="155" y="11"/>
                  </a:cubicBezTo>
                  <a:cubicBezTo>
                    <a:pt x="155" y="11"/>
                    <a:pt x="155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5" y="10"/>
                    <a:pt x="155" y="10"/>
                  </a:cubicBezTo>
                  <a:cubicBezTo>
                    <a:pt x="155" y="10"/>
                    <a:pt x="154" y="10"/>
                    <a:pt x="154" y="10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1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5" y="9"/>
                    <a:pt x="155" y="9"/>
                    <a:pt x="156" y="9"/>
                  </a:cubicBezTo>
                  <a:cubicBezTo>
                    <a:pt x="156" y="9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6" y="7"/>
                    <a:pt x="156" y="8"/>
                    <a:pt x="156" y="8"/>
                  </a:cubicBezTo>
                  <a:cubicBezTo>
                    <a:pt x="156" y="8"/>
                    <a:pt x="156" y="8"/>
                    <a:pt x="155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5" y="6"/>
                    <a:pt x="156" y="6"/>
                  </a:cubicBezTo>
                  <a:cubicBezTo>
                    <a:pt x="157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6" y="13"/>
                  </a:moveTo>
                  <a:cubicBezTo>
                    <a:pt x="156" y="13"/>
                    <a:pt x="156" y="12"/>
                    <a:pt x="156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6" y="12"/>
                    <a:pt x="156" y="12"/>
                    <a:pt x="155" y="12"/>
                  </a:cubicBezTo>
                  <a:cubicBezTo>
                    <a:pt x="155" y="12"/>
                    <a:pt x="155" y="12"/>
                    <a:pt x="155" y="12"/>
                  </a:cubicBezTo>
                  <a:cubicBezTo>
                    <a:pt x="155" y="12"/>
                    <a:pt x="155" y="12"/>
                    <a:pt x="155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6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3"/>
                    <a:pt x="156" y="13"/>
                    <a:pt x="156" y="13"/>
                  </a:cubicBezTo>
                  <a:close/>
                  <a:moveTo>
                    <a:pt x="166" y="8"/>
                  </a:moveTo>
                  <a:cubicBezTo>
                    <a:pt x="166" y="8"/>
                    <a:pt x="166" y="8"/>
                    <a:pt x="166" y="8"/>
                  </a:cubicBezTo>
                  <a:cubicBezTo>
                    <a:pt x="166" y="8"/>
                    <a:pt x="166" y="8"/>
                    <a:pt x="166" y="9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67" y="9"/>
                    <a:pt x="167" y="9"/>
                    <a:pt x="167" y="10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7" y="10"/>
                    <a:pt x="166" y="10"/>
                    <a:pt x="166" y="10"/>
                  </a:cubicBezTo>
                  <a:cubicBezTo>
                    <a:pt x="166" y="10"/>
                    <a:pt x="166" y="10"/>
                    <a:pt x="165" y="10"/>
                  </a:cubicBezTo>
                  <a:cubicBezTo>
                    <a:pt x="165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1"/>
                  </a:cubicBezTo>
                  <a:cubicBezTo>
                    <a:pt x="164" y="12"/>
                    <a:pt x="164" y="12"/>
                    <a:pt x="164" y="13"/>
                  </a:cubicBezTo>
                  <a:cubicBezTo>
                    <a:pt x="164" y="13"/>
                    <a:pt x="164" y="13"/>
                    <a:pt x="164" y="14"/>
                  </a:cubicBezTo>
                  <a:cubicBezTo>
                    <a:pt x="164" y="14"/>
                    <a:pt x="164" y="14"/>
                    <a:pt x="164" y="15"/>
                  </a:cubicBezTo>
                  <a:cubicBezTo>
                    <a:pt x="164" y="15"/>
                    <a:pt x="164" y="15"/>
                    <a:pt x="164" y="16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4" y="17"/>
                    <a:pt x="164" y="18"/>
                    <a:pt x="164" y="18"/>
                  </a:cubicBezTo>
                  <a:cubicBezTo>
                    <a:pt x="164" y="18"/>
                    <a:pt x="164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lnTo>
                    <a:pt x="163" y="17"/>
                  </a:lnTo>
                  <a:cubicBezTo>
                    <a:pt x="163" y="17"/>
                    <a:pt x="163" y="15"/>
                    <a:pt x="163" y="14"/>
                  </a:cubicBezTo>
                  <a:cubicBezTo>
                    <a:pt x="163" y="12"/>
                    <a:pt x="163" y="11"/>
                    <a:pt x="163" y="11"/>
                  </a:cubicBezTo>
                  <a:cubicBezTo>
                    <a:pt x="163" y="11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1" y="10"/>
                    <a:pt x="161" y="10"/>
                    <a:pt x="161" y="1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0" y="12"/>
                    <a:pt x="160" y="12"/>
                    <a:pt x="160" y="12"/>
                  </a:cubicBezTo>
                  <a:lnTo>
                    <a:pt x="160" y="13"/>
                  </a:lnTo>
                  <a:cubicBezTo>
                    <a:pt x="160" y="13"/>
                    <a:pt x="160" y="13"/>
                    <a:pt x="160" y="14"/>
                  </a:cubicBezTo>
                  <a:cubicBezTo>
                    <a:pt x="160" y="14"/>
                    <a:pt x="159" y="14"/>
                    <a:pt x="159" y="15"/>
                  </a:cubicBezTo>
                  <a:cubicBezTo>
                    <a:pt x="159" y="15"/>
                    <a:pt x="158" y="15"/>
                    <a:pt x="158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8" y="15"/>
                    <a:pt x="158" y="14"/>
                    <a:pt x="159" y="14"/>
                  </a:cubicBezTo>
                  <a:cubicBezTo>
                    <a:pt x="159" y="13"/>
                    <a:pt x="159" y="12"/>
                    <a:pt x="160" y="12"/>
                  </a:cubicBezTo>
                  <a:cubicBezTo>
                    <a:pt x="160" y="11"/>
                    <a:pt x="160" y="11"/>
                    <a:pt x="160" y="10"/>
                  </a:cubicBezTo>
                  <a:cubicBezTo>
                    <a:pt x="160" y="9"/>
                    <a:pt x="160" y="8"/>
                    <a:pt x="160" y="8"/>
                  </a:cubicBezTo>
                  <a:lnTo>
                    <a:pt x="160" y="7"/>
                  </a:lnTo>
                  <a:cubicBezTo>
                    <a:pt x="160" y="7"/>
                    <a:pt x="160" y="6"/>
                    <a:pt x="160" y="6"/>
                  </a:cubicBezTo>
                  <a:cubicBezTo>
                    <a:pt x="160" y="6"/>
                    <a:pt x="160" y="6"/>
                    <a:pt x="161" y="6"/>
                  </a:cubicBezTo>
                  <a:cubicBezTo>
                    <a:pt x="161" y="6"/>
                    <a:pt x="162" y="6"/>
                    <a:pt x="162" y="6"/>
                  </a:cubicBezTo>
                  <a:cubicBezTo>
                    <a:pt x="163" y="5"/>
                    <a:pt x="164" y="5"/>
                    <a:pt x="164" y="5"/>
                  </a:cubicBezTo>
                  <a:cubicBezTo>
                    <a:pt x="164" y="5"/>
                    <a:pt x="165" y="5"/>
                    <a:pt x="165" y="5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7"/>
                    <a:pt x="164" y="7"/>
                    <a:pt x="164" y="7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2" y="7"/>
                    <a:pt x="162" y="7"/>
                    <a:pt x="161" y="8"/>
                  </a:cubicBezTo>
                  <a:cubicBezTo>
                    <a:pt x="161" y="8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2" y="9"/>
                    <a:pt x="163" y="9"/>
                  </a:cubicBezTo>
                  <a:cubicBezTo>
                    <a:pt x="163" y="8"/>
                    <a:pt x="164" y="8"/>
                    <a:pt x="165" y="8"/>
                  </a:cubicBezTo>
                  <a:cubicBezTo>
                    <a:pt x="165" y="8"/>
                    <a:pt x="165" y="8"/>
                    <a:pt x="16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2452" y="1062"/>
              <a:ext cx="948" cy="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80604020202020204" pitchFamily="34" charset="0"/>
              </a:endParaRPr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1978" y="637"/>
              <a:ext cx="1864" cy="473"/>
            </a:xfrm>
            <a:custGeom>
              <a:avLst/>
              <a:gdLst>
                <a:gd name="T0" fmla="*/ 266600 w 232"/>
                <a:gd name="T1" fmla="*/ 7980913 h 59"/>
                <a:gd name="T2" fmla="*/ 1608335 w 232"/>
                <a:gd name="T3" fmla="*/ 7980913 h 59"/>
                <a:gd name="T4" fmla="*/ 2408601 w 232"/>
                <a:gd name="T5" fmla="*/ 6890095 h 59"/>
                <a:gd name="T6" fmla="*/ 3213054 w 232"/>
                <a:gd name="T7" fmla="*/ 6890095 h 59"/>
                <a:gd name="T8" fmla="*/ 3750328 w 232"/>
                <a:gd name="T9" fmla="*/ 7683588 h 59"/>
                <a:gd name="T10" fmla="*/ 3750328 w 232"/>
                <a:gd name="T11" fmla="*/ 9570987 h 59"/>
                <a:gd name="T12" fmla="*/ 3483792 w 232"/>
                <a:gd name="T13" fmla="*/ 8509543 h 59"/>
                <a:gd name="T14" fmla="*/ 4317233 w 232"/>
                <a:gd name="T15" fmla="*/ 8509543 h 59"/>
                <a:gd name="T16" fmla="*/ 4854571 w 232"/>
                <a:gd name="T17" fmla="*/ 8773893 h 59"/>
                <a:gd name="T18" fmla="*/ 4587971 w 232"/>
                <a:gd name="T19" fmla="*/ 10099616 h 59"/>
                <a:gd name="T20" fmla="*/ 4587971 w 232"/>
                <a:gd name="T21" fmla="*/ 10099616 h 59"/>
                <a:gd name="T22" fmla="*/ 6192176 w 232"/>
                <a:gd name="T23" fmla="*/ 9306636 h 59"/>
                <a:gd name="T24" fmla="*/ 5925568 w 232"/>
                <a:gd name="T25" fmla="*/ 9570987 h 59"/>
                <a:gd name="T26" fmla="*/ 5121115 w 232"/>
                <a:gd name="T27" fmla="*/ 11425924 h 59"/>
                <a:gd name="T28" fmla="*/ 6192176 w 232"/>
                <a:gd name="T29" fmla="*/ 11425924 h 59"/>
                <a:gd name="T30" fmla="*/ 6462906 w 232"/>
                <a:gd name="T31" fmla="*/ 14870944 h 59"/>
                <a:gd name="T32" fmla="*/ 6192176 w 232"/>
                <a:gd name="T33" fmla="*/ 15663924 h 59"/>
                <a:gd name="T34" fmla="*/ 2945940 w 232"/>
                <a:gd name="T35" fmla="*/ 15399637 h 59"/>
                <a:gd name="T36" fmla="*/ 3750328 w 232"/>
                <a:gd name="T37" fmla="*/ 12483256 h 59"/>
                <a:gd name="T38" fmla="*/ 3750328 w 232"/>
                <a:gd name="T39" fmla="*/ 12218905 h 59"/>
                <a:gd name="T40" fmla="*/ 537338 w 232"/>
                <a:gd name="T41" fmla="*/ 14602480 h 59"/>
                <a:gd name="T42" fmla="*/ 1337605 w 232"/>
                <a:gd name="T43" fmla="*/ 12218905 h 59"/>
                <a:gd name="T44" fmla="*/ 1337605 w 232"/>
                <a:gd name="T45" fmla="*/ 11954562 h 59"/>
                <a:gd name="T46" fmla="*/ 804396 w 232"/>
                <a:gd name="T47" fmla="*/ 11161573 h 59"/>
                <a:gd name="T48" fmla="*/ 804396 w 232"/>
                <a:gd name="T49" fmla="*/ 11161573 h 59"/>
                <a:gd name="T50" fmla="*/ 2141993 w 232"/>
                <a:gd name="T51" fmla="*/ 11161573 h 59"/>
                <a:gd name="T52" fmla="*/ 2141993 w 232"/>
                <a:gd name="T53" fmla="*/ 10897231 h 59"/>
                <a:gd name="T54" fmla="*/ 2679331 w 232"/>
                <a:gd name="T55" fmla="*/ 10897231 h 59"/>
                <a:gd name="T56" fmla="*/ 2408601 w 232"/>
                <a:gd name="T57" fmla="*/ 9835338 h 59"/>
                <a:gd name="T58" fmla="*/ 2679331 w 232"/>
                <a:gd name="T59" fmla="*/ 9306636 h 59"/>
                <a:gd name="T60" fmla="*/ 804396 w 232"/>
                <a:gd name="T61" fmla="*/ 10628831 h 59"/>
                <a:gd name="T62" fmla="*/ 0 w 232"/>
                <a:gd name="T63" fmla="*/ 10364480 h 59"/>
                <a:gd name="T64" fmla="*/ 56480381 w 232"/>
                <a:gd name="T65" fmla="*/ 12218905 h 59"/>
                <a:gd name="T66" fmla="*/ 58655621 w 232"/>
                <a:gd name="T67" fmla="*/ 8509543 h 59"/>
                <a:gd name="T68" fmla="*/ 58655621 w 232"/>
                <a:gd name="T69" fmla="*/ 7154382 h 59"/>
                <a:gd name="T70" fmla="*/ 56213773 w 232"/>
                <a:gd name="T71" fmla="*/ 14073842 h 59"/>
                <a:gd name="T72" fmla="*/ 43858538 w 232"/>
                <a:gd name="T73" fmla="*/ 7683588 h 59"/>
                <a:gd name="T74" fmla="*/ 48146212 w 232"/>
                <a:gd name="T75" fmla="*/ 6621631 h 59"/>
                <a:gd name="T76" fmla="*/ 33345000 w 232"/>
                <a:gd name="T77" fmla="*/ 4238000 h 59"/>
                <a:gd name="T78" fmla="*/ 36861974 w 232"/>
                <a:gd name="T79" fmla="*/ 3180733 h 59"/>
                <a:gd name="T80" fmla="*/ 36595366 w 232"/>
                <a:gd name="T81" fmla="*/ 5035670 h 59"/>
                <a:gd name="T82" fmla="*/ 22868773 w 232"/>
                <a:gd name="T83" fmla="*/ 6621631 h 59"/>
                <a:gd name="T84" fmla="*/ 24206378 w 232"/>
                <a:gd name="T85" fmla="*/ 1325795 h 59"/>
                <a:gd name="T86" fmla="*/ 25543975 w 232"/>
                <a:gd name="T87" fmla="*/ 4238000 h 59"/>
                <a:gd name="T88" fmla="*/ 11551353 w 232"/>
                <a:gd name="T89" fmla="*/ 6890095 h 59"/>
                <a:gd name="T90" fmla="*/ 15601471 w 232"/>
                <a:gd name="T91" fmla="*/ 9835338 h 59"/>
                <a:gd name="T92" fmla="*/ 5121115 w 232"/>
                <a:gd name="T93" fmla="*/ 12218905 h 59"/>
                <a:gd name="T94" fmla="*/ 5121115 w 232"/>
                <a:gd name="T95" fmla="*/ 11954562 h 59"/>
                <a:gd name="T96" fmla="*/ 4587971 w 232"/>
                <a:gd name="T97" fmla="*/ 11690275 h 59"/>
                <a:gd name="T98" fmla="*/ 5121115 w 232"/>
                <a:gd name="T99" fmla="*/ 10364480 h 59"/>
                <a:gd name="T100" fmla="*/ 5121115 w 232"/>
                <a:gd name="T101" fmla="*/ 10364480 h 59"/>
                <a:gd name="T102" fmla="*/ 4317233 w 232"/>
                <a:gd name="T103" fmla="*/ 11425924 h 59"/>
                <a:gd name="T104" fmla="*/ 4317233 w 232"/>
                <a:gd name="T105" fmla="*/ 11161573 h 59"/>
                <a:gd name="T106" fmla="*/ 4317233 w 232"/>
                <a:gd name="T107" fmla="*/ 10628831 h 59"/>
                <a:gd name="T108" fmla="*/ 3750328 w 232"/>
                <a:gd name="T109" fmla="*/ 9835338 h 59"/>
                <a:gd name="T110" fmla="*/ 2945940 w 232"/>
                <a:gd name="T111" fmla="*/ 7418724 h 59"/>
                <a:gd name="T112" fmla="*/ 3213054 w 232"/>
                <a:gd name="T113" fmla="*/ 7683588 h 59"/>
                <a:gd name="T114" fmla="*/ 2945940 w 232"/>
                <a:gd name="T115" fmla="*/ 8245192 h 59"/>
                <a:gd name="T116" fmla="*/ 4050633 w 232"/>
                <a:gd name="T117" fmla="*/ 12751655 h 59"/>
                <a:gd name="T118" fmla="*/ 3213054 w 232"/>
                <a:gd name="T119" fmla="*/ 14073842 h 59"/>
                <a:gd name="T120" fmla="*/ 3213054 w 232"/>
                <a:gd name="T121" fmla="*/ 14073842 h 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32" h="59">
                  <a:moveTo>
                    <a:pt x="7" y="34"/>
                  </a:moveTo>
                  <a:lnTo>
                    <a:pt x="2" y="31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7" y="32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7" y="38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20" y="34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2" y="36"/>
                  </a:lnTo>
                  <a:lnTo>
                    <a:pt x="19" y="42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9" y="43"/>
                  </a:lnTo>
                  <a:lnTo>
                    <a:pt x="20" y="43"/>
                  </a:lnTo>
                  <a:lnTo>
                    <a:pt x="22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0" y="48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5" y="57"/>
                  </a:lnTo>
                  <a:lnTo>
                    <a:pt x="25" y="58"/>
                  </a:lnTo>
                  <a:lnTo>
                    <a:pt x="25" y="59"/>
                  </a:lnTo>
                  <a:lnTo>
                    <a:pt x="24" y="59"/>
                  </a:lnTo>
                  <a:lnTo>
                    <a:pt x="23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17" y="51"/>
                  </a:lnTo>
                  <a:lnTo>
                    <a:pt x="13" y="57"/>
                  </a:lnTo>
                  <a:lnTo>
                    <a:pt x="12" y="58"/>
                  </a:lnTo>
                  <a:lnTo>
                    <a:pt x="11" y="58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12" y="52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3" y="46"/>
                  </a:lnTo>
                  <a:lnTo>
                    <a:pt x="8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5" y="56"/>
                  </a:lnTo>
                  <a:lnTo>
                    <a:pt x="3" y="56"/>
                  </a:lnTo>
                  <a:lnTo>
                    <a:pt x="2" y="55"/>
                  </a:lnTo>
                  <a:lnTo>
                    <a:pt x="12" y="44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9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4" y="42"/>
                  </a:lnTo>
                  <a:lnTo>
                    <a:pt x="7" y="42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9" y="35"/>
                  </a:lnTo>
                  <a:lnTo>
                    <a:pt x="5" y="39"/>
                  </a:lnTo>
                  <a:lnTo>
                    <a:pt x="4" y="40"/>
                  </a:lnTo>
                  <a:lnTo>
                    <a:pt x="3" y="40"/>
                  </a:lnTo>
                  <a:lnTo>
                    <a:pt x="2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7" y="34"/>
                  </a:lnTo>
                  <a:close/>
                  <a:moveTo>
                    <a:pt x="204" y="57"/>
                  </a:moveTo>
                  <a:cubicBezTo>
                    <a:pt x="202" y="54"/>
                    <a:pt x="202" y="53"/>
                    <a:pt x="201" y="52"/>
                  </a:cubicBezTo>
                  <a:cubicBezTo>
                    <a:pt x="201" y="52"/>
                    <a:pt x="201" y="52"/>
                    <a:pt x="201" y="52"/>
                  </a:cubicBezTo>
                  <a:cubicBezTo>
                    <a:pt x="203" y="53"/>
                    <a:pt x="204" y="54"/>
                    <a:pt x="206" y="52"/>
                  </a:cubicBezTo>
                  <a:cubicBezTo>
                    <a:pt x="208" y="50"/>
                    <a:pt x="209" y="48"/>
                    <a:pt x="210" y="46"/>
                  </a:cubicBezTo>
                  <a:cubicBezTo>
                    <a:pt x="210" y="45"/>
                    <a:pt x="210" y="45"/>
                    <a:pt x="210" y="45"/>
                  </a:cubicBezTo>
                  <a:cubicBezTo>
                    <a:pt x="207" y="45"/>
                    <a:pt x="204" y="46"/>
                    <a:pt x="200" y="46"/>
                  </a:cubicBezTo>
                  <a:cubicBezTo>
                    <a:pt x="199" y="45"/>
                    <a:pt x="198" y="43"/>
                    <a:pt x="198" y="42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03" y="42"/>
                    <a:pt x="208" y="44"/>
                    <a:pt x="213" y="43"/>
                  </a:cubicBezTo>
                  <a:cubicBezTo>
                    <a:pt x="214" y="43"/>
                    <a:pt x="217" y="41"/>
                    <a:pt x="216" y="41"/>
                  </a:cubicBezTo>
                  <a:cubicBezTo>
                    <a:pt x="215" y="39"/>
                    <a:pt x="210" y="41"/>
                    <a:pt x="209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3" y="38"/>
                    <a:pt x="216" y="39"/>
                    <a:pt x="219" y="39"/>
                  </a:cubicBezTo>
                  <a:cubicBezTo>
                    <a:pt x="221" y="38"/>
                    <a:pt x="223" y="37"/>
                    <a:pt x="224" y="37"/>
                  </a:cubicBezTo>
                  <a:cubicBezTo>
                    <a:pt x="225" y="36"/>
                    <a:pt x="225" y="36"/>
                    <a:pt x="226" y="35"/>
                  </a:cubicBezTo>
                  <a:cubicBezTo>
                    <a:pt x="225" y="34"/>
                    <a:pt x="222" y="33"/>
                    <a:pt x="222" y="34"/>
                  </a:cubicBezTo>
                  <a:cubicBezTo>
                    <a:pt x="221" y="36"/>
                    <a:pt x="221" y="38"/>
                    <a:pt x="218" y="38"/>
                  </a:cubicBezTo>
                  <a:cubicBezTo>
                    <a:pt x="216" y="38"/>
                    <a:pt x="216" y="37"/>
                    <a:pt x="215" y="36"/>
                  </a:cubicBezTo>
                  <a:cubicBezTo>
                    <a:pt x="215" y="33"/>
                    <a:pt x="217" y="33"/>
                    <a:pt x="218" y="32"/>
                  </a:cubicBezTo>
                  <a:cubicBezTo>
                    <a:pt x="217" y="31"/>
                    <a:pt x="216" y="32"/>
                    <a:pt x="215" y="32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5"/>
                    <a:pt x="214" y="36"/>
                    <a:pt x="213" y="36"/>
                  </a:cubicBezTo>
                  <a:cubicBezTo>
                    <a:pt x="212" y="36"/>
                    <a:pt x="212" y="34"/>
                    <a:pt x="212" y="34"/>
                  </a:cubicBezTo>
                  <a:cubicBezTo>
                    <a:pt x="211" y="34"/>
                    <a:pt x="211" y="35"/>
                    <a:pt x="210" y="36"/>
                  </a:cubicBezTo>
                  <a:cubicBezTo>
                    <a:pt x="209" y="36"/>
                    <a:pt x="209" y="36"/>
                    <a:pt x="209" y="35"/>
                  </a:cubicBezTo>
                  <a:cubicBezTo>
                    <a:pt x="210" y="33"/>
                    <a:pt x="210" y="29"/>
                    <a:pt x="211" y="27"/>
                  </a:cubicBezTo>
                  <a:cubicBezTo>
                    <a:pt x="212" y="27"/>
                    <a:pt x="211" y="29"/>
                    <a:pt x="212" y="30"/>
                  </a:cubicBezTo>
                  <a:cubicBezTo>
                    <a:pt x="212" y="30"/>
                    <a:pt x="213" y="30"/>
                    <a:pt x="213" y="30"/>
                  </a:cubicBezTo>
                  <a:cubicBezTo>
                    <a:pt x="213" y="28"/>
                    <a:pt x="213" y="26"/>
                    <a:pt x="213" y="24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4" y="23"/>
                    <a:pt x="215" y="26"/>
                    <a:pt x="215" y="27"/>
                  </a:cubicBezTo>
                  <a:cubicBezTo>
                    <a:pt x="215" y="28"/>
                    <a:pt x="215" y="29"/>
                    <a:pt x="215" y="30"/>
                  </a:cubicBezTo>
                  <a:cubicBezTo>
                    <a:pt x="216" y="31"/>
                    <a:pt x="217" y="31"/>
                    <a:pt x="218" y="30"/>
                  </a:cubicBezTo>
                  <a:cubicBezTo>
                    <a:pt x="218" y="29"/>
                    <a:pt x="217" y="28"/>
                    <a:pt x="218" y="27"/>
                  </a:cubicBezTo>
                  <a:cubicBezTo>
                    <a:pt x="219" y="27"/>
                    <a:pt x="219" y="29"/>
                    <a:pt x="221" y="29"/>
                  </a:cubicBezTo>
                  <a:cubicBezTo>
                    <a:pt x="221" y="28"/>
                    <a:pt x="222" y="28"/>
                    <a:pt x="223" y="27"/>
                  </a:cubicBezTo>
                  <a:cubicBezTo>
                    <a:pt x="224" y="28"/>
                    <a:pt x="225" y="30"/>
                    <a:pt x="224" y="31"/>
                  </a:cubicBezTo>
                  <a:cubicBezTo>
                    <a:pt x="224" y="31"/>
                    <a:pt x="223" y="31"/>
                    <a:pt x="223" y="32"/>
                  </a:cubicBezTo>
                  <a:cubicBezTo>
                    <a:pt x="224" y="32"/>
                    <a:pt x="228" y="33"/>
                    <a:pt x="229" y="33"/>
                  </a:cubicBezTo>
                  <a:cubicBezTo>
                    <a:pt x="230" y="33"/>
                    <a:pt x="232" y="37"/>
                    <a:pt x="230" y="39"/>
                  </a:cubicBezTo>
                  <a:cubicBezTo>
                    <a:pt x="229" y="39"/>
                    <a:pt x="226" y="39"/>
                    <a:pt x="225" y="39"/>
                  </a:cubicBezTo>
                  <a:cubicBezTo>
                    <a:pt x="223" y="39"/>
                    <a:pt x="223" y="39"/>
                    <a:pt x="222" y="39"/>
                  </a:cubicBezTo>
                  <a:cubicBezTo>
                    <a:pt x="221" y="40"/>
                    <a:pt x="221" y="40"/>
                    <a:pt x="222" y="42"/>
                  </a:cubicBezTo>
                  <a:cubicBezTo>
                    <a:pt x="221" y="44"/>
                    <a:pt x="218" y="42"/>
                    <a:pt x="217" y="44"/>
                  </a:cubicBezTo>
                  <a:cubicBezTo>
                    <a:pt x="218" y="45"/>
                    <a:pt x="220" y="46"/>
                    <a:pt x="219" y="48"/>
                  </a:cubicBezTo>
                  <a:cubicBezTo>
                    <a:pt x="218" y="49"/>
                    <a:pt x="215" y="49"/>
                    <a:pt x="214" y="48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5" y="46"/>
                    <a:pt x="215" y="46"/>
                    <a:pt x="214" y="46"/>
                  </a:cubicBezTo>
                  <a:cubicBezTo>
                    <a:pt x="212" y="46"/>
                    <a:pt x="210" y="51"/>
                    <a:pt x="209" y="53"/>
                  </a:cubicBezTo>
                  <a:cubicBezTo>
                    <a:pt x="208" y="54"/>
                    <a:pt x="207" y="58"/>
                    <a:pt x="204" y="57"/>
                  </a:cubicBezTo>
                  <a:close/>
                  <a:moveTo>
                    <a:pt x="218" y="36"/>
                  </a:moveTo>
                  <a:cubicBezTo>
                    <a:pt x="218" y="35"/>
                    <a:pt x="218" y="35"/>
                    <a:pt x="218" y="35"/>
                  </a:cubicBezTo>
                  <a:cubicBezTo>
                    <a:pt x="218" y="35"/>
                    <a:pt x="219" y="34"/>
                    <a:pt x="219" y="34"/>
                  </a:cubicBezTo>
                  <a:cubicBezTo>
                    <a:pt x="219" y="35"/>
                    <a:pt x="219" y="35"/>
                    <a:pt x="218" y="36"/>
                  </a:cubicBezTo>
                  <a:cubicBezTo>
                    <a:pt x="218" y="36"/>
                    <a:pt x="218" y="36"/>
                    <a:pt x="218" y="36"/>
                  </a:cubicBezTo>
                  <a:close/>
                  <a:moveTo>
                    <a:pt x="177" y="37"/>
                  </a:moveTo>
                  <a:cubicBezTo>
                    <a:pt x="176" y="36"/>
                    <a:pt x="176" y="36"/>
                    <a:pt x="176" y="35"/>
                  </a:cubicBezTo>
                  <a:cubicBezTo>
                    <a:pt x="177" y="33"/>
                    <a:pt x="177" y="28"/>
                    <a:pt x="178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8"/>
                  </a:cubicBezTo>
                  <a:cubicBezTo>
                    <a:pt x="179" y="32"/>
                    <a:pt x="180" y="35"/>
                    <a:pt x="183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9"/>
                    <a:pt x="178" y="37"/>
                    <a:pt x="177" y="37"/>
                  </a:cubicBezTo>
                  <a:close/>
                  <a:moveTo>
                    <a:pt x="163" y="29"/>
                  </a:moveTo>
                  <a:cubicBezTo>
                    <a:pt x="163" y="28"/>
                    <a:pt x="163" y="28"/>
                    <a:pt x="162" y="28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4" y="28"/>
                    <a:pt x="165" y="28"/>
                    <a:pt x="166" y="28"/>
                  </a:cubicBezTo>
                  <a:cubicBezTo>
                    <a:pt x="169" y="28"/>
                    <a:pt x="171" y="27"/>
                    <a:pt x="173" y="26"/>
                  </a:cubicBezTo>
                  <a:cubicBezTo>
                    <a:pt x="172" y="25"/>
                    <a:pt x="170" y="25"/>
                    <a:pt x="169" y="26"/>
                  </a:cubicBezTo>
                  <a:cubicBezTo>
                    <a:pt x="167" y="25"/>
                    <a:pt x="166" y="21"/>
                    <a:pt x="166" y="21"/>
                  </a:cubicBezTo>
                  <a:cubicBezTo>
                    <a:pt x="168" y="21"/>
                    <a:pt x="172" y="23"/>
                    <a:pt x="173" y="22"/>
                  </a:cubicBezTo>
                  <a:cubicBezTo>
                    <a:pt x="178" y="23"/>
                    <a:pt x="178" y="21"/>
                    <a:pt x="181" y="17"/>
                  </a:cubicBezTo>
                  <a:cubicBezTo>
                    <a:pt x="182" y="16"/>
                    <a:pt x="184" y="12"/>
                    <a:pt x="185" y="12"/>
                  </a:cubicBezTo>
                  <a:cubicBezTo>
                    <a:pt x="186" y="13"/>
                    <a:pt x="186" y="15"/>
                    <a:pt x="186" y="17"/>
                  </a:cubicBezTo>
                  <a:cubicBezTo>
                    <a:pt x="185" y="19"/>
                    <a:pt x="183" y="20"/>
                    <a:pt x="182" y="23"/>
                  </a:cubicBezTo>
                  <a:cubicBezTo>
                    <a:pt x="184" y="24"/>
                    <a:pt x="185" y="22"/>
                    <a:pt x="187" y="24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6" y="26"/>
                    <a:pt x="184" y="25"/>
                    <a:pt x="183" y="25"/>
                  </a:cubicBezTo>
                  <a:cubicBezTo>
                    <a:pt x="180" y="25"/>
                    <a:pt x="180" y="25"/>
                    <a:pt x="179" y="25"/>
                  </a:cubicBezTo>
                  <a:cubicBezTo>
                    <a:pt x="175" y="28"/>
                    <a:pt x="169" y="33"/>
                    <a:pt x="163" y="29"/>
                  </a:cubicBezTo>
                  <a:close/>
                  <a:moveTo>
                    <a:pt x="134" y="18"/>
                  </a:moveTo>
                  <a:cubicBezTo>
                    <a:pt x="133" y="16"/>
                    <a:pt x="134" y="15"/>
                    <a:pt x="134" y="14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5"/>
                    <a:pt x="132" y="15"/>
                    <a:pt x="132" y="15"/>
                  </a:cubicBezTo>
                  <a:cubicBezTo>
                    <a:pt x="131" y="16"/>
                    <a:pt x="130" y="17"/>
                    <a:pt x="129" y="19"/>
                  </a:cubicBezTo>
                  <a:cubicBezTo>
                    <a:pt x="129" y="20"/>
                    <a:pt x="129" y="30"/>
                    <a:pt x="126" y="30"/>
                  </a:cubicBezTo>
                  <a:cubicBezTo>
                    <a:pt x="124" y="28"/>
                    <a:pt x="125" y="27"/>
                    <a:pt x="125" y="25"/>
                  </a:cubicBezTo>
                  <a:cubicBezTo>
                    <a:pt x="125" y="24"/>
                    <a:pt x="125" y="24"/>
                    <a:pt x="126" y="23"/>
                  </a:cubicBezTo>
                  <a:cubicBezTo>
                    <a:pt x="125" y="23"/>
                    <a:pt x="123" y="25"/>
                    <a:pt x="123" y="25"/>
                  </a:cubicBezTo>
                  <a:cubicBezTo>
                    <a:pt x="121" y="26"/>
                    <a:pt x="120" y="25"/>
                    <a:pt x="120" y="23"/>
                  </a:cubicBezTo>
                  <a:cubicBezTo>
                    <a:pt x="122" y="23"/>
                    <a:pt x="124" y="21"/>
                    <a:pt x="126" y="19"/>
                  </a:cubicBezTo>
                  <a:cubicBezTo>
                    <a:pt x="126" y="17"/>
                    <a:pt x="126" y="17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5" y="15"/>
                    <a:pt x="125" y="15"/>
                    <a:pt x="124" y="16"/>
                  </a:cubicBezTo>
                  <a:cubicBezTo>
                    <a:pt x="122" y="18"/>
                    <a:pt x="119" y="16"/>
                    <a:pt x="120" y="14"/>
                  </a:cubicBezTo>
                  <a:cubicBezTo>
                    <a:pt x="122" y="14"/>
                    <a:pt x="124" y="12"/>
                    <a:pt x="126" y="11"/>
                  </a:cubicBezTo>
                  <a:cubicBezTo>
                    <a:pt x="127" y="9"/>
                    <a:pt x="127" y="6"/>
                    <a:pt x="127" y="4"/>
                  </a:cubicBezTo>
                  <a:cubicBezTo>
                    <a:pt x="126" y="3"/>
                    <a:pt x="128" y="2"/>
                    <a:pt x="129" y="1"/>
                  </a:cubicBezTo>
                  <a:cubicBezTo>
                    <a:pt x="132" y="2"/>
                    <a:pt x="130" y="5"/>
                    <a:pt x="130" y="7"/>
                  </a:cubicBezTo>
                  <a:cubicBezTo>
                    <a:pt x="130" y="8"/>
                    <a:pt x="130" y="8"/>
                    <a:pt x="130" y="9"/>
                  </a:cubicBezTo>
                  <a:cubicBezTo>
                    <a:pt x="130" y="9"/>
                    <a:pt x="131" y="8"/>
                    <a:pt x="132" y="8"/>
                  </a:cubicBezTo>
                  <a:cubicBezTo>
                    <a:pt x="132" y="8"/>
                    <a:pt x="132" y="8"/>
                    <a:pt x="132" y="9"/>
                  </a:cubicBezTo>
                  <a:cubicBezTo>
                    <a:pt x="129" y="12"/>
                    <a:pt x="129" y="11"/>
                    <a:pt x="129" y="15"/>
                  </a:cubicBezTo>
                  <a:cubicBezTo>
                    <a:pt x="130" y="15"/>
                    <a:pt x="131" y="14"/>
                    <a:pt x="131" y="1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2" y="12"/>
                    <a:pt x="134" y="11"/>
                    <a:pt x="136" y="10"/>
                  </a:cubicBezTo>
                  <a:cubicBezTo>
                    <a:pt x="136" y="8"/>
                    <a:pt x="137" y="7"/>
                    <a:pt x="138" y="4"/>
                  </a:cubicBezTo>
                  <a:cubicBezTo>
                    <a:pt x="140" y="2"/>
                    <a:pt x="143" y="5"/>
                    <a:pt x="142" y="8"/>
                  </a:cubicBezTo>
                  <a:cubicBezTo>
                    <a:pt x="142" y="9"/>
                    <a:pt x="138" y="11"/>
                    <a:pt x="137" y="12"/>
                  </a:cubicBezTo>
                  <a:cubicBezTo>
                    <a:pt x="137" y="12"/>
                    <a:pt x="136" y="15"/>
                    <a:pt x="136" y="15"/>
                  </a:cubicBezTo>
                  <a:cubicBezTo>
                    <a:pt x="138" y="16"/>
                    <a:pt x="139" y="11"/>
                    <a:pt x="142" y="13"/>
                  </a:cubicBezTo>
                  <a:cubicBezTo>
                    <a:pt x="143" y="14"/>
                    <a:pt x="143" y="14"/>
                    <a:pt x="143" y="15"/>
                  </a:cubicBezTo>
                  <a:cubicBezTo>
                    <a:pt x="142" y="17"/>
                    <a:pt x="140" y="20"/>
                    <a:pt x="139" y="23"/>
                  </a:cubicBezTo>
                  <a:cubicBezTo>
                    <a:pt x="141" y="25"/>
                    <a:pt x="143" y="26"/>
                    <a:pt x="146" y="27"/>
                  </a:cubicBezTo>
                  <a:cubicBezTo>
                    <a:pt x="146" y="27"/>
                    <a:pt x="142" y="29"/>
                    <a:pt x="141" y="29"/>
                  </a:cubicBezTo>
                  <a:cubicBezTo>
                    <a:pt x="138" y="30"/>
                    <a:pt x="138" y="27"/>
                    <a:pt x="137" y="25"/>
                  </a:cubicBezTo>
                  <a:cubicBezTo>
                    <a:pt x="135" y="27"/>
                    <a:pt x="132" y="28"/>
                    <a:pt x="129" y="27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131" y="26"/>
                    <a:pt x="133" y="26"/>
                    <a:pt x="134" y="24"/>
                  </a:cubicBezTo>
                  <a:cubicBezTo>
                    <a:pt x="137" y="22"/>
                    <a:pt x="132" y="20"/>
                    <a:pt x="133" y="18"/>
                  </a:cubicBezTo>
                  <a:cubicBezTo>
                    <a:pt x="133" y="18"/>
                    <a:pt x="133" y="18"/>
                    <a:pt x="134" y="18"/>
                  </a:cubicBezTo>
                  <a:cubicBezTo>
                    <a:pt x="134" y="19"/>
                    <a:pt x="136" y="20"/>
                    <a:pt x="137" y="20"/>
                  </a:cubicBezTo>
                  <a:cubicBezTo>
                    <a:pt x="137" y="19"/>
                    <a:pt x="138" y="18"/>
                    <a:pt x="139" y="17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6" y="18"/>
                    <a:pt x="135" y="18"/>
                    <a:pt x="134" y="18"/>
                  </a:cubicBezTo>
                  <a:close/>
                  <a:moveTo>
                    <a:pt x="84" y="23"/>
                  </a:moveTo>
                  <a:cubicBezTo>
                    <a:pt x="84" y="22"/>
                    <a:pt x="84" y="22"/>
                    <a:pt x="85" y="21"/>
                  </a:cubicBezTo>
                  <a:cubicBezTo>
                    <a:pt x="85" y="21"/>
                    <a:pt x="85" y="21"/>
                    <a:pt x="85" y="22"/>
                  </a:cubicBezTo>
                  <a:cubicBezTo>
                    <a:pt x="85" y="22"/>
                    <a:pt x="85" y="23"/>
                    <a:pt x="84" y="23"/>
                  </a:cubicBezTo>
                  <a:close/>
                  <a:moveTo>
                    <a:pt x="84" y="9"/>
                  </a:moveTo>
                  <a:cubicBezTo>
                    <a:pt x="86" y="9"/>
                    <a:pt x="87" y="10"/>
                    <a:pt x="87" y="12"/>
                  </a:cubicBezTo>
                  <a:cubicBezTo>
                    <a:pt x="88" y="11"/>
                    <a:pt x="87" y="10"/>
                    <a:pt x="90" y="11"/>
                  </a:cubicBezTo>
                  <a:cubicBezTo>
                    <a:pt x="90" y="12"/>
                    <a:pt x="90" y="12"/>
                    <a:pt x="90" y="14"/>
                  </a:cubicBezTo>
                  <a:cubicBezTo>
                    <a:pt x="89" y="15"/>
                    <a:pt x="88" y="16"/>
                    <a:pt x="87" y="17"/>
                  </a:cubicBezTo>
                  <a:cubicBezTo>
                    <a:pt x="88" y="19"/>
                    <a:pt x="87" y="19"/>
                    <a:pt x="88" y="20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0" y="20"/>
                    <a:pt x="89" y="20"/>
                    <a:pt x="88" y="21"/>
                  </a:cubicBezTo>
                  <a:cubicBezTo>
                    <a:pt x="88" y="24"/>
                    <a:pt x="90" y="28"/>
                    <a:pt x="88" y="30"/>
                  </a:cubicBezTo>
                  <a:cubicBezTo>
                    <a:pt x="85" y="31"/>
                    <a:pt x="86" y="26"/>
                    <a:pt x="85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4" y="26"/>
                    <a:pt x="82" y="28"/>
                    <a:pt x="81" y="27"/>
                  </a:cubicBezTo>
                  <a:cubicBezTo>
                    <a:pt x="80" y="26"/>
                    <a:pt x="81" y="24"/>
                    <a:pt x="82" y="22"/>
                  </a:cubicBezTo>
                  <a:cubicBezTo>
                    <a:pt x="83" y="21"/>
                    <a:pt x="85" y="18"/>
                    <a:pt x="85" y="18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7"/>
                    <a:pt x="84" y="16"/>
                    <a:pt x="84" y="16"/>
                  </a:cubicBezTo>
                  <a:cubicBezTo>
                    <a:pt x="83" y="18"/>
                    <a:pt x="81" y="20"/>
                    <a:pt x="79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80" y="17"/>
                    <a:pt x="82" y="15"/>
                    <a:pt x="84" y="14"/>
                  </a:cubicBezTo>
                  <a:cubicBezTo>
                    <a:pt x="84" y="12"/>
                    <a:pt x="83" y="11"/>
                    <a:pt x="84" y="9"/>
                  </a:cubicBezTo>
                  <a:cubicBezTo>
                    <a:pt x="82" y="9"/>
                    <a:pt x="81" y="10"/>
                    <a:pt x="80" y="10"/>
                  </a:cubicBezTo>
                  <a:cubicBezTo>
                    <a:pt x="80" y="10"/>
                    <a:pt x="80" y="10"/>
                    <a:pt x="81" y="9"/>
                  </a:cubicBezTo>
                  <a:cubicBezTo>
                    <a:pt x="85" y="6"/>
                    <a:pt x="86" y="5"/>
                    <a:pt x="86" y="4"/>
                  </a:cubicBezTo>
                  <a:cubicBezTo>
                    <a:pt x="87" y="3"/>
                    <a:pt x="87" y="2"/>
                    <a:pt x="89" y="3"/>
                  </a:cubicBezTo>
                  <a:cubicBezTo>
                    <a:pt x="90" y="3"/>
                    <a:pt x="90" y="5"/>
                    <a:pt x="90" y="5"/>
                  </a:cubicBezTo>
                  <a:cubicBezTo>
                    <a:pt x="88" y="7"/>
                    <a:pt x="86" y="8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lose/>
                  <a:moveTo>
                    <a:pt x="99" y="32"/>
                  </a:moveTo>
                  <a:cubicBezTo>
                    <a:pt x="99" y="32"/>
                    <a:pt x="98" y="32"/>
                    <a:pt x="98" y="31"/>
                  </a:cubicBezTo>
                  <a:cubicBezTo>
                    <a:pt x="98" y="28"/>
                    <a:pt x="97" y="25"/>
                    <a:pt x="97" y="22"/>
                  </a:cubicBezTo>
                  <a:cubicBezTo>
                    <a:pt x="96" y="22"/>
                    <a:pt x="95" y="23"/>
                    <a:pt x="94" y="24"/>
                  </a:cubicBezTo>
                  <a:cubicBezTo>
                    <a:pt x="93" y="24"/>
                    <a:pt x="92" y="24"/>
                    <a:pt x="92" y="23"/>
                  </a:cubicBezTo>
                  <a:cubicBezTo>
                    <a:pt x="92" y="23"/>
                    <a:pt x="92" y="22"/>
                    <a:pt x="92" y="22"/>
                  </a:cubicBezTo>
                  <a:cubicBezTo>
                    <a:pt x="92" y="20"/>
                    <a:pt x="93" y="16"/>
                    <a:pt x="91" y="16"/>
                  </a:cubicBezTo>
                  <a:cubicBezTo>
                    <a:pt x="90" y="15"/>
                    <a:pt x="90" y="15"/>
                    <a:pt x="90" y="14"/>
                  </a:cubicBezTo>
                  <a:cubicBezTo>
                    <a:pt x="92" y="14"/>
                    <a:pt x="91" y="11"/>
                    <a:pt x="91" y="10"/>
                  </a:cubicBezTo>
                  <a:cubicBezTo>
                    <a:pt x="89" y="9"/>
                    <a:pt x="87" y="8"/>
                    <a:pt x="89" y="7"/>
                  </a:cubicBezTo>
                  <a:cubicBezTo>
                    <a:pt x="91" y="7"/>
                    <a:pt x="93" y="7"/>
                    <a:pt x="94" y="9"/>
                  </a:cubicBezTo>
                  <a:cubicBezTo>
                    <a:pt x="94" y="10"/>
                    <a:pt x="92" y="12"/>
                    <a:pt x="92" y="13"/>
                  </a:cubicBezTo>
                  <a:cubicBezTo>
                    <a:pt x="94" y="13"/>
                    <a:pt x="95" y="14"/>
                    <a:pt x="95" y="16"/>
                  </a:cubicBezTo>
                  <a:cubicBezTo>
                    <a:pt x="93" y="17"/>
                    <a:pt x="93" y="18"/>
                    <a:pt x="94" y="20"/>
                  </a:cubicBezTo>
                  <a:cubicBezTo>
                    <a:pt x="95" y="19"/>
                    <a:pt x="95" y="18"/>
                    <a:pt x="96" y="17"/>
                  </a:cubicBezTo>
                  <a:cubicBezTo>
                    <a:pt x="96" y="11"/>
                    <a:pt x="93" y="7"/>
                    <a:pt x="93" y="2"/>
                  </a:cubicBezTo>
                  <a:cubicBezTo>
                    <a:pt x="94" y="0"/>
                    <a:pt x="96" y="0"/>
                    <a:pt x="97" y="2"/>
                  </a:cubicBezTo>
                  <a:cubicBezTo>
                    <a:pt x="97" y="5"/>
                    <a:pt x="97" y="11"/>
                    <a:pt x="99" y="14"/>
                  </a:cubicBezTo>
                  <a:cubicBezTo>
                    <a:pt x="99" y="13"/>
                    <a:pt x="100" y="12"/>
                    <a:pt x="100" y="11"/>
                  </a:cubicBezTo>
                  <a:cubicBezTo>
                    <a:pt x="101" y="11"/>
                    <a:pt x="102" y="12"/>
                    <a:pt x="103" y="14"/>
                  </a:cubicBezTo>
                  <a:cubicBezTo>
                    <a:pt x="101" y="15"/>
                    <a:pt x="100" y="16"/>
                    <a:pt x="99" y="18"/>
                  </a:cubicBezTo>
                  <a:cubicBezTo>
                    <a:pt x="100" y="23"/>
                    <a:pt x="100" y="26"/>
                    <a:pt x="101" y="29"/>
                  </a:cubicBezTo>
                  <a:cubicBezTo>
                    <a:pt x="100" y="30"/>
                    <a:pt x="100" y="32"/>
                    <a:pt x="99" y="32"/>
                  </a:cubicBezTo>
                  <a:close/>
                  <a:moveTo>
                    <a:pt x="58" y="41"/>
                  </a:moveTo>
                  <a:cubicBezTo>
                    <a:pt x="58" y="42"/>
                    <a:pt x="57" y="41"/>
                    <a:pt x="57" y="41"/>
                  </a:cubicBezTo>
                  <a:cubicBezTo>
                    <a:pt x="52" y="36"/>
                    <a:pt x="53" y="29"/>
                    <a:pt x="50" y="25"/>
                  </a:cubicBezTo>
                  <a:cubicBezTo>
                    <a:pt x="48" y="26"/>
                    <a:pt x="48" y="30"/>
                    <a:pt x="47" y="31"/>
                  </a:cubicBezTo>
                  <a:cubicBezTo>
                    <a:pt x="44" y="33"/>
                    <a:pt x="43" y="28"/>
                    <a:pt x="43" y="26"/>
                  </a:cubicBezTo>
                  <a:cubicBezTo>
                    <a:pt x="43" y="25"/>
                    <a:pt x="43" y="24"/>
                    <a:pt x="43" y="23"/>
                  </a:cubicBezTo>
                  <a:cubicBezTo>
                    <a:pt x="44" y="23"/>
                    <a:pt x="45" y="25"/>
                    <a:pt x="46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0" y="21"/>
                    <a:pt x="47" y="18"/>
                    <a:pt x="44" y="15"/>
                  </a:cubicBezTo>
                  <a:cubicBezTo>
                    <a:pt x="44" y="14"/>
                    <a:pt x="44" y="13"/>
                    <a:pt x="45" y="12"/>
                  </a:cubicBezTo>
                  <a:cubicBezTo>
                    <a:pt x="45" y="12"/>
                    <a:pt x="47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4"/>
                    <a:pt x="50" y="16"/>
                    <a:pt x="50" y="17"/>
                  </a:cubicBezTo>
                  <a:cubicBezTo>
                    <a:pt x="50" y="17"/>
                    <a:pt x="51" y="17"/>
                    <a:pt x="51" y="17"/>
                  </a:cubicBezTo>
                  <a:cubicBezTo>
                    <a:pt x="52" y="16"/>
                    <a:pt x="53" y="14"/>
                    <a:pt x="54" y="12"/>
                  </a:cubicBezTo>
                  <a:cubicBezTo>
                    <a:pt x="55" y="12"/>
                    <a:pt x="57" y="10"/>
                    <a:pt x="58" y="13"/>
                  </a:cubicBezTo>
                  <a:cubicBezTo>
                    <a:pt x="58" y="15"/>
                    <a:pt x="53" y="19"/>
                    <a:pt x="57" y="20"/>
                  </a:cubicBezTo>
                  <a:cubicBezTo>
                    <a:pt x="57" y="20"/>
                    <a:pt x="57" y="21"/>
                    <a:pt x="57" y="21"/>
                  </a:cubicBezTo>
                  <a:cubicBezTo>
                    <a:pt x="57" y="23"/>
                    <a:pt x="55" y="25"/>
                    <a:pt x="53" y="26"/>
                  </a:cubicBezTo>
                  <a:cubicBezTo>
                    <a:pt x="54" y="30"/>
                    <a:pt x="57" y="34"/>
                    <a:pt x="58" y="37"/>
                  </a:cubicBezTo>
                  <a:cubicBezTo>
                    <a:pt x="59" y="39"/>
                    <a:pt x="59" y="40"/>
                    <a:pt x="58" y="41"/>
                  </a:cubicBezTo>
                  <a:close/>
                  <a:moveTo>
                    <a:pt x="53" y="23"/>
                  </a:moveTo>
                  <a:cubicBezTo>
                    <a:pt x="52" y="23"/>
                    <a:pt x="51" y="21"/>
                    <a:pt x="51" y="21"/>
                  </a:cubicBezTo>
                  <a:cubicBezTo>
                    <a:pt x="51" y="20"/>
                    <a:pt x="52" y="18"/>
                    <a:pt x="53" y="18"/>
                  </a:cubicBezTo>
                  <a:cubicBezTo>
                    <a:pt x="54" y="20"/>
                    <a:pt x="54" y="21"/>
                    <a:pt x="53" y="23"/>
                  </a:cubicBezTo>
                  <a:close/>
                  <a:moveTo>
                    <a:pt x="17" y="45"/>
                  </a:moveTo>
                  <a:lnTo>
                    <a:pt x="17" y="45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8" y="44"/>
                  </a:lnTo>
                  <a:lnTo>
                    <a:pt x="17" y="44"/>
                  </a:lnTo>
                  <a:lnTo>
                    <a:pt x="17" y="45"/>
                  </a:lnTo>
                  <a:close/>
                  <a:moveTo>
                    <a:pt x="16" y="42"/>
                  </a:moveTo>
                  <a:lnTo>
                    <a:pt x="18" y="39"/>
                  </a:lnTo>
                  <a:lnTo>
                    <a:pt x="19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6" y="42"/>
                  </a:lnTo>
                  <a:close/>
                  <a:moveTo>
                    <a:pt x="13" y="38"/>
                  </a:moveTo>
                  <a:lnTo>
                    <a:pt x="15" y="41"/>
                  </a:lnTo>
                  <a:lnTo>
                    <a:pt x="15" y="40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3" y="38"/>
                  </a:lnTo>
                  <a:close/>
                  <a:moveTo>
                    <a:pt x="11" y="29"/>
                  </a:moveTo>
                  <a:lnTo>
                    <a:pt x="11" y="29"/>
                  </a:lnTo>
                  <a:lnTo>
                    <a:pt x="11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close/>
                  <a:moveTo>
                    <a:pt x="15" y="48"/>
                  </a:moveTo>
                  <a:lnTo>
                    <a:pt x="16" y="49"/>
                  </a:lnTo>
                  <a:lnTo>
                    <a:pt x="13" y="53"/>
                  </a:lnTo>
                  <a:lnTo>
                    <a:pt x="12" y="53"/>
                  </a:lnTo>
                  <a:lnTo>
                    <a:pt x="1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1569" y="1046"/>
              <a:ext cx="2698" cy="1516"/>
            </a:xfrm>
            <a:custGeom>
              <a:avLst/>
              <a:gdLst>
                <a:gd name="T0" fmla="*/ 81216682 w 336"/>
                <a:gd name="T1" fmla="*/ 3986125 h 189"/>
                <a:gd name="T2" fmla="*/ 76947394 w 336"/>
                <a:gd name="T3" fmla="*/ 32772776 h 189"/>
                <a:gd name="T4" fmla="*/ 78547717 w 336"/>
                <a:gd name="T5" fmla="*/ 38617341 h 189"/>
                <a:gd name="T6" fmla="*/ 76377931 w 336"/>
                <a:gd name="T7" fmla="*/ 40211467 h 189"/>
                <a:gd name="T8" fmla="*/ 72906488 w 336"/>
                <a:gd name="T9" fmla="*/ 42599865 h 189"/>
                <a:gd name="T10" fmla="*/ 85789848 w 336"/>
                <a:gd name="T11" fmla="*/ 21583252 h 189"/>
                <a:gd name="T12" fmla="*/ 89265354 w 336"/>
                <a:gd name="T13" fmla="*/ 22643297 h 189"/>
                <a:gd name="T14" fmla="*/ 82285258 w 336"/>
                <a:gd name="T15" fmla="*/ 23176865 h 189"/>
                <a:gd name="T16" fmla="*/ 88462867 w 336"/>
                <a:gd name="T17" fmla="*/ 26099400 h 189"/>
                <a:gd name="T18" fmla="*/ 82555548 w 336"/>
                <a:gd name="T19" fmla="*/ 27159453 h 189"/>
                <a:gd name="T20" fmla="*/ 86060065 w 336"/>
                <a:gd name="T21" fmla="*/ 31410846 h 189"/>
                <a:gd name="T22" fmla="*/ 80148555 w 336"/>
                <a:gd name="T23" fmla="*/ 29287211 h 189"/>
                <a:gd name="T24" fmla="*/ 79882456 w 336"/>
                <a:gd name="T25" fmla="*/ 28753066 h 189"/>
                <a:gd name="T26" fmla="*/ 83087736 w 336"/>
                <a:gd name="T27" fmla="*/ 18925985 h 189"/>
                <a:gd name="T28" fmla="*/ 90063705 w 336"/>
                <a:gd name="T29" fmla="*/ 19455494 h 189"/>
                <a:gd name="T30" fmla="*/ 81216682 w 336"/>
                <a:gd name="T31" fmla="*/ 8531743 h 189"/>
                <a:gd name="T32" fmla="*/ 82019160 w 336"/>
                <a:gd name="T33" fmla="*/ 13047899 h 189"/>
                <a:gd name="T34" fmla="*/ 77479654 w 336"/>
                <a:gd name="T35" fmla="*/ 3452566 h 189"/>
                <a:gd name="T36" fmla="*/ 77479654 w 336"/>
                <a:gd name="T37" fmla="*/ 5310933 h 189"/>
                <a:gd name="T38" fmla="*/ 10983735 w 336"/>
                <a:gd name="T39" fmla="*/ 9065375 h 189"/>
                <a:gd name="T40" fmla="*/ 6443707 w 336"/>
                <a:gd name="T41" fmla="*/ 3717256 h 189"/>
                <a:gd name="T42" fmla="*/ 11249897 w 336"/>
                <a:gd name="T43" fmla="*/ 6109833 h 189"/>
                <a:gd name="T44" fmla="*/ 10983735 w 336"/>
                <a:gd name="T45" fmla="*/ 9330643 h 189"/>
                <a:gd name="T46" fmla="*/ 3471443 w 336"/>
                <a:gd name="T47" fmla="*/ 10125364 h 189"/>
                <a:gd name="T48" fmla="*/ 4007767 w 336"/>
                <a:gd name="T49" fmla="*/ 11987910 h 189"/>
                <a:gd name="T50" fmla="*/ 8044545 w 336"/>
                <a:gd name="T51" fmla="*/ 13846799 h 189"/>
                <a:gd name="T52" fmla="*/ 4273929 w 336"/>
                <a:gd name="T53" fmla="*/ 17564055 h 189"/>
                <a:gd name="T54" fmla="*/ 266098 w 336"/>
                <a:gd name="T55" fmla="*/ 18098192 h 189"/>
                <a:gd name="T56" fmla="*/ 7242066 w 336"/>
                <a:gd name="T57" fmla="*/ 17298779 h 189"/>
                <a:gd name="T58" fmla="*/ 8846573 w 336"/>
                <a:gd name="T59" fmla="*/ 26099400 h 189"/>
                <a:gd name="T60" fmla="*/ 7512356 w 336"/>
                <a:gd name="T61" fmla="*/ 22378029 h 189"/>
                <a:gd name="T62" fmla="*/ 6975968 w 336"/>
                <a:gd name="T63" fmla="*/ 30081988 h 189"/>
                <a:gd name="T64" fmla="*/ 13386601 w 336"/>
                <a:gd name="T65" fmla="*/ 32507508 h 189"/>
                <a:gd name="T66" fmla="*/ 10983735 w 336"/>
                <a:gd name="T67" fmla="*/ 31145578 h 189"/>
                <a:gd name="T68" fmla="*/ 16358865 w 336"/>
                <a:gd name="T69" fmla="*/ 34631151 h 189"/>
                <a:gd name="T70" fmla="*/ 13685838 w 336"/>
                <a:gd name="T71" fmla="*/ 32507508 h 189"/>
                <a:gd name="T72" fmla="*/ 16891126 w 336"/>
                <a:gd name="T73" fmla="*/ 36754786 h 189"/>
                <a:gd name="T74" fmla="*/ 18761731 w 336"/>
                <a:gd name="T75" fmla="*/ 38083709 h 189"/>
                <a:gd name="T76" fmla="*/ 39926722 w 336"/>
                <a:gd name="T77" fmla="*/ 46354307 h 189"/>
                <a:gd name="T78" fmla="*/ 44229663 w 336"/>
                <a:gd name="T79" fmla="*/ 49272727 h 189"/>
                <a:gd name="T80" fmla="*/ 45297726 w 336"/>
                <a:gd name="T81" fmla="*/ 43129887 h 189"/>
                <a:gd name="T82" fmla="*/ 25201319 w 336"/>
                <a:gd name="T83" fmla="*/ 39677330 h 189"/>
                <a:gd name="T84" fmla="*/ 25471537 w 336"/>
                <a:gd name="T85" fmla="*/ 39942084 h 189"/>
                <a:gd name="T86" fmla="*/ 25471537 w 336"/>
                <a:gd name="T87" fmla="*/ 46619061 h 189"/>
                <a:gd name="T88" fmla="*/ 29209086 w 336"/>
                <a:gd name="T89" fmla="*/ 41006252 h 189"/>
                <a:gd name="T90" fmla="*/ 35652793 w 336"/>
                <a:gd name="T91" fmla="*/ 46619061 h 189"/>
                <a:gd name="T92" fmla="*/ 21165055 w 336"/>
                <a:gd name="T93" fmla="*/ 41271006 h 189"/>
                <a:gd name="T94" fmla="*/ 20898893 w 336"/>
                <a:gd name="T95" fmla="*/ 45555407 h 189"/>
                <a:gd name="T96" fmla="*/ 28942988 w 336"/>
                <a:gd name="T97" fmla="*/ 47947920 h 189"/>
                <a:gd name="T98" fmla="*/ 28942988 w 336"/>
                <a:gd name="T99" fmla="*/ 47679050 h 189"/>
                <a:gd name="T100" fmla="*/ 32447505 w 336"/>
                <a:gd name="T101" fmla="*/ 42069842 h 189"/>
                <a:gd name="T102" fmla="*/ 54680623 w 336"/>
                <a:gd name="T103" fmla="*/ 41535697 h 189"/>
                <a:gd name="T104" fmla="*/ 53878659 w 336"/>
                <a:gd name="T105" fmla="*/ 48477950 h 189"/>
                <a:gd name="T106" fmla="*/ 47705169 w 336"/>
                <a:gd name="T107" fmla="*/ 43663519 h 189"/>
                <a:gd name="T108" fmla="*/ 50141118 w 336"/>
                <a:gd name="T109" fmla="*/ 49272727 h 189"/>
                <a:gd name="T110" fmla="*/ 58418164 w 336"/>
                <a:gd name="T111" fmla="*/ 45555407 h 189"/>
                <a:gd name="T112" fmla="*/ 57083939 w 336"/>
                <a:gd name="T113" fmla="*/ 47679050 h 189"/>
                <a:gd name="T114" fmla="*/ 60322430 w 336"/>
                <a:gd name="T115" fmla="*/ 40476221 h 189"/>
                <a:gd name="T116" fmla="*/ 58987691 w 336"/>
                <a:gd name="T117" fmla="*/ 41535697 h 189"/>
                <a:gd name="T118" fmla="*/ 65128034 w 336"/>
                <a:gd name="T119" fmla="*/ 46354307 h 189"/>
                <a:gd name="T120" fmla="*/ 67830595 w 336"/>
                <a:gd name="T121" fmla="*/ 41535697 h 189"/>
                <a:gd name="T122" fmla="*/ 65128034 w 336"/>
                <a:gd name="T123" fmla="*/ 39147299 h 18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36" h="189">
                  <a:moveTo>
                    <a:pt x="293" y="24"/>
                  </a:moveTo>
                  <a:lnTo>
                    <a:pt x="299" y="19"/>
                  </a:lnTo>
                  <a:lnTo>
                    <a:pt x="300" y="19"/>
                  </a:lnTo>
                  <a:cubicBezTo>
                    <a:pt x="298" y="20"/>
                    <a:pt x="297" y="22"/>
                    <a:pt x="297" y="23"/>
                  </a:cubicBezTo>
                  <a:cubicBezTo>
                    <a:pt x="296" y="24"/>
                    <a:pt x="296" y="26"/>
                    <a:pt x="297" y="27"/>
                  </a:cubicBezTo>
                  <a:cubicBezTo>
                    <a:pt x="298" y="28"/>
                    <a:pt x="299" y="28"/>
                    <a:pt x="302" y="27"/>
                  </a:cubicBezTo>
                  <a:cubicBezTo>
                    <a:pt x="304" y="27"/>
                    <a:pt x="307" y="25"/>
                    <a:pt x="309" y="23"/>
                  </a:cubicBezTo>
                  <a:cubicBezTo>
                    <a:pt x="311" y="22"/>
                    <a:pt x="313" y="20"/>
                    <a:pt x="314" y="19"/>
                  </a:cubicBezTo>
                  <a:cubicBezTo>
                    <a:pt x="316" y="17"/>
                    <a:pt x="316" y="16"/>
                    <a:pt x="317" y="14"/>
                  </a:cubicBezTo>
                  <a:cubicBezTo>
                    <a:pt x="317" y="13"/>
                    <a:pt x="317" y="12"/>
                    <a:pt x="317" y="12"/>
                  </a:cubicBezTo>
                  <a:cubicBezTo>
                    <a:pt x="316" y="11"/>
                    <a:pt x="316" y="11"/>
                    <a:pt x="315" y="11"/>
                  </a:cubicBezTo>
                  <a:cubicBezTo>
                    <a:pt x="315" y="11"/>
                    <a:pt x="314" y="10"/>
                    <a:pt x="314" y="10"/>
                  </a:cubicBezTo>
                  <a:lnTo>
                    <a:pt x="308" y="15"/>
                  </a:lnTo>
                  <a:cubicBezTo>
                    <a:pt x="307" y="16"/>
                    <a:pt x="306" y="16"/>
                    <a:pt x="306" y="17"/>
                  </a:cubicBezTo>
                  <a:cubicBezTo>
                    <a:pt x="305" y="17"/>
                    <a:pt x="305" y="17"/>
                    <a:pt x="305" y="18"/>
                  </a:cubicBezTo>
                  <a:cubicBezTo>
                    <a:pt x="305" y="18"/>
                    <a:pt x="305" y="18"/>
                    <a:pt x="306" y="19"/>
                  </a:cubicBezTo>
                  <a:lnTo>
                    <a:pt x="305" y="19"/>
                  </a:lnTo>
                  <a:lnTo>
                    <a:pt x="302" y="15"/>
                  </a:lnTo>
                  <a:lnTo>
                    <a:pt x="303" y="15"/>
                  </a:lnTo>
                  <a:cubicBezTo>
                    <a:pt x="303" y="15"/>
                    <a:pt x="304" y="15"/>
                    <a:pt x="304" y="15"/>
                  </a:cubicBezTo>
                  <a:cubicBezTo>
                    <a:pt x="305" y="15"/>
                    <a:pt x="305" y="14"/>
                    <a:pt x="307" y="13"/>
                  </a:cubicBezTo>
                  <a:lnTo>
                    <a:pt x="313" y="9"/>
                  </a:lnTo>
                  <a:cubicBezTo>
                    <a:pt x="314" y="9"/>
                    <a:pt x="315" y="9"/>
                    <a:pt x="316" y="9"/>
                  </a:cubicBezTo>
                  <a:cubicBezTo>
                    <a:pt x="316" y="10"/>
                    <a:pt x="317" y="10"/>
                    <a:pt x="318" y="11"/>
                  </a:cubicBezTo>
                  <a:cubicBezTo>
                    <a:pt x="319" y="13"/>
                    <a:pt x="319" y="15"/>
                    <a:pt x="317" y="18"/>
                  </a:cubicBezTo>
                  <a:cubicBezTo>
                    <a:pt x="316" y="21"/>
                    <a:pt x="314" y="23"/>
                    <a:pt x="311" y="25"/>
                  </a:cubicBezTo>
                  <a:cubicBezTo>
                    <a:pt x="309" y="26"/>
                    <a:pt x="307" y="27"/>
                    <a:pt x="305" y="28"/>
                  </a:cubicBezTo>
                  <a:cubicBezTo>
                    <a:pt x="303" y="29"/>
                    <a:pt x="301" y="29"/>
                    <a:pt x="299" y="29"/>
                  </a:cubicBezTo>
                  <a:cubicBezTo>
                    <a:pt x="298" y="29"/>
                    <a:pt x="296" y="29"/>
                    <a:pt x="296" y="28"/>
                  </a:cubicBezTo>
                  <a:cubicBezTo>
                    <a:pt x="295" y="27"/>
                    <a:pt x="295" y="27"/>
                    <a:pt x="295" y="26"/>
                  </a:cubicBezTo>
                  <a:cubicBezTo>
                    <a:pt x="295" y="26"/>
                    <a:pt x="295" y="25"/>
                    <a:pt x="295" y="24"/>
                  </a:cubicBezTo>
                  <a:cubicBezTo>
                    <a:pt x="295" y="24"/>
                    <a:pt x="295" y="24"/>
                    <a:pt x="295" y="24"/>
                  </a:cubicBezTo>
                  <a:cubicBezTo>
                    <a:pt x="295" y="23"/>
                    <a:pt x="295" y="23"/>
                    <a:pt x="294" y="24"/>
                  </a:cubicBezTo>
                  <a:cubicBezTo>
                    <a:pt x="294" y="24"/>
                    <a:pt x="294" y="24"/>
                    <a:pt x="293" y="24"/>
                  </a:cubicBezTo>
                  <a:close/>
                  <a:moveTo>
                    <a:pt x="295" y="142"/>
                  </a:moveTo>
                  <a:cubicBezTo>
                    <a:pt x="295" y="141"/>
                    <a:pt x="296" y="141"/>
                    <a:pt x="296" y="141"/>
                  </a:cubicBezTo>
                  <a:cubicBezTo>
                    <a:pt x="298" y="140"/>
                    <a:pt x="298" y="139"/>
                    <a:pt x="297" y="136"/>
                  </a:cubicBezTo>
                  <a:cubicBezTo>
                    <a:pt x="297" y="134"/>
                    <a:pt x="296" y="132"/>
                    <a:pt x="293" y="129"/>
                  </a:cubicBezTo>
                  <a:cubicBezTo>
                    <a:pt x="291" y="126"/>
                    <a:pt x="289" y="124"/>
                    <a:pt x="287" y="123"/>
                  </a:cubicBezTo>
                  <a:cubicBezTo>
                    <a:pt x="285" y="122"/>
                    <a:pt x="284" y="122"/>
                    <a:pt x="283" y="123"/>
                  </a:cubicBezTo>
                  <a:cubicBezTo>
                    <a:pt x="282" y="123"/>
                    <a:pt x="282" y="124"/>
                    <a:pt x="281" y="125"/>
                  </a:cubicBezTo>
                  <a:lnTo>
                    <a:pt x="295" y="142"/>
                  </a:lnTo>
                  <a:close/>
                  <a:moveTo>
                    <a:pt x="293" y="145"/>
                  </a:moveTo>
                  <a:lnTo>
                    <a:pt x="292" y="145"/>
                  </a:lnTo>
                  <a:lnTo>
                    <a:pt x="293" y="144"/>
                  </a:lnTo>
                  <a:cubicBezTo>
                    <a:pt x="293" y="144"/>
                    <a:pt x="293" y="144"/>
                    <a:pt x="293" y="143"/>
                  </a:cubicBezTo>
                  <a:cubicBezTo>
                    <a:pt x="293" y="143"/>
                    <a:pt x="292" y="142"/>
                    <a:pt x="292" y="141"/>
                  </a:cubicBezTo>
                  <a:lnTo>
                    <a:pt x="282" y="128"/>
                  </a:lnTo>
                  <a:cubicBezTo>
                    <a:pt x="281" y="126"/>
                    <a:pt x="280" y="126"/>
                    <a:pt x="280" y="126"/>
                  </a:cubicBezTo>
                  <a:cubicBezTo>
                    <a:pt x="279" y="125"/>
                    <a:pt x="279" y="125"/>
                    <a:pt x="278" y="126"/>
                  </a:cubicBezTo>
                  <a:lnTo>
                    <a:pt x="277" y="125"/>
                  </a:lnTo>
                  <a:lnTo>
                    <a:pt x="282" y="122"/>
                  </a:lnTo>
                  <a:cubicBezTo>
                    <a:pt x="283" y="121"/>
                    <a:pt x="284" y="120"/>
                    <a:pt x="286" y="121"/>
                  </a:cubicBezTo>
                  <a:cubicBezTo>
                    <a:pt x="287" y="121"/>
                    <a:pt x="288" y="121"/>
                    <a:pt x="290" y="123"/>
                  </a:cubicBezTo>
                  <a:cubicBezTo>
                    <a:pt x="292" y="124"/>
                    <a:pt x="293" y="125"/>
                    <a:pt x="295" y="128"/>
                  </a:cubicBezTo>
                  <a:cubicBezTo>
                    <a:pt x="297" y="130"/>
                    <a:pt x="299" y="133"/>
                    <a:pt x="299" y="135"/>
                  </a:cubicBezTo>
                  <a:cubicBezTo>
                    <a:pt x="300" y="138"/>
                    <a:pt x="299" y="140"/>
                    <a:pt x="297" y="142"/>
                  </a:cubicBezTo>
                  <a:lnTo>
                    <a:pt x="293" y="145"/>
                  </a:lnTo>
                  <a:close/>
                  <a:moveTo>
                    <a:pt x="266" y="134"/>
                  </a:moveTo>
                  <a:lnTo>
                    <a:pt x="268" y="132"/>
                  </a:lnTo>
                  <a:lnTo>
                    <a:pt x="286" y="143"/>
                  </a:lnTo>
                  <a:lnTo>
                    <a:pt x="277" y="131"/>
                  </a:lnTo>
                  <a:cubicBezTo>
                    <a:pt x="276" y="130"/>
                    <a:pt x="276" y="129"/>
                    <a:pt x="275" y="129"/>
                  </a:cubicBezTo>
                  <a:cubicBezTo>
                    <a:pt x="275" y="129"/>
                    <a:pt x="274" y="129"/>
                    <a:pt x="274" y="129"/>
                  </a:cubicBezTo>
                  <a:lnTo>
                    <a:pt x="273" y="129"/>
                  </a:lnTo>
                  <a:lnTo>
                    <a:pt x="277" y="126"/>
                  </a:lnTo>
                  <a:lnTo>
                    <a:pt x="277" y="127"/>
                  </a:lnTo>
                  <a:cubicBezTo>
                    <a:pt x="276" y="127"/>
                    <a:pt x="276" y="128"/>
                    <a:pt x="276" y="128"/>
                  </a:cubicBezTo>
                  <a:cubicBezTo>
                    <a:pt x="277" y="129"/>
                    <a:pt x="277" y="129"/>
                    <a:pt x="278" y="130"/>
                  </a:cubicBezTo>
                  <a:lnTo>
                    <a:pt x="291" y="147"/>
                  </a:lnTo>
                  <a:lnTo>
                    <a:pt x="290" y="148"/>
                  </a:lnTo>
                  <a:lnTo>
                    <a:pt x="272" y="136"/>
                  </a:lnTo>
                  <a:lnTo>
                    <a:pt x="281" y="149"/>
                  </a:lnTo>
                  <a:cubicBezTo>
                    <a:pt x="282" y="150"/>
                    <a:pt x="283" y="151"/>
                    <a:pt x="283" y="151"/>
                  </a:cubicBezTo>
                  <a:cubicBezTo>
                    <a:pt x="284" y="151"/>
                    <a:pt x="284" y="151"/>
                    <a:pt x="284" y="151"/>
                  </a:cubicBezTo>
                  <a:lnTo>
                    <a:pt x="285" y="151"/>
                  </a:lnTo>
                  <a:lnTo>
                    <a:pt x="282" y="154"/>
                  </a:lnTo>
                  <a:lnTo>
                    <a:pt x="281" y="153"/>
                  </a:lnTo>
                  <a:lnTo>
                    <a:pt x="282" y="153"/>
                  </a:lnTo>
                  <a:cubicBezTo>
                    <a:pt x="282" y="153"/>
                    <a:pt x="282" y="152"/>
                    <a:pt x="282" y="152"/>
                  </a:cubicBezTo>
                  <a:cubicBezTo>
                    <a:pt x="282" y="151"/>
                    <a:pt x="281" y="150"/>
                    <a:pt x="280" y="149"/>
                  </a:cubicBezTo>
                  <a:lnTo>
                    <a:pt x="270" y="135"/>
                  </a:lnTo>
                  <a:cubicBezTo>
                    <a:pt x="269" y="135"/>
                    <a:pt x="268" y="135"/>
                    <a:pt x="268" y="134"/>
                  </a:cubicBezTo>
                  <a:cubicBezTo>
                    <a:pt x="268" y="134"/>
                    <a:pt x="267" y="134"/>
                    <a:pt x="267" y="134"/>
                  </a:cubicBezTo>
                  <a:cubicBezTo>
                    <a:pt x="267" y="134"/>
                    <a:pt x="267" y="135"/>
                    <a:pt x="266" y="135"/>
                  </a:cubicBezTo>
                  <a:lnTo>
                    <a:pt x="266" y="134"/>
                  </a:lnTo>
                  <a:close/>
                  <a:moveTo>
                    <a:pt x="271" y="150"/>
                  </a:moveTo>
                  <a:lnTo>
                    <a:pt x="263" y="143"/>
                  </a:lnTo>
                  <a:lnTo>
                    <a:pt x="267" y="152"/>
                  </a:lnTo>
                  <a:lnTo>
                    <a:pt x="271" y="150"/>
                  </a:lnTo>
                  <a:close/>
                  <a:moveTo>
                    <a:pt x="272" y="151"/>
                  </a:moveTo>
                  <a:lnTo>
                    <a:pt x="268" y="154"/>
                  </a:lnTo>
                  <a:lnTo>
                    <a:pt x="270" y="157"/>
                  </a:lnTo>
                  <a:cubicBezTo>
                    <a:pt x="270" y="158"/>
                    <a:pt x="270" y="159"/>
                    <a:pt x="271" y="159"/>
                  </a:cubicBezTo>
                  <a:cubicBezTo>
                    <a:pt x="271" y="160"/>
                    <a:pt x="271" y="160"/>
                    <a:pt x="272" y="160"/>
                  </a:cubicBezTo>
                  <a:cubicBezTo>
                    <a:pt x="272" y="160"/>
                    <a:pt x="272" y="160"/>
                    <a:pt x="273" y="160"/>
                  </a:cubicBezTo>
                  <a:lnTo>
                    <a:pt x="270" y="163"/>
                  </a:lnTo>
                  <a:lnTo>
                    <a:pt x="270" y="162"/>
                  </a:lnTo>
                  <a:cubicBezTo>
                    <a:pt x="270" y="162"/>
                    <a:pt x="270" y="161"/>
                    <a:pt x="270" y="161"/>
                  </a:cubicBezTo>
                  <a:cubicBezTo>
                    <a:pt x="270" y="160"/>
                    <a:pt x="270" y="159"/>
                    <a:pt x="269" y="157"/>
                  </a:cubicBezTo>
                  <a:lnTo>
                    <a:pt x="260" y="138"/>
                  </a:lnTo>
                  <a:lnTo>
                    <a:pt x="276" y="152"/>
                  </a:lnTo>
                  <a:cubicBezTo>
                    <a:pt x="277" y="153"/>
                    <a:pt x="278" y="154"/>
                    <a:pt x="279" y="154"/>
                  </a:cubicBezTo>
                  <a:cubicBezTo>
                    <a:pt x="279" y="154"/>
                    <a:pt x="280" y="154"/>
                    <a:pt x="280" y="154"/>
                  </a:cubicBezTo>
                  <a:lnTo>
                    <a:pt x="281" y="155"/>
                  </a:lnTo>
                  <a:lnTo>
                    <a:pt x="277" y="158"/>
                  </a:lnTo>
                  <a:lnTo>
                    <a:pt x="276" y="157"/>
                  </a:lnTo>
                  <a:cubicBezTo>
                    <a:pt x="277" y="157"/>
                    <a:pt x="277" y="156"/>
                    <a:pt x="277" y="156"/>
                  </a:cubicBezTo>
                  <a:cubicBezTo>
                    <a:pt x="277" y="156"/>
                    <a:pt x="277" y="155"/>
                    <a:pt x="276" y="155"/>
                  </a:cubicBezTo>
                  <a:cubicBezTo>
                    <a:pt x="276" y="155"/>
                    <a:pt x="276" y="154"/>
                    <a:pt x="275" y="153"/>
                  </a:cubicBezTo>
                  <a:lnTo>
                    <a:pt x="272" y="151"/>
                  </a:lnTo>
                  <a:close/>
                  <a:moveTo>
                    <a:pt x="319" y="86"/>
                  </a:moveTo>
                  <a:lnTo>
                    <a:pt x="320" y="81"/>
                  </a:lnTo>
                  <a:lnTo>
                    <a:pt x="313" y="79"/>
                  </a:lnTo>
                  <a:cubicBezTo>
                    <a:pt x="311" y="79"/>
                    <a:pt x="311" y="79"/>
                    <a:pt x="310" y="79"/>
                  </a:cubicBezTo>
                  <a:cubicBezTo>
                    <a:pt x="310" y="79"/>
                    <a:pt x="310" y="79"/>
                    <a:pt x="309" y="79"/>
                  </a:cubicBezTo>
                  <a:cubicBezTo>
                    <a:pt x="309" y="79"/>
                    <a:pt x="309" y="80"/>
                    <a:pt x="309" y="80"/>
                  </a:cubicBezTo>
                  <a:lnTo>
                    <a:pt x="308" y="80"/>
                  </a:lnTo>
                  <a:lnTo>
                    <a:pt x="309" y="75"/>
                  </a:lnTo>
                  <a:lnTo>
                    <a:pt x="310" y="75"/>
                  </a:lnTo>
                  <a:cubicBezTo>
                    <a:pt x="309" y="76"/>
                    <a:pt x="310" y="76"/>
                    <a:pt x="310" y="76"/>
                  </a:cubicBezTo>
                  <a:cubicBezTo>
                    <a:pt x="310" y="77"/>
                    <a:pt x="310" y="77"/>
                    <a:pt x="311" y="77"/>
                  </a:cubicBezTo>
                  <a:cubicBezTo>
                    <a:pt x="311" y="77"/>
                    <a:pt x="312" y="77"/>
                    <a:pt x="313" y="77"/>
                  </a:cubicBezTo>
                  <a:lnTo>
                    <a:pt x="330" y="80"/>
                  </a:lnTo>
                  <a:cubicBezTo>
                    <a:pt x="331" y="81"/>
                    <a:pt x="332" y="81"/>
                    <a:pt x="332" y="81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lnTo>
                    <a:pt x="334" y="79"/>
                  </a:lnTo>
                  <a:lnTo>
                    <a:pt x="335" y="80"/>
                  </a:lnTo>
                  <a:lnTo>
                    <a:pt x="334" y="85"/>
                  </a:lnTo>
                  <a:lnTo>
                    <a:pt x="333" y="85"/>
                  </a:lnTo>
                  <a:lnTo>
                    <a:pt x="333" y="84"/>
                  </a:lnTo>
                  <a:cubicBezTo>
                    <a:pt x="333" y="84"/>
                    <a:pt x="333" y="83"/>
                    <a:pt x="332" y="83"/>
                  </a:cubicBezTo>
                  <a:cubicBezTo>
                    <a:pt x="332" y="83"/>
                    <a:pt x="331" y="83"/>
                    <a:pt x="329" y="82"/>
                  </a:cubicBezTo>
                  <a:lnTo>
                    <a:pt x="322" y="81"/>
                  </a:lnTo>
                  <a:lnTo>
                    <a:pt x="320" y="87"/>
                  </a:lnTo>
                  <a:lnTo>
                    <a:pt x="328" y="88"/>
                  </a:lnTo>
                  <a:cubicBezTo>
                    <a:pt x="330" y="88"/>
                    <a:pt x="331" y="88"/>
                    <a:pt x="331" y="88"/>
                  </a:cubicBezTo>
                  <a:cubicBezTo>
                    <a:pt x="331" y="88"/>
                    <a:pt x="332" y="88"/>
                    <a:pt x="332" y="88"/>
                  </a:cubicBezTo>
                  <a:cubicBezTo>
                    <a:pt x="332" y="88"/>
                    <a:pt x="332" y="88"/>
                    <a:pt x="333" y="87"/>
                  </a:cubicBezTo>
                  <a:lnTo>
                    <a:pt x="332" y="92"/>
                  </a:lnTo>
                  <a:cubicBezTo>
                    <a:pt x="332" y="91"/>
                    <a:pt x="331" y="91"/>
                    <a:pt x="331" y="90"/>
                  </a:cubicBezTo>
                  <a:cubicBezTo>
                    <a:pt x="331" y="90"/>
                    <a:pt x="330" y="90"/>
                    <a:pt x="328" y="90"/>
                  </a:cubicBezTo>
                  <a:lnTo>
                    <a:pt x="311" y="87"/>
                  </a:lnTo>
                  <a:cubicBezTo>
                    <a:pt x="310" y="86"/>
                    <a:pt x="309" y="86"/>
                    <a:pt x="309" y="86"/>
                  </a:cubicBezTo>
                  <a:cubicBezTo>
                    <a:pt x="308" y="86"/>
                    <a:pt x="308" y="86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lnTo>
                    <a:pt x="307" y="88"/>
                  </a:lnTo>
                  <a:lnTo>
                    <a:pt x="306" y="88"/>
                  </a:lnTo>
                  <a:lnTo>
                    <a:pt x="307" y="82"/>
                  </a:lnTo>
                  <a:lnTo>
                    <a:pt x="308" y="82"/>
                  </a:lnTo>
                  <a:lnTo>
                    <a:pt x="308" y="83"/>
                  </a:lnTo>
                  <a:cubicBezTo>
                    <a:pt x="308" y="83"/>
                    <a:pt x="308" y="84"/>
                    <a:pt x="308" y="84"/>
                  </a:cubicBezTo>
                  <a:cubicBezTo>
                    <a:pt x="309" y="84"/>
                    <a:pt x="309" y="84"/>
                    <a:pt x="309" y="84"/>
                  </a:cubicBezTo>
                  <a:cubicBezTo>
                    <a:pt x="310" y="85"/>
                    <a:pt x="310" y="85"/>
                    <a:pt x="312" y="85"/>
                  </a:cubicBezTo>
                  <a:lnTo>
                    <a:pt x="319" y="86"/>
                  </a:lnTo>
                  <a:close/>
                  <a:moveTo>
                    <a:pt x="305" y="89"/>
                  </a:moveTo>
                  <a:lnTo>
                    <a:pt x="314" y="91"/>
                  </a:lnTo>
                  <a:cubicBezTo>
                    <a:pt x="311" y="91"/>
                    <a:pt x="309" y="91"/>
                    <a:pt x="308" y="92"/>
                  </a:cubicBezTo>
                  <a:cubicBezTo>
                    <a:pt x="307" y="92"/>
                    <a:pt x="306" y="93"/>
                    <a:pt x="306" y="94"/>
                  </a:cubicBezTo>
                  <a:cubicBezTo>
                    <a:pt x="305" y="95"/>
                    <a:pt x="306" y="95"/>
                    <a:pt x="306" y="96"/>
                  </a:cubicBezTo>
                  <a:cubicBezTo>
                    <a:pt x="307" y="97"/>
                    <a:pt x="308" y="98"/>
                    <a:pt x="310" y="99"/>
                  </a:cubicBezTo>
                  <a:cubicBezTo>
                    <a:pt x="312" y="99"/>
                    <a:pt x="314" y="100"/>
                    <a:pt x="317" y="101"/>
                  </a:cubicBezTo>
                  <a:cubicBezTo>
                    <a:pt x="320" y="101"/>
                    <a:pt x="322" y="101"/>
                    <a:pt x="323" y="101"/>
                  </a:cubicBezTo>
                  <a:cubicBezTo>
                    <a:pt x="325" y="101"/>
                    <a:pt x="327" y="101"/>
                    <a:pt x="328" y="100"/>
                  </a:cubicBezTo>
                  <a:cubicBezTo>
                    <a:pt x="329" y="100"/>
                    <a:pt x="329" y="99"/>
                    <a:pt x="330" y="98"/>
                  </a:cubicBezTo>
                  <a:cubicBezTo>
                    <a:pt x="330" y="97"/>
                    <a:pt x="330" y="97"/>
                    <a:pt x="329" y="96"/>
                  </a:cubicBezTo>
                  <a:cubicBezTo>
                    <a:pt x="328" y="95"/>
                    <a:pt x="327" y="94"/>
                    <a:pt x="325" y="93"/>
                  </a:cubicBezTo>
                  <a:lnTo>
                    <a:pt x="326" y="93"/>
                  </a:lnTo>
                  <a:cubicBezTo>
                    <a:pt x="328" y="94"/>
                    <a:pt x="329" y="95"/>
                    <a:pt x="330" y="96"/>
                  </a:cubicBezTo>
                  <a:cubicBezTo>
                    <a:pt x="331" y="97"/>
                    <a:pt x="331" y="98"/>
                    <a:pt x="331" y="99"/>
                  </a:cubicBezTo>
                  <a:cubicBezTo>
                    <a:pt x="331" y="101"/>
                    <a:pt x="329" y="102"/>
                    <a:pt x="325" y="103"/>
                  </a:cubicBezTo>
                  <a:cubicBezTo>
                    <a:pt x="323" y="103"/>
                    <a:pt x="320" y="103"/>
                    <a:pt x="317" y="103"/>
                  </a:cubicBezTo>
                  <a:cubicBezTo>
                    <a:pt x="314" y="102"/>
                    <a:pt x="312" y="101"/>
                    <a:pt x="310" y="100"/>
                  </a:cubicBezTo>
                  <a:cubicBezTo>
                    <a:pt x="308" y="99"/>
                    <a:pt x="306" y="98"/>
                    <a:pt x="305" y="97"/>
                  </a:cubicBezTo>
                  <a:cubicBezTo>
                    <a:pt x="304" y="96"/>
                    <a:pt x="304" y="95"/>
                    <a:pt x="304" y="94"/>
                  </a:cubicBezTo>
                  <a:cubicBezTo>
                    <a:pt x="304" y="93"/>
                    <a:pt x="305" y="92"/>
                    <a:pt x="306" y="91"/>
                  </a:cubicBezTo>
                  <a:cubicBezTo>
                    <a:pt x="306" y="91"/>
                    <a:pt x="307" y="91"/>
                    <a:pt x="307" y="91"/>
                  </a:cubicBezTo>
                  <a:cubicBezTo>
                    <a:pt x="307" y="91"/>
                    <a:pt x="307" y="90"/>
                    <a:pt x="306" y="90"/>
                  </a:cubicBezTo>
                  <a:cubicBezTo>
                    <a:pt x="306" y="90"/>
                    <a:pt x="306" y="90"/>
                    <a:pt x="305" y="90"/>
                  </a:cubicBezTo>
                  <a:lnTo>
                    <a:pt x="305" y="89"/>
                  </a:lnTo>
                  <a:close/>
                  <a:moveTo>
                    <a:pt x="300" y="104"/>
                  </a:moveTo>
                  <a:lnTo>
                    <a:pt x="309" y="109"/>
                  </a:lnTo>
                  <a:lnTo>
                    <a:pt x="311" y="106"/>
                  </a:lnTo>
                  <a:cubicBezTo>
                    <a:pt x="311" y="105"/>
                    <a:pt x="311" y="105"/>
                    <a:pt x="311" y="104"/>
                  </a:cubicBezTo>
                  <a:cubicBezTo>
                    <a:pt x="310" y="104"/>
                    <a:pt x="309" y="103"/>
                    <a:pt x="308" y="102"/>
                  </a:cubicBezTo>
                  <a:lnTo>
                    <a:pt x="317" y="106"/>
                  </a:lnTo>
                  <a:lnTo>
                    <a:pt x="316" y="106"/>
                  </a:lnTo>
                  <a:cubicBezTo>
                    <a:pt x="315" y="106"/>
                    <a:pt x="314" y="106"/>
                    <a:pt x="314" y="106"/>
                  </a:cubicBezTo>
                  <a:cubicBezTo>
                    <a:pt x="314" y="106"/>
                    <a:pt x="313" y="106"/>
                    <a:pt x="313" y="106"/>
                  </a:cubicBezTo>
                  <a:cubicBezTo>
                    <a:pt x="312" y="106"/>
                    <a:pt x="312" y="106"/>
                    <a:pt x="312" y="107"/>
                  </a:cubicBezTo>
                  <a:lnTo>
                    <a:pt x="311" y="109"/>
                  </a:lnTo>
                  <a:lnTo>
                    <a:pt x="319" y="113"/>
                  </a:lnTo>
                  <a:cubicBezTo>
                    <a:pt x="320" y="113"/>
                    <a:pt x="320" y="114"/>
                    <a:pt x="321" y="114"/>
                  </a:cubicBezTo>
                  <a:cubicBezTo>
                    <a:pt x="321" y="114"/>
                    <a:pt x="321" y="114"/>
                    <a:pt x="321" y="114"/>
                  </a:cubicBezTo>
                  <a:cubicBezTo>
                    <a:pt x="321" y="114"/>
                    <a:pt x="322" y="114"/>
                    <a:pt x="322" y="113"/>
                  </a:cubicBezTo>
                  <a:lnTo>
                    <a:pt x="323" y="111"/>
                  </a:lnTo>
                  <a:cubicBezTo>
                    <a:pt x="323" y="111"/>
                    <a:pt x="323" y="110"/>
                    <a:pt x="323" y="110"/>
                  </a:cubicBezTo>
                  <a:cubicBezTo>
                    <a:pt x="323" y="109"/>
                    <a:pt x="323" y="109"/>
                    <a:pt x="322" y="108"/>
                  </a:cubicBezTo>
                  <a:cubicBezTo>
                    <a:pt x="322" y="108"/>
                    <a:pt x="321" y="107"/>
                    <a:pt x="320" y="106"/>
                  </a:cubicBezTo>
                  <a:lnTo>
                    <a:pt x="320" y="105"/>
                  </a:lnTo>
                  <a:lnTo>
                    <a:pt x="325" y="109"/>
                  </a:lnTo>
                  <a:lnTo>
                    <a:pt x="321" y="118"/>
                  </a:lnTo>
                  <a:lnTo>
                    <a:pt x="320" y="118"/>
                  </a:lnTo>
                  <a:lnTo>
                    <a:pt x="321" y="118"/>
                  </a:lnTo>
                  <a:cubicBezTo>
                    <a:pt x="321" y="117"/>
                    <a:pt x="321" y="117"/>
                    <a:pt x="320" y="117"/>
                  </a:cubicBezTo>
                  <a:cubicBezTo>
                    <a:pt x="320" y="116"/>
                    <a:pt x="320" y="116"/>
                    <a:pt x="320" y="116"/>
                  </a:cubicBezTo>
                  <a:cubicBezTo>
                    <a:pt x="319" y="115"/>
                    <a:pt x="319" y="115"/>
                    <a:pt x="318" y="115"/>
                  </a:cubicBezTo>
                  <a:lnTo>
                    <a:pt x="302" y="107"/>
                  </a:lnTo>
                  <a:cubicBezTo>
                    <a:pt x="301" y="106"/>
                    <a:pt x="300" y="106"/>
                    <a:pt x="299" y="106"/>
                  </a:cubicBezTo>
                  <a:cubicBezTo>
                    <a:pt x="299" y="106"/>
                    <a:pt x="298" y="106"/>
                    <a:pt x="298" y="107"/>
                  </a:cubicBezTo>
                  <a:lnTo>
                    <a:pt x="297" y="107"/>
                  </a:lnTo>
                  <a:lnTo>
                    <a:pt x="301" y="98"/>
                  </a:lnTo>
                  <a:lnTo>
                    <a:pt x="307" y="100"/>
                  </a:lnTo>
                  <a:cubicBezTo>
                    <a:pt x="305" y="100"/>
                    <a:pt x="304" y="100"/>
                    <a:pt x="304" y="100"/>
                  </a:cubicBezTo>
                  <a:cubicBezTo>
                    <a:pt x="303" y="99"/>
                    <a:pt x="303" y="100"/>
                    <a:pt x="302" y="100"/>
                  </a:cubicBezTo>
                  <a:cubicBezTo>
                    <a:pt x="302" y="100"/>
                    <a:pt x="302" y="100"/>
                    <a:pt x="302" y="101"/>
                  </a:cubicBezTo>
                  <a:lnTo>
                    <a:pt x="300" y="104"/>
                  </a:lnTo>
                  <a:close/>
                  <a:moveTo>
                    <a:pt x="298" y="108"/>
                  </a:moveTo>
                  <a:lnTo>
                    <a:pt x="303" y="111"/>
                  </a:lnTo>
                  <a:cubicBezTo>
                    <a:pt x="302" y="111"/>
                    <a:pt x="301" y="110"/>
                    <a:pt x="301" y="110"/>
                  </a:cubicBezTo>
                  <a:cubicBezTo>
                    <a:pt x="300" y="110"/>
                    <a:pt x="299" y="110"/>
                    <a:pt x="299" y="110"/>
                  </a:cubicBezTo>
                  <a:cubicBezTo>
                    <a:pt x="299" y="110"/>
                    <a:pt x="298" y="111"/>
                    <a:pt x="298" y="111"/>
                  </a:cubicBezTo>
                  <a:lnTo>
                    <a:pt x="297" y="113"/>
                  </a:lnTo>
                  <a:lnTo>
                    <a:pt x="315" y="122"/>
                  </a:lnTo>
                  <a:cubicBezTo>
                    <a:pt x="316" y="123"/>
                    <a:pt x="317" y="123"/>
                    <a:pt x="318" y="123"/>
                  </a:cubicBezTo>
                  <a:cubicBezTo>
                    <a:pt x="318" y="123"/>
                    <a:pt x="319" y="123"/>
                    <a:pt x="319" y="123"/>
                  </a:cubicBezTo>
                  <a:lnTo>
                    <a:pt x="319" y="122"/>
                  </a:lnTo>
                  <a:lnTo>
                    <a:pt x="320" y="123"/>
                  </a:lnTo>
                  <a:lnTo>
                    <a:pt x="317" y="128"/>
                  </a:lnTo>
                  <a:lnTo>
                    <a:pt x="317" y="127"/>
                  </a:lnTo>
                  <a:cubicBezTo>
                    <a:pt x="317" y="126"/>
                    <a:pt x="317" y="126"/>
                    <a:pt x="317" y="125"/>
                  </a:cubicBezTo>
                  <a:cubicBezTo>
                    <a:pt x="316" y="125"/>
                    <a:pt x="315" y="124"/>
                    <a:pt x="314" y="124"/>
                  </a:cubicBezTo>
                  <a:lnTo>
                    <a:pt x="296" y="114"/>
                  </a:lnTo>
                  <a:lnTo>
                    <a:pt x="296" y="116"/>
                  </a:lnTo>
                  <a:cubicBezTo>
                    <a:pt x="295" y="116"/>
                    <a:pt x="295" y="117"/>
                    <a:pt x="295" y="117"/>
                  </a:cubicBezTo>
                  <a:cubicBezTo>
                    <a:pt x="295" y="117"/>
                    <a:pt x="296" y="118"/>
                    <a:pt x="296" y="118"/>
                  </a:cubicBezTo>
                  <a:cubicBezTo>
                    <a:pt x="297" y="119"/>
                    <a:pt x="297" y="120"/>
                    <a:pt x="298" y="120"/>
                  </a:cubicBezTo>
                  <a:lnTo>
                    <a:pt x="293" y="117"/>
                  </a:lnTo>
                  <a:lnTo>
                    <a:pt x="298" y="108"/>
                  </a:lnTo>
                  <a:close/>
                  <a:moveTo>
                    <a:pt x="308" y="55"/>
                  </a:moveTo>
                  <a:cubicBezTo>
                    <a:pt x="308" y="56"/>
                    <a:pt x="309" y="57"/>
                    <a:pt x="311" y="57"/>
                  </a:cubicBezTo>
                  <a:cubicBezTo>
                    <a:pt x="313" y="58"/>
                    <a:pt x="316" y="58"/>
                    <a:pt x="320" y="58"/>
                  </a:cubicBezTo>
                  <a:cubicBezTo>
                    <a:pt x="325" y="58"/>
                    <a:pt x="328" y="58"/>
                    <a:pt x="330" y="57"/>
                  </a:cubicBezTo>
                  <a:cubicBezTo>
                    <a:pt x="332" y="56"/>
                    <a:pt x="333" y="55"/>
                    <a:pt x="333" y="54"/>
                  </a:cubicBezTo>
                  <a:cubicBezTo>
                    <a:pt x="333" y="53"/>
                    <a:pt x="332" y="52"/>
                    <a:pt x="330" y="51"/>
                  </a:cubicBezTo>
                  <a:cubicBezTo>
                    <a:pt x="328" y="50"/>
                    <a:pt x="325" y="50"/>
                    <a:pt x="321" y="50"/>
                  </a:cubicBezTo>
                  <a:cubicBezTo>
                    <a:pt x="316" y="50"/>
                    <a:pt x="313" y="51"/>
                    <a:pt x="311" y="52"/>
                  </a:cubicBezTo>
                  <a:cubicBezTo>
                    <a:pt x="309" y="52"/>
                    <a:pt x="308" y="53"/>
                    <a:pt x="308" y="55"/>
                  </a:cubicBezTo>
                  <a:close/>
                  <a:moveTo>
                    <a:pt x="307" y="54"/>
                  </a:moveTo>
                  <a:cubicBezTo>
                    <a:pt x="307" y="53"/>
                    <a:pt x="308" y="51"/>
                    <a:pt x="310" y="50"/>
                  </a:cubicBezTo>
                  <a:cubicBezTo>
                    <a:pt x="313" y="49"/>
                    <a:pt x="316" y="48"/>
                    <a:pt x="320" y="48"/>
                  </a:cubicBezTo>
                  <a:cubicBezTo>
                    <a:pt x="324" y="48"/>
                    <a:pt x="327" y="48"/>
                    <a:pt x="330" y="50"/>
                  </a:cubicBezTo>
                  <a:cubicBezTo>
                    <a:pt x="333" y="51"/>
                    <a:pt x="334" y="52"/>
                    <a:pt x="334" y="54"/>
                  </a:cubicBezTo>
                  <a:cubicBezTo>
                    <a:pt x="334" y="56"/>
                    <a:pt x="333" y="57"/>
                    <a:pt x="330" y="59"/>
                  </a:cubicBezTo>
                  <a:cubicBezTo>
                    <a:pt x="328" y="60"/>
                    <a:pt x="325" y="61"/>
                    <a:pt x="320" y="61"/>
                  </a:cubicBezTo>
                  <a:cubicBezTo>
                    <a:pt x="316" y="61"/>
                    <a:pt x="313" y="60"/>
                    <a:pt x="310" y="59"/>
                  </a:cubicBezTo>
                  <a:cubicBezTo>
                    <a:pt x="308" y="57"/>
                    <a:pt x="307" y="56"/>
                    <a:pt x="307" y="54"/>
                  </a:cubicBezTo>
                  <a:close/>
                  <a:moveTo>
                    <a:pt x="310" y="75"/>
                  </a:moveTo>
                  <a:lnTo>
                    <a:pt x="310" y="71"/>
                  </a:lnTo>
                  <a:lnTo>
                    <a:pt x="329" y="63"/>
                  </a:lnTo>
                  <a:lnTo>
                    <a:pt x="314" y="63"/>
                  </a:lnTo>
                  <a:cubicBezTo>
                    <a:pt x="313" y="63"/>
                    <a:pt x="312" y="63"/>
                    <a:pt x="311" y="63"/>
                  </a:cubicBezTo>
                  <a:cubicBezTo>
                    <a:pt x="311" y="63"/>
                    <a:pt x="310" y="64"/>
                    <a:pt x="310" y="64"/>
                  </a:cubicBezTo>
                  <a:lnTo>
                    <a:pt x="310" y="65"/>
                  </a:lnTo>
                  <a:lnTo>
                    <a:pt x="310" y="60"/>
                  </a:lnTo>
                  <a:lnTo>
                    <a:pt x="310" y="61"/>
                  </a:lnTo>
                  <a:cubicBezTo>
                    <a:pt x="310" y="61"/>
                    <a:pt x="311" y="62"/>
                    <a:pt x="311" y="62"/>
                  </a:cubicBezTo>
                  <a:cubicBezTo>
                    <a:pt x="312" y="62"/>
                    <a:pt x="313" y="62"/>
                    <a:pt x="314" y="62"/>
                  </a:cubicBezTo>
                  <a:lnTo>
                    <a:pt x="336" y="62"/>
                  </a:lnTo>
                  <a:lnTo>
                    <a:pt x="315" y="71"/>
                  </a:lnTo>
                  <a:lnTo>
                    <a:pt x="332" y="71"/>
                  </a:lnTo>
                  <a:cubicBezTo>
                    <a:pt x="333" y="71"/>
                    <a:pt x="334" y="71"/>
                    <a:pt x="335" y="70"/>
                  </a:cubicBezTo>
                  <a:cubicBezTo>
                    <a:pt x="335" y="70"/>
                    <a:pt x="335" y="70"/>
                    <a:pt x="335" y="69"/>
                  </a:cubicBezTo>
                  <a:lnTo>
                    <a:pt x="336" y="69"/>
                  </a:lnTo>
                  <a:lnTo>
                    <a:pt x="336" y="73"/>
                  </a:lnTo>
                  <a:lnTo>
                    <a:pt x="335" y="73"/>
                  </a:lnTo>
                  <a:cubicBezTo>
                    <a:pt x="335" y="72"/>
                    <a:pt x="335" y="72"/>
                    <a:pt x="334" y="72"/>
                  </a:cubicBezTo>
                  <a:cubicBezTo>
                    <a:pt x="334" y="72"/>
                    <a:pt x="333" y="72"/>
                    <a:pt x="332" y="72"/>
                  </a:cubicBezTo>
                  <a:lnTo>
                    <a:pt x="313" y="72"/>
                  </a:lnTo>
                  <a:cubicBezTo>
                    <a:pt x="312" y="72"/>
                    <a:pt x="312" y="73"/>
                    <a:pt x="311" y="73"/>
                  </a:cubicBezTo>
                  <a:cubicBezTo>
                    <a:pt x="311" y="73"/>
                    <a:pt x="311" y="73"/>
                    <a:pt x="311" y="74"/>
                  </a:cubicBezTo>
                  <a:cubicBezTo>
                    <a:pt x="311" y="74"/>
                    <a:pt x="311" y="74"/>
                    <a:pt x="311" y="75"/>
                  </a:cubicBezTo>
                  <a:lnTo>
                    <a:pt x="310" y="75"/>
                  </a:lnTo>
                  <a:close/>
                  <a:moveTo>
                    <a:pt x="302" y="38"/>
                  </a:moveTo>
                  <a:cubicBezTo>
                    <a:pt x="303" y="39"/>
                    <a:pt x="304" y="39"/>
                    <a:pt x="306" y="39"/>
                  </a:cubicBezTo>
                  <a:cubicBezTo>
                    <a:pt x="308" y="39"/>
                    <a:pt x="311" y="38"/>
                    <a:pt x="315" y="37"/>
                  </a:cubicBezTo>
                  <a:cubicBezTo>
                    <a:pt x="319" y="35"/>
                    <a:pt x="322" y="33"/>
                    <a:pt x="324" y="31"/>
                  </a:cubicBezTo>
                  <a:cubicBezTo>
                    <a:pt x="325" y="30"/>
                    <a:pt x="326" y="29"/>
                    <a:pt x="325" y="28"/>
                  </a:cubicBezTo>
                  <a:cubicBezTo>
                    <a:pt x="325" y="27"/>
                    <a:pt x="323" y="26"/>
                    <a:pt x="321" y="26"/>
                  </a:cubicBezTo>
                  <a:cubicBezTo>
                    <a:pt x="319" y="26"/>
                    <a:pt x="316" y="27"/>
                    <a:pt x="312" y="29"/>
                  </a:cubicBezTo>
                  <a:cubicBezTo>
                    <a:pt x="308" y="30"/>
                    <a:pt x="305" y="32"/>
                    <a:pt x="304" y="34"/>
                  </a:cubicBezTo>
                  <a:cubicBezTo>
                    <a:pt x="302" y="35"/>
                    <a:pt x="302" y="36"/>
                    <a:pt x="302" y="38"/>
                  </a:cubicBezTo>
                  <a:close/>
                  <a:moveTo>
                    <a:pt x="301" y="38"/>
                  </a:moveTo>
                  <a:cubicBezTo>
                    <a:pt x="300" y="36"/>
                    <a:pt x="301" y="34"/>
                    <a:pt x="303" y="32"/>
                  </a:cubicBezTo>
                  <a:cubicBezTo>
                    <a:pt x="305" y="30"/>
                    <a:pt x="307" y="28"/>
                    <a:pt x="311" y="27"/>
                  </a:cubicBezTo>
                  <a:cubicBezTo>
                    <a:pt x="315" y="25"/>
                    <a:pt x="318" y="25"/>
                    <a:pt x="321" y="25"/>
                  </a:cubicBezTo>
                  <a:cubicBezTo>
                    <a:pt x="324" y="25"/>
                    <a:pt x="326" y="26"/>
                    <a:pt x="326" y="27"/>
                  </a:cubicBezTo>
                  <a:cubicBezTo>
                    <a:pt x="327" y="29"/>
                    <a:pt x="326" y="31"/>
                    <a:pt x="325" y="33"/>
                  </a:cubicBezTo>
                  <a:cubicBezTo>
                    <a:pt x="323" y="35"/>
                    <a:pt x="320" y="37"/>
                    <a:pt x="316" y="39"/>
                  </a:cubicBezTo>
                  <a:cubicBezTo>
                    <a:pt x="312" y="40"/>
                    <a:pt x="309" y="41"/>
                    <a:pt x="306" y="41"/>
                  </a:cubicBezTo>
                  <a:cubicBezTo>
                    <a:pt x="303" y="40"/>
                    <a:pt x="302" y="39"/>
                    <a:pt x="301" y="38"/>
                  </a:cubicBezTo>
                  <a:close/>
                  <a:moveTo>
                    <a:pt x="323" y="35"/>
                  </a:moveTo>
                  <a:lnTo>
                    <a:pt x="324" y="35"/>
                  </a:lnTo>
                  <a:lnTo>
                    <a:pt x="331" y="35"/>
                  </a:lnTo>
                  <a:lnTo>
                    <a:pt x="332" y="45"/>
                  </a:lnTo>
                  <a:cubicBezTo>
                    <a:pt x="331" y="44"/>
                    <a:pt x="331" y="44"/>
                    <a:pt x="330" y="44"/>
                  </a:cubicBezTo>
                  <a:cubicBezTo>
                    <a:pt x="330" y="44"/>
                    <a:pt x="329" y="44"/>
                    <a:pt x="327" y="44"/>
                  </a:cubicBezTo>
                  <a:lnTo>
                    <a:pt x="311" y="47"/>
                  </a:lnTo>
                  <a:cubicBezTo>
                    <a:pt x="309" y="47"/>
                    <a:pt x="308" y="47"/>
                    <a:pt x="308" y="47"/>
                  </a:cubicBezTo>
                  <a:cubicBezTo>
                    <a:pt x="307" y="48"/>
                    <a:pt x="307" y="48"/>
                    <a:pt x="307" y="49"/>
                  </a:cubicBezTo>
                  <a:lnTo>
                    <a:pt x="306" y="49"/>
                  </a:lnTo>
                  <a:lnTo>
                    <a:pt x="305" y="43"/>
                  </a:lnTo>
                  <a:lnTo>
                    <a:pt x="306" y="43"/>
                  </a:lnTo>
                  <a:cubicBezTo>
                    <a:pt x="306" y="44"/>
                    <a:pt x="306" y="44"/>
                    <a:pt x="307" y="45"/>
                  </a:cubicBezTo>
                  <a:cubicBezTo>
                    <a:pt x="307" y="45"/>
                    <a:pt x="307" y="45"/>
                    <a:pt x="308" y="45"/>
                  </a:cubicBezTo>
                  <a:cubicBezTo>
                    <a:pt x="308" y="45"/>
                    <a:pt x="309" y="45"/>
                    <a:pt x="311" y="45"/>
                  </a:cubicBezTo>
                  <a:lnTo>
                    <a:pt x="327" y="42"/>
                  </a:lnTo>
                  <a:cubicBezTo>
                    <a:pt x="328" y="42"/>
                    <a:pt x="329" y="42"/>
                    <a:pt x="329" y="42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0" y="41"/>
                    <a:pt x="330" y="40"/>
                    <a:pt x="330" y="40"/>
                  </a:cubicBezTo>
                  <a:lnTo>
                    <a:pt x="330" y="39"/>
                  </a:lnTo>
                  <a:cubicBezTo>
                    <a:pt x="330" y="38"/>
                    <a:pt x="329" y="37"/>
                    <a:pt x="329" y="37"/>
                  </a:cubicBezTo>
                  <a:cubicBezTo>
                    <a:pt x="329" y="36"/>
                    <a:pt x="328" y="36"/>
                    <a:pt x="327" y="36"/>
                  </a:cubicBezTo>
                  <a:cubicBezTo>
                    <a:pt x="326" y="36"/>
                    <a:pt x="325" y="35"/>
                    <a:pt x="323" y="35"/>
                  </a:cubicBezTo>
                  <a:close/>
                  <a:moveTo>
                    <a:pt x="286" y="18"/>
                  </a:moveTo>
                  <a:lnTo>
                    <a:pt x="283" y="14"/>
                  </a:lnTo>
                  <a:lnTo>
                    <a:pt x="284" y="14"/>
                  </a:lnTo>
                  <a:cubicBezTo>
                    <a:pt x="284" y="14"/>
                    <a:pt x="284" y="14"/>
                    <a:pt x="285" y="14"/>
                  </a:cubicBezTo>
                  <a:cubicBezTo>
                    <a:pt x="285" y="14"/>
                    <a:pt x="285" y="14"/>
                    <a:pt x="286" y="14"/>
                  </a:cubicBezTo>
                  <a:cubicBezTo>
                    <a:pt x="287" y="14"/>
                    <a:pt x="288" y="14"/>
                    <a:pt x="289" y="13"/>
                  </a:cubicBezTo>
                  <a:lnTo>
                    <a:pt x="298" y="9"/>
                  </a:lnTo>
                  <a:lnTo>
                    <a:pt x="303" y="4"/>
                  </a:lnTo>
                  <a:cubicBezTo>
                    <a:pt x="304" y="3"/>
                    <a:pt x="305" y="3"/>
                    <a:pt x="305" y="2"/>
                  </a:cubicBezTo>
                  <a:cubicBezTo>
                    <a:pt x="306" y="2"/>
                    <a:pt x="306" y="1"/>
                    <a:pt x="305" y="1"/>
                  </a:cubicBezTo>
                  <a:lnTo>
                    <a:pt x="305" y="0"/>
                  </a:lnTo>
                  <a:lnTo>
                    <a:pt x="309" y="4"/>
                  </a:lnTo>
                  <a:lnTo>
                    <a:pt x="309" y="5"/>
                  </a:lnTo>
                  <a:lnTo>
                    <a:pt x="308" y="4"/>
                  </a:lnTo>
                  <a:cubicBezTo>
                    <a:pt x="308" y="4"/>
                    <a:pt x="307" y="4"/>
                    <a:pt x="307" y="4"/>
                  </a:cubicBezTo>
                  <a:cubicBezTo>
                    <a:pt x="306" y="4"/>
                    <a:pt x="306" y="5"/>
                    <a:pt x="304" y="6"/>
                  </a:cubicBezTo>
                  <a:lnTo>
                    <a:pt x="300" y="10"/>
                  </a:lnTo>
                  <a:lnTo>
                    <a:pt x="294" y="20"/>
                  </a:lnTo>
                  <a:cubicBezTo>
                    <a:pt x="293" y="21"/>
                    <a:pt x="293" y="22"/>
                    <a:pt x="293" y="22"/>
                  </a:cubicBezTo>
                  <a:cubicBezTo>
                    <a:pt x="293" y="23"/>
                    <a:pt x="293" y="23"/>
                    <a:pt x="292" y="24"/>
                  </a:cubicBezTo>
                  <a:cubicBezTo>
                    <a:pt x="292" y="24"/>
                    <a:pt x="293" y="24"/>
                    <a:pt x="293" y="24"/>
                  </a:cubicBezTo>
                  <a:lnTo>
                    <a:pt x="292" y="25"/>
                  </a:lnTo>
                  <a:lnTo>
                    <a:pt x="288" y="21"/>
                  </a:lnTo>
                  <a:lnTo>
                    <a:pt x="289" y="20"/>
                  </a:lnTo>
                  <a:cubicBezTo>
                    <a:pt x="289" y="21"/>
                    <a:pt x="290" y="21"/>
                    <a:pt x="290" y="21"/>
                  </a:cubicBezTo>
                  <a:cubicBezTo>
                    <a:pt x="290" y="21"/>
                    <a:pt x="291" y="20"/>
                    <a:pt x="291" y="20"/>
                  </a:cubicBezTo>
                  <a:cubicBezTo>
                    <a:pt x="292" y="20"/>
                    <a:pt x="292" y="19"/>
                    <a:pt x="293" y="18"/>
                  </a:cubicBezTo>
                  <a:lnTo>
                    <a:pt x="297" y="10"/>
                  </a:lnTo>
                  <a:lnTo>
                    <a:pt x="290" y="14"/>
                  </a:lnTo>
                  <a:cubicBezTo>
                    <a:pt x="288" y="14"/>
                    <a:pt x="288" y="15"/>
                    <a:pt x="287" y="15"/>
                  </a:cubicBezTo>
                  <a:cubicBezTo>
                    <a:pt x="287" y="15"/>
                    <a:pt x="287" y="16"/>
                    <a:pt x="286" y="16"/>
                  </a:cubicBezTo>
                  <a:cubicBezTo>
                    <a:pt x="286" y="16"/>
                    <a:pt x="286" y="16"/>
                    <a:pt x="286" y="17"/>
                  </a:cubicBezTo>
                  <a:cubicBezTo>
                    <a:pt x="286" y="17"/>
                    <a:pt x="286" y="17"/>
                    <a:pt x="287" y="17"/>
                  </a:cubicBezTo>
                  <a:lnTo>
                    <a:pt x="286" y="18"/>
                  </a:lnTo>
                  <a:close/>
                  <a:moveTo>
                    <a:pt x="35" y="20"/>
                  </a:moveTo>
                  <a:lnTo>
                    <a:pt x="32" y="25"/>
                  </a:lnTo>
                  <a:lnTo>
                    <a:pt x="39" y="29"/>
                  </a:lnTo>
                  <a:cubicBezTo>
                    <a:pt x="40" y="29"/>
                    <a:pt x="41" y="30"/>
                    <a:pt x="41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0"/>
                    <a:pt x="43" y="30"/>
                    <a:pt x="43" y="29"/>
                  </a:cubicBezTo>
                  <a:lnTo>
                    <a:pt x="44" y="29"/>
                  </a:lnTo>
                  <a:lnTo>
                    <a:pt x="41" y="34"/>
                  </a:lnTo>
                  <a:lnTo>
                    <a:pt x="41" y="33"/>
                  </a:ln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0" y="32"/>
                  </a:cubicBezTo>
                  <a:cubicBezTo>
                    <a:pt x="40" y="31"/>
                    <a:pt x="39" y="31"/>
                    <a:pt x="38" y="30"/>
                  </a:cubicBezTo>
                  <a:lnTo>
                    <a:pt x="23" y="22"/>
                  </a:lnTo>
                  <a:cubicBezTo>
                    <a:pt x="22" y="21"/>
                    <a:pt x="21" y="21"/>
                    <a:pt x="21" y="21"/>
                  </a:cubicBezTo>
                  <a:cubicBezTo>
                    <a:pt x="21" y="21"/>
                    <a:pt x="20" y="21"/>
                    <a:pt x="20" y="21"/>
                  </a:cubicBezTo>
                  <a:cubicBezTo>
                    <a:pt x="19" y="21"/>
                    <a:pt x="19" y="21"/>
                    <a:pt x="19" y="21"/>
                  </a:cubicBezTo>
                  <a:lnTo>
                    <a:pt x="19" y="22"/>
                  </a:lnTo>
                  <a:lnTo>
                    <a:pt x="18" y="21"/>
                  </a:lnTo>
                  <a:lnTo>
                    <a:pt x="21" y="17"/>
                  </a:lnTo>
                  <a:lnTo>
                    <a:pt x="22" y="17"/>
                  </a:lnTo>
                  <a:lnTo>
                    <a:pt x="21" y="17"/>
                  </a:lnTo>
                  <a:cubicBezTo>
                    <a:pt x="21" y="18"/>
                    <a:pt x="21" y="18"/>
                    <a:pt x="22" y="19"/>
                  </a:cubicBezTo>
                  <a:cubicBezTo>
                    <a:pt x="22" y="19"/>
                    <a:pt x="23" y="20"/>
                    <a:pt x="24" y="20"/>
                  </a:cubicBezTo>
                  <a:lnTo>
                    <a:pt x="31" y="24"/>
                  </a:lnTo>
                  <a:lnTo>
                    <a:pt x="34" y="19"/>
                  </a:lnTo>
                  <a:lnTo>
                    <a:pt x="27" y="15"/>
                  </a:lnTo>
                  <a:cubicBezTo>
                    <a:pt x="26" y="15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5"/>
                  </a:lnTo>
                  <a:lnTo>
                    <a:pt x="22" y="15"/>
                  </a:lnTo>
                  <a:lnTo>
                    <a:pt x="25" y="10"/>
                  </a:lnTo>
                  <a:cubicBezTo>
                    <a:pt x="25" y="11"/>
                    <a:pt x="25" y="11"/>
                    <a:pt x="25" y="12"/>
                  </a:cubicBezTo>
                  <a:cubicBezTo>
                    <a:pt x="26" y="12"/>
                    <a:pt x="27" y="13"/>
                    <a:pt x="28" y="14"/>
                  </a:cubicBezTo>
                  <a:lnTo>
                    <a:pt x="43" y="22"/>
                  </a:lnTo>
                  <a:cubicBezTo>
                    <a:pt x="44" y="22"/>
                    <a:pt x="45" y="23"/>
                    <a:pt x="45" y="23"/>
                  </a:cubicBezTo>
                  <a:cubicBezTo>
                    <a:pt x="45" y="23"/>
                    <a:pt x="46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lnTo>
                    <a:pt x="47" y="22"/>
                  </a:lnTo>
                  <a:lnTo>
                    <a:pt x="48" y="22"/>
                  </a:lnTo>
                  <a:lnTo>
                    <a:pt x="45" y="27"/>
                  </a:lnTo>
                  <a:lnTo>
                    <a:pt x="44" y="27"/>
                  </a:lnTo>
                  <a:lnTo>
                    <a:pt x="45" y="27"/>
                  </a:ln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4" y="25"/>
                    <a:pt x="44" y="25"/>
                  </a:cubicBezTo>
                  <a:cubicBezTo>
                    <a:pt x="44" y="25"/>
                    <a:pt x="43" y="24"/>
                    <a:pt x="42" y="23"/>
                  </a:cubicBezTo>
                  <a:lnTo>
                    <a:pt x="35" y="20"/>
                  </a:lnTo>
                  <a:close/>
                  <a:moveTo>
                    <a:pt x="36" y="43"/>
                  </a:moveTo>
                  <a:lnTo>
                    <a:pt x="36" y="43"/>
                  </a:lnTo>
                  <a:lnTo>
                    <a:pt x="34" y="47"/>
                  </a:lnTo>
                  <a:lnTo>
                    <a:pt x="33" y="47"/>
                  </a:lnTo>
                  <a:lnTo>
                    <a:pt x="34" y="47"/>
                  </a:lnTo>
                  <a:cubicBezTo>
                    <a:pt x="34" y="46"/>
                    <a:pt x="34" y="46"/>
                    <a:pt x="33" y="45"/>
                  </a:cubicBezTo>
                  <a:cubicBezTo>
                    <a:pt x="33" y="45"/>
                    <a:pt x="32" y="44"/>
                    <a:pt x="31" y="43"/>
                  </a:cubicBezTo>
                  <a:lnTo>
                    <a:pt x="21" y="38"/>
                  </a:lnTo>
                  <a:cubicBezTo>
                    <a:pt x="19" y="37"/>
                    <a:pt x="17" y="36"/>
                    <a:pt x="16" y="35"/>
                  </a:cubicBezTo>
                  <a:cubicBezTo>
                    <a:pt x="15" y="34"/>
                    <a:pt x="14" y="33"/>
                    <a:pt x="14" y="32"/>
                  </a:cubicBezTo>
                  <a:cubicBezTo>
                    <a:pt x="13" y="30"/>
                    <a:pt x="13" y="29"/>
                    <a:pt x="14" y="28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6"/>
                    <a:pt x="21" y="27"/>
                  </a:cubicBezTo>
                  <a:cubicBezTo>
                    <a:pt x="22" y="27"/>
                    <a:pt x="24" y="28"/>
                    <a:pt x="27" y="30"/>
                  </a:cubicBezTo>
                  <a:lnTo>
                    <a:pt x="36" y="35"/>
                  </a:lnTo>
                  <a:cubicBezTo>
                    <a:pt x="37" y="35"/>
                    <a:pt x="38" y="36"/>
                    <a:pt x="39" y="36"/>
                  </a:cubicBezTo>
                  <a:cubicBezTo>
                    <a:pt x="39" y="36"/>
                    <a:pt x="40" y="36"/>
                    <a:pt x="40" y="35"/>
                  </a:cubicBezTo>
                  <a:lnTo>
                    <a:pt x="41" y="35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8" y="39"/>
                  </a:lnTo>
                  <a:cubicBezTo>
                    <a:pt x="38" y="39"/>
                    <a:pt x="38" y="38"/>
                    <a:pt x="37" y="38"/>
                  </a:cubicBezTo>
                  <a:cubicBezTo>
                    <a:pt x="37" y="37"/>
                    <a:pt x="36" y="37"/>
                    <a:pt x="35" y="36"/>
                  </a:cubicBezTo>
                  <a:lnTo>
                    <a:pt x="25" y="31"/>
                  </a:lnTo>
                  <a:cubicBezTo>
                    <a:pt x="24" y="30"/>
                    <a:pt x="23" y="30"/>
                    <a:pt x="22" y="29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16" y="28"/>
                    <a:pt x="15" y="29"/>
                    <a:pt x="15" y="29"/>
                  </a:cubicBezTo>
                  <a:cubicBezTo>
                    <a:pt x="15" y="30"/>
                    <a:pt x="15" y="31"/>
                    <a:pt x="15" y="32"/>
                  </a:cubicBezTo>
                  <a:cubicBezTo>
                    <a:pt x="15" y="33"/>
                    <a:pt x="16" y="33"/>
                    <a:pt x="17" y="34"/>
                  </a:cubicBezTo>
                  <a:cubicBezTo>
                    <a:pt x="18" y="35"/>
                    <a:pt x="19" y="36"/>
                    <a:pt x="22" y="37"/>
                  </a:cubicBezTo>
                  <a:lnTo>
                    <a:pt x="31" y="43"/>
                  </a:lnTo>
                  <a:cubicBezTo>
                    <a:pt x="33" y="43"/>
                    <a:pt x="34" y="44"/>
                    <a:pt x="34" y="44"/>
                  </a:cubicBezTo>
                  <a:cubicBezTo>
                    <a:pt x="35" y="44"/>
                    <a:pt x="35" y="44"/>
                    <a:pt x="35" y="43"/>
                  </a:cubicBezTo>
                  <a:lnTo>
                    <a:pt x="36" y="43"/>
                  </a:lnTo>
                  <a:close/>
                  <a:moveTo>
                    <a:pt x="15" y="45"/>
                  </a:moveTo>
                  <a:lnTo>
                    <a:pt x="16" y="40"/>
                  </a:lnTo>
                  <a:lnTo>
                    <a:pt x="13" y="38"/>
                  </a:ln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7"/>
                  </a:cubicBezTo>
                  <a:cubicBezTo>
                    <a:pt x="9" y="37"/>
                    <a:pt x="9" y="37"/>
                    <a:pt x="9" y="38"/>
                  </a:cubicBezTo>
                  <a:lnTo>
                    <a:pt x="8" y="37"/>
                  </a:lnTo>
                  <a:lnTo>
                    <a:pt x="10" y="33"/>
                  </a:lnTo>
                  <a:lnTo>
                    <a:pt x="10" y="34"/>
                  </a:lnTo>
                  <a:cubicBezTo>
                    <a:pt x="10" y="34"/>
                    <a:pt x="10" y="35"/>
                    <a:pt x="11" y="35"/>
                  </a:cubicBezTo>
                  <a:cubicBezTo>
                    <a:pt x="11" y="36"/>
                    <a:pt x="12" y="36"/>
                    <a:pt x="14" y="37"/>
                  </a:cubicBezTo>
                  <a:lnTo>
                    <a:pt x="32" y="50"/>
                  </a:lnTo>
                  <a:lnTo>
                    <a:pt x="10" y="46"/>
                  </a:lnTo>
                  <a:cubicBezTo>
                    <a:pt x="8" y="46"/>
                    <a:pt x="7" y="46"/>
                    <a:pt x="7" y="46"/>
                  </a:cubicBezTo>
                  <a:cubicBezTo>
                    <a:pt x="6" y="46"/>
                    <a:pt x="6" y="46"/>
                    <a:pt x="5" y="47"/>
                  </a:cubicBezTo>
                  <a:lnTo>
                    <a:pt x="5" y="46"/>
                  </a:lnTo>
                  <a:lnTo>
                    <a:pt x="6" y="42"/>
                  </a:lnTo>
                  <a:lnTo>
                    <a:pt x="7" y="42"/>
                  </a:lnTo>
                  <a:cubicBezTo>
                    <a:pt x="7" y="42"/>
                    <a:pt x="7" y="43"/>
                    <a:pt x="7" y="43"/>
                  </a:cubicBezTo>
                  <a:cubicBezTo>
                    <a:pt x="7" y="43"/>
                    <a:pt x="8" y="44"/>
                    <a:pt x="8" y="44"/>
                  </a:cubicBezTo>
                  <a:cubicBezTo>
                    <a:pt x="9" y="44"/>
                    <a:pt x="10" y="44"/>
                    <a:pt x="11" y="44"/>
                  </a:cubicBezTo>
                  <a:lnTo>
                    <a:pt x="15" y="45"/>
                  </a:lnTo>
                  <a:close/>
                  <a:moveTo>
                    <a:pt x="16" y="45"/>
                  </a:moveTo>
                  <a:lnTo>
                    <a:pt x="27" y="47"/>
                  </a:lnTo>
                  <a:lnTo>
                    <a:pt x="18" y="41"/>
                  </a:lnTo>
                  <a:lnTo>
                    <a:pt x="16" y="45"/>
                  </a:lnTo>
                  <a:close/>
                  <a:moveTo>
                    <a:pt x="29" y="62"/>
                  </a:moveTo>
                  <a:lnTo>
                    <a:pt x="5" y="52"/>
                  </a:lnTo>
                  <a:lnTo>
                    <a:pt x="5" y="57"/>
                  </a:lnTo>
                  <a:cubicBezTo>
                    <a:pt x="5" y="58"/>
                    <a:pt x="5" y="59"/>
                    <a:pt x="6" y="59"/>
                  </a:cubicBezTo>
                  <a:cubicBezTo>
                    <a:pt x="6" y="60"/>
                    <a:pt x="8" y="60"/>
                    <a:pt x="10" y="61"/>
                  </a:cubicBezTo>
                  <a:lnTo>
                    <a:pt x="3" y="60"/>
                  </a:lnTo>
                  <a:lnTo>
                    <a:pt x="4" y="49"/>
                  </a:lnTo>
                  <a:lnTo>
                    <a:pt x="28" y="59"/>
                  </a:lnTo>
                  <a:lnTo>
                    <a:pt x="28" y="55"/>
                  </a:lnTo>
                  <a:cubicBezTo>
                    <a:pt x="28" y="54"/>
                    <a:pt x="28" y="53"/>
                    <a:pt x="28" y="53"/>
                  </a:cubicBezTo>
                  <a:cubicBezTo>
                    <a:pt x="27" y="53"/>
                    <a:pt x="27" y="53"/>
                    <a:pt x="26" y="52"/>
                  </a:cubicBezTo>
                  <a:cubicBezTo>
                    <a:pt x="26" y="52"/>
                    <a:pt x="25" y="52"/>
                    <a:pt x="23" y="52"/>
                  </a:cubicBezTo>
                  <a:lnTo>
                    <a:pt x="23" y="51"/>
                  </a:lnTo>
                  <a:lnTo>
                    <a:pt x="30" y="52"/>
                  </a:lnTo>
                  <a:lnTo>
                    <a:pt x="29" y="62"/>
                  </a:lnTo>
                  <a:close/>
                  <a:moveTo>
                    <a:pt x="29" y="82"/>
                  </a:moveTo>
                  <a:cubicBezTo>
                    <a:pt x="29" y="84"/>
                    <a:pt x="28" y="85"/>
                    <a:pt x="25" y="87"/>
                  </a:cubicBezTo>
                  <a:cubicBezTo>
                    <a:pt x="22" y="88"/>
                    <a:pt x="19" y="89"/>
                    <a:pt x="15" y="89"/>
                  </a:cubicBezTo>
                  <a:cubicBezTo>
                    <a:pt x="11" y="89"/>
                    <a:pt x="8" y="89"/>
                    <a:pt x="5" y="87"/>
                  </a:cubicBezTo>
                  <a:cubicBezTo>
                    <a:pt x="3" y="86"/>
                    <a:pt x="1" y="85"/>
                    <a:pt x="1" y="83"/>
                  </a:cubicBezTo>
                  <a:cubicBezTo>
                    <a:pt x="1" y="81"/>
                    <a:pt x="2" y="80"/>
                    <a:pt x="5" y="78"/>
                  </a:cubicBezTo>
                  <a:cubicBezTo>
                    <a:pt x="7" y="77"/>
                    <a:pt x="11" y="76"/>
                    <a:pt x="15" y="76"/>
                  </a:cubicBezTo>
                  <a:cubicBezTo>
                    <a:pt x="19" y="76"/>
                    <a:pt x="22" y="77"/>
                    <a:pt x="25" y="78"/>
                  </a:cubicBezTo>
                  <a:cubicBezTo>
                    <a:pt x="27" y="79"/>
                    <a:pt x="29" y="80"/>
                    <a:pt x="29" y="82"/>
                  </a:cubicBezTo>
                  <a:close/>
                  <a:moveTo>
                    <a:pt x="27" y="82"/>
                  </a:moveTo>
                  <a:cubicBezTo>
                    <a:pt x="27" y="81"/>
                    <a:pt x="26" y="80"/>
                    <a:pt x="25" y="79"/>
                  </a:cubicBezTo>
                  <a:cubicBezTo>
                    <a:pt x="22" y="78"/>
                    <a:pt x="19" y="78"/>
                    <a:pt x="15" y="78"/>
                  </a:cubicBezTo>
                  <a:cubicBezTo>
                    <a:pt x="11" y="79"/>
                    <a:pt x="7" y="79"/>
                    <a:pt x="5" y="80"/>
                  </a:cubicBezTo>
                  <a:cubicBezTo>
                    <a:pt x="3" y="81"/>
                    <a:pt x="2" y="82"/>
                    <a:pt x="3" y="83"/>
                  </a:cubicBezTo>
                  <a:cubicBezTo>
                    <a:pt x="3" y="84"/>
                    <a:pt x="4" y="85"/>
                    <a:pt x="6" y="86"/>
                  </a:cubicBezTo>
                  <a:cubicBezTo>
                    <a:pt x="8" y="87"/>
                    <a:pt x="11" y="87"/>
                    <a:pt x="15" y="87"/>
                  </a:cubicBezTo>
                  <a:cubicBezTo>
                    <a:pt x="19" y="87"/>
                    <a:pt x="23" y="86"/>
                    <a:pt x="25" y="85"/>
                  </a:cubicBezTo>
                  <a:cubicBezTo>
                    <a:pt x="26" y="84"/>
                    <a:pt x="27" y="83"/>
                    <a:pt x="27" y="82"/>
                  </a:cubicBezTo>
                  <a:close/>
                  <a:moveTo>
                    <a:pt x="16" y="66"/>
                  </a:moveTo>
                  <a:lnTo>
                    <a:pt x="15" y="72"/>
                  </a:lnTo>
                  <a:lnTo>
                    <a:pt x="22" y="73"/>
                  </a:ln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6" y="73"/>
                    <a:pt x="26" y="73"/>
                  </a:cubicBezTo>
                  <a:cubicBezTo>
                    <a:pt x="26" y="73"/>
                    <a:pt x="26" y="72"/>
                    <a:pt x="26" y="72"/>
                  </a:cubicBezTo>
                  <a:lnTo>
                    <a:pt x="27" y="72"/>
                  </a:lnTo>
                  <a:lnTo>
                    <a:pt x="26" y="77"/>
                  </a:lnTo>
                  <a:cubicBezTo>
                    <a:pt x="26" y="76"/>
                    <a:pt x="26" y="76"/>
                    <a:pt x="25" y="76"/>
                  </a:cubicBezTo>
                  <a:cubicBezTo>
                    <a:pt x="25" y="76"/>
                    <a:pt x="25" y="75"/>
                    <a:pt x="25" y="75"/>
                  </a:cubicBezTo>
                  <a:cubicBezTo>
                    <a:pt x="24" y="75"/>
                    <a:pt x="23" y="75"/>
                    <a:pt x="22" y="75"/>
                  </a:cubicBezTo>
                  <a:lnTo>
                    <a:pt x="5" y="73"/>
                  </a:lnTo>
                  <a:cubicBezTo>
                    <a:pt x="4" y="72"/>
                    <a:pt x="3" y="72"/>
                    <a:pt x="3" y="72"/>
                  </a:cubicBezTo>
                  <a:cubicBezTo>
                    <a:pt x="2" y="72"/>
                    <a:pt x="2" y="72"/>
                    <a:pt x="2" y="73"/>
                  </a:cubicBezTo>
                  <a:cubicBezTo>
                    <a:pt x="1" y="73"/>
                    <a:pt x="1" y="73"/>
                    <a:pt x="1" y="73"/>
                  </a:cubicBezTo>
                  <a:lnTo>
                    <a:pt x="1" y="74"/>
                  </a:lnTo>
                  <a:lnTo>
                    <a:pt x="0" y="74"/>
                  </a:lnTo>
                  <a:lnTo>
                    <a:pt x="1" y="68"/>
                  </a:lnTo>
                  <a:lnTo>
                    <a:pt x="2" y="68"/>
                  </a:lnTo>
                  <a:lnTo>
                    <a:pt x="2" y="69"/>
                  </a:lnTo>
                  <a:cubicBezTo>
                    <a:pt x="2" y="69"/>
                    <a:pt x="2" y="70"/>
                    <a:pt x="2" y="70"/>
                  </a:cubicBezTo>
                  <a:cubicBezTo>
                    <a:pt x="3" y="70"/>
                    <a:pt x="4" y="71"/>
                    <a:pt x="5" y="71"/>
                  </a:cubicBezTo>
                  <a:lnTo>
                    <a:pt x="13" y="72"/>
                  </a:lnTo>
                  <a:lnTo>
                    <a:pt x="14" y="66"/>
                  </a:lnTo>
                  <a:lnTo>
                    <a:pt x="6" y="65"/>
                  </a:lnTo>
                  <a:cubicBezTo>
                    <a:pt x="5" y="65"/>
                    <a:pt x="4" y="65"/>
                    <a:pt x="4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2" y="65"/>
                    <a:pt x="2" y="66"/>
                  </a:cubicBezTo>
                  <a:lnTo>
                    <a:pt x="1" y="66"/>
                  </a:lnTo>
                  <a:lnTo>
                    <a:pt x="2" y="60"/>
                  </a:lnTo>
                  <a:lnTo>
                    <a:pt x="3" y="61"/>
                  </a:lnTo>
                  <a:cubicBezTo>
                    <a:pt x="3" y="62"/>
                    <a:pt x="3" y="62"/>
                    <a:pt x="3" y="62"/>
                  </a:cubicBezTo>
                  <a:cubicBezTo>
                    <a:pt x="4" y="63"/>
                    <a:pt x="5" y="63"/>
                    <a:pt x="6" y="63"/>
                  </a:cubicBezTo>
                  <a:lnTo>
                    <a:pt x="23" y="65"/>
                  </a:lnTo>
                  <a:cubicBezTo>
                    <a:pt x="25" y="65"/>
                    <a:pt x="25" y="65"/>
                    <a:pt x="26" y="65"/>
                  </a:cubicBezTo>
                  <a:cubicBezTo>
                    <a:pt x="26" y="65"/>
                    <a:pt x="27" y="65"/>
                    <a:pt x="27" y="65"/>
                  </a:cubicBezTo>
                  <a:cubicBezTo>
                    <a:pt x="27" y="65"/>
                    <a:pt x="27" y="65"/>
                    <a:pt x="27" y="64"/>
                  </a:cubicBezTo>
                  <a:lnTo>
                    <a:pt x="28" y="64"/>
                  </a:lnTo>
                  <a:lnTo>
                    <a:pt x="27" y="69"/>
                  </a:lnTo>
                  <a:cubicBezTo>
                    <a:pt x="27" y="69"/>
                    <a:pt x="27" y="68"/>
                    <a:pt x="26" y="68"/>
                  </a:cubicBezTo>
                  <a:cubicBezTo>
                    <a:pt x="26" y="68"/>
                    <a:pt x="26" y="67"/>
                    <a:pt x="26" y="67"/>
                  </a:cubicBezTo>
                  <a:cubicBezTo>
                    <a:pt x="25" y="67"/>
                    <a:pt x="24" y="67"/>
                    <a:pt x="23" y="67"/>
                  </a:cubicBezTo>
                  <a:lnTo>
                    <a:pt x="16" y="66"/>
                  </a:lnTo>
                  <a:close/>
                  <a:moveTo>
                    <a:pt x="29" y="84"/>
                  </a:moveTo>
                  <a:lnTo>
                    <a:pt x="30" y="88"/>
                  </a:lnTo>
                  <a:lnTo>
                    <a:pt x="14" y="101"/>
                  </a:lnTo>
                  <a:lnTo>
                    <a:pt x="28" y="97"/>
                  </a:lnTo>
                  <a:cubicBezTo>
                    <a:pt x="30" y="96"/>
                    <a:pt x="31" y="96"/>
                    <a:pt x="31" y="95"/>
                  </a:cubicBezTo>
                  <a:cubicBezTo>
                    <a:pt x="32" y="95"/>
                    <a:pt x="32" y="95"/>
                    <a:pt x="32" y="94"/>
                  </a:cubicBezTo>
                  <a:lnTo>
                    <a:pt x="31" y="94"/>
                  </a:lnTo>
                  <a:lnTo>
                    <a:pt x="32" y="93"/>
                  </a:lnTo>
                  <a:lnTo>
                    <a:pt x="33" y="98"/>
                  </a:lnTo>
                  <a:cubicBezTo>
                    <a:pt x="32" y="97"/>
                    <a:pt x="32" y="97"/>
                    <a:pt x="31" y="97"/>
                  </a:cubicBezTo>
                  <a:cubicBezTo>
                    <a:pt x="31" y="97"/>
                    <a:pt x="30" y="97"/>
                    <a:pt x="29" y="97"/>
                  </a:cubicBezTo>
                  <a:lnTo>
                    <a:pt x="7" y="104"/>
                  </a:lnTo>
                  <a:lnTo>
                    <a:pt x="25" y="89"/>
                  </a:lnTo>
                  <a:lnTo>
                    <a:pt x="9" y="94"/>
                  </a:lnTo>
                  <a:cubicBezTo>
                    <a:pt x="8" y="95"/>
                    <a:pt x="7" y="95"/>
                    <a:pt x="7" y="95"/>
                  </a:cubicBezTo>
                  <a:cubicBezTo>
                    <a:pt x="6" y="96"/>
                    <a:pt x="6" y="96"/>
                    <a:pt x="6" y="97"/>
                  </a:cubicBezTo>
                  <a:lnTo>
                    <a:pt x="4" y="93"/>
                  </a:lnTo>
                  <a:lnTo>
                    <a:pt x="5" y="93"/>
                  </a:lnTo>
                  <a:cubicBezTo>
                    <a:pt x="5" y="94"/>
                    <a:pt x="6" y="94"/>
                    <a:pt x="6" y="94"/>
                  </a:cubicBezTo>
                  <a:cubicBezTo>
                    <a:pt x="7" y="94"/>
                    <a:pt x="8" y="94"/>
                    <a:pt x="9" y="93"/>
                  </a:cubicBezTo>
                  <a:lnTo>
                    <a:pt x="27" y="88"/>
                  </a:lnTo>
                  <a:cubicBezTo>
                    <a:pt x="27" y="87"/>
                    <a:pt x="28" y="87"/>
                    <a:pt x="28" y="86"/>
                  </a:cubicBezTo>
                  <a:cubicBezTo>
                    <a:pt x="28" y="86"/>
                    <a:pt x="28" y="86"/>
                    <a:pt x="29" y="85"/>
                  </a:cubicBezTo>
                  <a:cubicBezTo>
                    <a:pt x="29" y="85"/>
                    <a:pt x="29" y="85"/>
                    <a:pt x="28" y="84"/>
                  </a:cubicBezTo>
                  <a:lnTo>
                    <a:pt x="29" y="84"/>
                  </a:lnTo>
                  <a:close/>
                  <a:moveTo>
                    <a:pt x="38" y="107"/>
                  </a:moveTo>
                  <a:lnTo>
                    <a:pt x="30" y="110"/>
                  </a:lnTo>
                  <a:cubicBezTo>
                    <a:pt x="32" y="109"/>
                    <a:pt x="33" y="108"/>
                    <a:pt x="34" y="107"/>
                  </a:cubicBezTo>
                  <a:cubicBezTo>
                    <a:pt x="35" y="106"/>
                    <a:pt x="36" y="105"/>
                    <a:pt x="35" y="104"/>
                  </a:cubicBezTo>
                  <a:cubicBezTo>
                    <a:pt x="35" y="102"/>
                    <a:pt x="33" y="101"/>
                    <a:pt x="30" y="101"/>
                  </a:cubicBezTo>
                  <a:cubicBezTo>
                    <a:pt x="28" y="102"/>
                    <a:pt x="25" y="102"/>
                    <a:pt x="22" y="103"/>
                  </a:cubicBezTo>
                  <a:cubicBezTo>
                    <a:pt x="20" y="104"/>
                    <a:pt x="18" y="105"/>
                    <a:pt x="16" y="106"/>
                  </a:cubicBezTo>
                  <a:cubicBezTo>
                    <a:pt x="14" y="107"/>
                    <a:pt x="13" y="108"/>
                    <a:pt x="12" y="109"/>
                  </a:cubicBezTo>
                  <a:cubicBezTo>
                    <a:pt x="12" y="110"/>
                    <a:pt x="11" y="111"/>
                    <a:pt x="12" y="112"/>
                  </a:cubicBezTo>
                  <a:cubicBezTo>
                    <a:pt x="12" y="112"/>
                    <a:pt x="12" y="113"/>
                    <a:pt x="12" y="113"/>
                  </a:cubicBezTo>
                  <a:cubicBezTo>
                    <a:pt x="13" y="113"/>
                    <a:pt x="13" y="114"/>
                    <a:pt x="14" y="114"/>
                  </a:cubicBezTo>
                  <a:lnTo>
                    <a:pt x="21" y="112"/>
                  </a:lnTo>
                  <a:cubicBezTo>
                    <a:pt x="22" y="111"/>
                    <a:pt x="23" y="111"/>
                    <a:pt x="24" y="111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4" y="110"/>
                    <a:pt x="24" y="109"/>
                    <a:pt x="24" y="109"/>
                  </a:cubicBezTo>
                  <a:lnTo>
                    <a:pt x="25" y="108"/>
                  </a:lnTo>
                  <a:lnTo>
                    <a:pt x="27" y="113"/>
                  </a:lnTo>
                  <a:lnTo>
                    <a:pt x="26" y="113"/>
                  </a:lnTo>
                  <a:cubicBezTo>
                    <a:pt x="26" y="113"/>
                    <a:pt x="25" y="113"/>
                    <a:pt x="24" y="113"/>
                  </a:cubicBezTo>
                  <a:cubicBezTo>
                    <a:pt x="24" y="113"/>
                    <a:pt x="23" y="113"/>
                    <a:pt x="22" y="113"/>
                  </a:cubicBezTo>
                  <a:lnTo>
                    <a:pt x="14" y="116"/>
                  </a:lnTo>
                  <a:cubicBezTo>
                    <a:pt x="13" y="115"/>
                    <a:pt x="12" y="115"/>
                    <a:pt x="12" y="114"/>
                  </a:cubicBezTo>
                  <a:cubicBezTo>
                    <a:pt x="11" y="114"/>
                    <a:pt x="11" y="113"/>
                    <a:pt x="10" y="112"/>
                  </a:cubicBezTo>
                  <a:cubicBezTo>
                    <a:pt x="10" y="110"/>
                    <a:pt x="11" y="108"/>
                    <a:pt x="13" y="105"/>
                  </a:cubicBezTo>
                  <a:cubicBezTo>
                    <a:pt x="15" y="104"/>
                    <a:pt x="18" y="102"/>
                    <a:pt x="21" y="101"/>
                  </a:cubicBezTo>
                  <a:cubicBezTo>
                    <a:pt x="23" y="100"/>
                    <a:pt x="25" y="100"/>
                    <a:pt x="27" y="100"/>
                  </a:cubicBezTo>
                  <a:cubicBezTo>
                    <a:pt x="30" y="100"/>
                    <a:pt x="32" y="100"/>
                    <a:pt x="34" y="101"/>
                  </a:cubicBezTo>
                  <a:cubicBezTo>
                    <a:pt x="35" y="101"/>
                    <a:pt x="36" y="102"/>
                    <a:pt x="36" y="103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7" y="105"/>
                    <a:pt x="36" y="106"/>
                    <a:pt x="36" y="106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7"/>
                    <a:pt x="37" y="107"/>
                    <a:pt x="38" y="107"/>
                  </a:cubicBezTo>
                  <a:close/>
                  <a:moveTo>
                    <a:pt x="47" y="119"/>
                  </a:moveTo>
                  <a:lnTo>
                    <a:pt x="48" y="118"/>
                  </a:lnTo>
                  <a:lnTo>
                    <a:pt x="51" y="122"/>
                  </a:lnTo>
                  <a:lnTo>
                    <a:pt x="50" y="122"/>
                  </a:lnTo>
                  <a:cubicBezTo>
                    <a:pt x="49" y="121"/>
                    <a:pt x="49" y="121"/>
                    <a:pt x="48" y="122"/>
                  </a:cubicBezTo>
                  <a:cubicBezTo>
                    <a:pt x="48" y="122"/>
                    <a:pt x="47" y="122"/>
                    <a:pt x="46" y="123"/>
                  </a:cubicBezTo>
                  <a:lnTo>
                    <a:pt x="38" y="130"/>
                  </a:lnTo>
                  <a:cubicBezTo>
                    <a:pt x="36" y="132"/>
                    <a:pt x="34" y="133"/>
                    <a:pt x="33" y="134"/>
                  </a:cubicBezTo>
                  <a:cubicBezTo>
                    <a:pt x="31" y="135"/>
                    <a:pt x="30" y="135"/>
                    <a:pt x="29" y="135"/>
                  </a:cubicBezTo>
                  <a:cubicBezTo>
                    <a:pt x="27" y="135"/>
                    <a:pt x="26" y="135"/>
                    <a:pt x="26" y="134"/>
                  </a:cubicBezTo>
                  <a:cubicBezTo>
                    <a:pt x="25" y="133"/>
                    <a:pt x="24" y="131"/>
                    <a:pt x="25" y="130"/>
                  </a:cubicBezTo>
                  <a:cubicBezTo>
                    <a:pt x="25" y="129"/>
                    <a:pt x="26" y="128"/>
                    <a:pt x="27" y="126"/>
                  </a:cubicBezTo>
                  <a:cubicBezTo>
                    <a:pt x="27" y="126"/>
                    <a:pt x="29" y="124"/>
                    <a:pt x="32" y="122"/>
                  </a:cubicBezTo>
                  <a:lnTo>
                    <a:pt x="39" y="115"/>
                  </a:lnTo>
                  <a:cubicBezTo>
                    <a:pt x="41" y="114"/>
                    <a:pt x="41" y="114"/>
                    <a:pt x="42" y="113"/>
                  </a:cubicBezTo>
                  <a:cubicBezTo>
                    <a:pt x="42" y="113"/>
                    <a:pt x="42" y="112"/>
                    <a:pt x="42" y="112"/>
                  </a:cubicBezTo>
                  <a:lnTo>
                    <a:pt x="41" y="111"/>
                  </a:lnTo>
                  <a:lnTo>
                    <a:pt x="42" y="111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5" y="115"/>
                  </a:lnTo>
                  <a:cubicBezTo>
                    <a:pt x="44" y="115"/>
                    <a:pt x="44" y="115"/>
                    <a:pt x="43" y="115"/>
                  </a:cubicBezTo>
                  <a:cubicBezTo>
                    <a:pt x="43" y="115"/>
                    <a:pt x="42" y="116"/>
                    <a:pt x="41" y="117"/>
                  </a:cubicBezTo>
                  <a:lnTo>
                    <a:pt x="32" y="124"/>
                  </a:lnTo>
                  <a:cubicBezTo>
                    <a:pt x="31" y="125"/>
                    <a:pt x="30" y="126"/>
                    <a:pt x="29" y="127"/>
                  </a:cubicBezTo>
                  <a:cubicBezTo>
                    <a:pt x="28" y="127"/>
                    <a:pt x="28" y="128"/>
                    <a:pt x="27" y="129"/>
                  </a:cubicBezTo>
                  <a:cubicBezTo>
                    <a:pt x="27" y="130"/>
                    <a:pt x="26" y="130"/>
                    <a:pt x="26" y="131"/>
                  </a:cubicBezTo>
                  <a:cubicBezTo>
                    <a:pt x="26" y="132"/>
                    <a:pt x="26" y="132"/>
                    <a:pt x="27" y="133"/>
                  </a:cubicBezTo>
                  <a:cubicBezTo>
                    <a:pt x="27" y="133"/>
                    <a:pt x="28" y="134"/>
                    <a:pt x="29" y="134"/>
                  </a:cubicBezTo>
                  <a:cubicBezTo>
                    <a:pt x="30" y="134"/>
                    <a:pt x="31" y="133"/>
                    <a:pt x="32" y="133"/>
                  </a:cubicBezTo>
                  <a:cubicBezTo>
                    <a:pt x="33" y="132"/>
                    <a:pt x="35" y="131"/>
                    <a:pt x="37" y="129"/>
                  </a:cubicBezTo>
                  <a:lnTo>
                    <a:pt x="45" y="123"/>
                  </a:lnTo>
                  <a:cubicBezTo>
                    <a:pt x="47" y="122"/>
                    <a:pt x="47" y="121"/>
                    <a:pt x="48" y="120"/>
                  </a:cubicBezTo>
                  <a:cubicBezTo>
                    <a:pt x="48" y="120"/>
                    <a:pt x="48" y="119"/>
                    <a:pt x="47" y="119"/>
                  </a:cubicBezTo>
                  <a:close/>
                  <a:moveTo>
                    <a:pt x="51" y="121"/>
                  </a:moveTo>
                  <a:lnTo>
                    <a:pt x="53" y="123"/>
                  </a:lnTo>
                  <a:lnTo>
                    <a:pt x="46" y="143"/>
                  </a:lnTo>
                  <a:lnTo>
                    <a:pt x="56" y="132"/>
                  </a:lnTo>
                  <a:cubicBezTo>
                    <a:pt x="57" y="131"/>
                    <a:pt x="58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lnTo>
                    <a:pt x="57" y="128"/>
                  </a:lnTo>
                  <a:lnTo>
                    <a:pt x="58" y="127"/>
                  </a:lnTo>
                  <a:lnTo>
                    <a:pt x="61" y="130"/>
                  </a:lnTo>
                  <a:lnTo>
                    <a:pt x="61" y="131"/>
                  </a:lnTo>
                  <a:lnTo>
                    <a:pt x="60" y="131"/>
                  </a:lnTo>
                  <a:cubicBezTo>
                    <a:pt x="60" y="130"/>
                    <a:pt x="60" y="130"/>
                    <a:pt x="59" y="131"/>
                  </a:cubicBezTo>
                  <a:cubicBezTo>
                    <a:pt x="59" y="131"/>
                    <a:pt x="58" y="131"/>
                    <a:pt x="57" y="133"/>
                  </a:cubicBezTo>
                  <a:lnTo>
                    <a:pt x="42" y="149"/>
                  </a:lnTo>
                  <a:lnTo>
                    <a:pt x="50" y="127"/>
                  </a:lnTo>
                  <a:lnTo>
                    <a:pt x="39" y="140"/>
                  </a:lnTo>
                  <a:cubicBezTo>
                    <a:pt x="38" y="141"/>
                    <a:pt x="37" y="142"/>
                    <a:pt x="37" y="142"/>
                  </a:cubicBezTo>
                  <a:cubicBezTo>
                    <a:pt x="37" y="143"/>
                    <a:pt x="37" y="143"/>
                    <a:pt x="37" y="143"/>
                  </a:cubicBezTo>
                  <a:lnTo>
                    <a:pt x="38" y="144"/>
                  </a:lnTo>
                  <a:lnTo>
                    <a:pt x="37" y="144"/>
                  </a:lnTo>
                  <a:lnTo>
                    <a:pt x="34" y="141"/>
                  </a:lnTo>
                  <a:lnTo>
                    <a:pt x="35" y="141"/>
                  </a:lnTo>
                  <a:cubicBezTo>
                    <a:pt x="35" y="141"/>
                    <a:pt x="36" y="141"/>
                    <a:pt x="36" y="141"/>
                  </a:cubicBezTo>
                  <a:cubicBezTo>
                    <a:pt x="37" y="141"/>
                    <a:pt x="37" y="140"/>
                    <a:pt x="38" y="139"/>
                  </a:cubicBezTo>
                  <a:lnTo>
                    <a:pt x="50" y="125"/>
                  </a:lnTo>
                  <a:cubicBezTo>
                    <a:pt x="51" y="124"/>
                    <a:pt x="51" y="124"/>
                    <a:pt x="51" y="123"/>
                  </a:cubicBezTo>
                  <a:cubicBezTo>
                    <a:pt x="51" y="123"/>
                    <a:pt x="51" y="123"/>
                    <a:pt x="51" y="122"/>
                  </a:cubicBezTo>
                  <a:cubicBezTo>
                    <a:pt x="51" y="122"/>
                    <a:pt x="50" y="122"/>
                    <a:pt x="50" y="121"/>
                  </a:cubicBezTo>
                  <a:lnTo>
                    <a:pt x="51" y="121"/>
                  </a:lnTo>
                  <a:close/>
                  <a:moveTo>
                    <a:pt x="51" y="155"/>
                  </a:moveTo>
                  <a:lnTo>
                    <a:pt x="50" y="156"/>
                  </a:lnTo>
                  <a:lnTo>
                    <a:pt x="46" y="152"/>
                  </a:lnTo>
                  <a:lnTo>
                    <a:pt x="47" y="151"/>
                  </a:lnTo>
                  <a:lnTo>
                    <a:pt x="47" y="152"/>
                  </a:lnTo>
                  <a:cubicBezTo>
                    <a:pt x="47" y="152"/>
                    <a:pt x="48" y="152"/>
                    <a:pt x="49" y="152"/>
                  </a:cubicBezTo>
                  <a:cubicBezTo>
                    <a:pt x="49" y="152"/>
                    <a:pt x="50" y="151"/>
                    <a:pt x="51" y="150"/>
                  </a:cubicBezTo>
                  <a:lnTo>
                    <a:pt x="62" y="137"/>
                  </a:lnTo>
                  <a:cubicBezTo>
                    <a:pt x="63" y="136"/>
                    <a:pt x="63" y="135"/>
                    <a:pt x="63" y="135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3"/>
                    <a:pt x="64" y="133"/>
                    <a:pt x="63" y="133"/>
                  </a:cubicBezTo>
                  <a:lnTo>
                    <a:pt x="63" y="132"/>
                  </a:lnTo>
                  <a:lnTo>
                    <a:pt x="68" y="136"/>
                  </a:lnTo>
                  <a:lnTo>
                    <a:pt x="67" y="136"/>
                  </a:lnTo>
                  <a:cubicBezTo>
                    <a:pt x="66" y="136"/>
                    <a:pt x="66" y="136"/>
                    <a:pt x="65" y="136"/>
                  </a:cubicBezTo>
                  <a:cubicBezTo>
                    <a:pt x="65" y="136"/>
                    <a:pt x="64" y="137"/>
                    <a:pt x="63" y="138"/>
                  </a:cubicBezTo>
                  <a:lnTo>
                    <a:pt x="52" y="151"/>
                  </a:lnTo>
                  <a:cubicBezTo>
                    <a:pt x="51" y="152"/>
                    <a:pt x="51" y="153"/>
                    <a:pt x="50" y="153"/>
                  </a:cubicBezTo>
                  <a:cubicBezTo>
                    <a:pt x="50" y="153"/>
                    <a:pt x="50" y="153"/>
                    <a:pt x="50" y="154"/>
                  </a:cubicBezTo>
                  <a:cubicBezTo>
                    <a:pt x="50" y="154"/>
                    <a:pt x="50" y="155"/>
                    <a:pt x="51" y="155"/>
                  </a:cubicBezTo>
                  <a:close/>
                  <a:moveTo>
                    <a:pt x="81" y="143"/>
                  </a:moveTo>
                  <a:lnTo>
                    <a:pt x="80" y="143"/>
                  </a:lnTo>
                  <a:cubicBezTo>
                    <a:pt x="80" y="143"/>
                    <a:pt x="79" y="143"/>
                    <a:pt x="79" y="144"/>
                  </a:cubicBezTo>
                  <a:cubicBezTo>
                    <a:pt x="78" y="144"/>
                    <a:pt x="78" y="145"/>
                    <a:pt x="77" y="146"/>
                  </a:cubicBezTo>
                  <a:lnTo>
                    <a:pt x="61" y="163"/>
                  </a:lnTo>
                  <a:lnTo>
                    <a:pt x="61" y="162"/>
                  </a:lnTo>
                  <a:lnTo>
                    <a:pt x="68" y="140"/>
                  </a:lnTo>
                  <a:cubicBezTo>
                    <a:pt x="69" y="139"/>
                    <a:pt x="69" y="139"/>
                    <a:pt x="69" y="138"/>
                  </a:cubicBezTo>
                  <a:cubicBezTo>
                    <a:pt x="69" y="138"/>
                    <a:pt x="69" y="137"/>
                    <a:pt x="69" y="137"/>
                  </a:cubicBezTo>
                  <a:cubicBezTo>
                    <a:pt x="69" y="137"/>
                    <a:pt x="69" y="137"/>
                    <a:pt x="68" y="136"/>
                  </a:cubicBezTo>
                  <a:lnTo>
                    <a:pt x="69" y="136"/>
                  </a:lnTo>
                  <a:lnTo>
                    <a:pt x="73" y="138"/>
                  </a:lnTo>
                  <a:lnTo>
                    <a:pt x="73" y="139"/>
                  </a:lnTo>
                  <a:cubicBezTo>
                    <a:pt x="72" y="139"/>
                    <a:pt x="72" y="139"/>
                    <a:pt x="72" y="139"/>
                  </a:cubicBezTo>
                  <a:cubicBezTo>
                    <a:pt x="71" y="139"/>
                    <a:pt x="71" y="139"/>
                    <a:pt x="71" y="140"/>
                  </a:cubicBezTo>
                  <a:cubicBezTo>
                    <a:pt x="71" y="140"/>
                    <a:pt x="70" y="141"/>
                    <a:pt x="70" y="143"/>
                  </a:cubicBezTo>
                  <a:lnTo>
                    <a:pt x="65" y="158"/>
                  </a:lnTo>
                  <a:lnTo>
                    <a:pt x="75" y="146"/>
                  </a:lnTo>
                  <a:cubicBezTo>
                    <a:pt x="76" y="145"/>
                    <a:pt x="77" y="144"/>
                    <a:pt x="77" y="144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2"/>
                    <a:pt x="77" y="142"/>
                    <a:pt x="77" y="141"/>
                  </a:cubicBezTo>
                  <a:cubicBezTo>
                    <a:pt x="77" y="141"/>
                    <a:pt x="77" y="141"/>
                    <a:pt x="77" y="141"/>
                  </a:cubicBezTo>
                  <a:lnTo>
                    <a:pt x="81" y="143"/>
                  </a:lnTo>
                  <a:close/>
                  <a:moveTo>
                    <a:pt x="153" y="160"/>
                  </a:moveTo>
                  <a:cubicBezTo>
                    <a:pt x="155" y="160"/>
                    <a:pt x="156" y="161"/>
                    <a:pt x="157" y="164"/>
                  </a:cubicBezTo>
                  <a:cubicBezTo>
                    <a:pt x="159" y="166"/>
                    <a:pt x="159" y="170"/>
                    <a:pt x="159" y="174"/>
                  </a:cubicBezTo>
                  <a:cubicBezTo>
                    <a:pt x="159" y="178"/>
                    <a:pt x="159" y="181"/>
                    <a:pt x="157" y="184"/>
                  </a:cubicBezTo>
                  <a:cubicBezTo>
                    <a:pt x="156" y="186"/>
                    <a:pt x="155" y="187"/>
                    <a:pt x="153" y="187"/>
                  </a:cubicBezTo>
                  <a:cubicBezTo>
                    <a:pt x="151" y="187"/>
                    <a:pt x="150" y="186"/>
                    <a:pt x="148" y="184"/>
                  </a:cubicBezTo>
                  <a:cubicBezTo>
                    <a:pt x="147" y="181"/>
                    <a:pt x="147" y="178"/>
                    <a:pt x="147" y="174"/>
                  </a:cubicBezTo>
                  <a:cubicBezTo>
                    <a:pt x="147" y="169"/>
                    <a:pt x="147" y="166"/>
                    <a:pt x="149" y="163"/>
                  </a:cubicBezTo>
                  <a:cubicBezTo>
                    <a:pt x="150" y="161"/>
                    <a:pt x="151" y="160"/>
                    <a:pt x="153" y="160"/>
                  </a:cubicBezTo>
                  <a:close/>
                  <a:moveTo>
                    <a:pt x="153" y="161"/>
                  </a:moveTo>
                  <a:cubicBezTo>
                    <a:pt x="152" y="161"/>
                    <a:pt x="151" y="162"/>
                    <a:pt x="150" y="164"/>
                  </a:cubicBezTo>
                  <a:cubicBezTo>
                    <a:pt x="149" y="166"/>
                    <a:pt x="149" y="169"/>
                    <a:pt x="149" y="174"/>
                  </a:cubicBezTo>
                  <a:cubicBezTo>
                    <a:pt x="149" y="178"/>
                    <a:pt x="149" y="181"/>
                    <a:pt x="150" y="183"/>
                  </a:cubicBezTo>
                  <a:cubicBezTo>
                    <a:pt x="151" y="185"/>
                    <a:pt x="152" y="186"/>
                    <a:pt x="153" y="186"/>
                  </a:cubicBezTo>
                  <a:cubicBezTo>
                    <a:pt x="154" y="186"/>
                    <a:pt x="155" y="185"/>
                    <a:pt x="156" y="183"/>
                  </a:cubicBezTo>
                  <a:cubicBezTo>
                    <a:pt x="157" y="181"/>
                    <a:pt x="157" y="178"/>
                    <a:pt x="157" y="174"/>
                  </a:cubicBezTo>
                  <a:cubicBezTo>
                    <a:pt x="157" y="170"/>
                    <a:pt x="157" y="166"/>
                    <a:pt x="156" y="164"/>
                  </a:cubicBezTo>
                  <a:cubicBezTo>
                    <a:pt x="155" y="162"/>
                    <a:pt x="154" y="161"/>
                    <a:pt x="153" y="161"/>
                  </a:cubicBezTo>
                  <a:close/>
                  <a:moveTo>
                    <a:pt x="165" y="162"/>
                  </a:moveTo>
                  <a:lnTo>
                    <a:pt x="165" y="172"/>
                  </a:lnTo>
                  <a:lnTo>
                    <a:pt x="167" y="172"/>
                  </a:lnTo>
                  <a:cubicBezTo>
                    <a:pt x="168" y="172"/>
                    <a:pt x="168" y="172"/>
                    <a:pt x="168" y="172"/>
                  </a:cubicBezTo>
                  <a:cubicBezTo>
                    <a:pt x="168" y="171"/>
                    <a:pt x="169" y="170"/>
                    <a:pt x="169" y="169"/>
                  </a:cubicBezTo>
                  <a:lnTo>
                    <a:pt x="169" y="178"/>
                  </a:lnTo>
                  <a:cubicBezTo>
                    <a:pt x="169" y="177"/>
                    <a:pt x="169" y="176"/>
                    <a:pt x="169" y="175"/>
                  </a:cubicBezTo>
                  <a:cubicBezTo>
                    <a:pt x="168" y="175"/>
                    <a:pt x="168" y="175"/>
                    <a:pt x="168" y="174"/>
                  </a:cubicBezTo>
                  <a:cubicBezTo>
                    <a:pt x="168" y="174"/>
                    <a:pt x="167" y="174"/>
                    <a:pt x="167" y="174"/>
                  </a:cubicBezTo>
                  <a:lnTo>
                    <a:pt x="165" y="174"/>
                  </a:lnTo>
                  <a:lnTo>
                    <a:pt x="165" y="182"/>
                  </a:lnTo>
                  <a:cubicBezTo>
                    <a:pt x="165" y="184"/>
                    <a:pt x="165" y="184"/>
                    <a:pt x="165" y="185"/>
                  </a:cubicBezTo>
                  <a:cubicBezTo>
                    <a:pt x="165" y="185"/>
                    <a:pt x="165" y="185"/>
                    <a:pt x="165" y="186"/>
                  </a:cubicBezTo>
                  <a:cubicBezTo>
                    <a:pt x="165" y="186"/>
                    <a:pt x="166" y="186"/>
                    <a:pt x="166" y="186"/>
                  </a:cubicBezTo>
                  <a:lnTo>
                    <a:pt x="167" y="186"/>
                  </a:lnTo>
                  <a:lnTo>
                    <a:pt x="167" y="187"/>
                  </a:lnTo>
                  <a:lnTo>
                    <a:pt x="161" y="187"/>
                  </a:lnTo>
                  <a:lnTo>
                    <a:pt x="161" y="186"/>
                  </a:lnTo>
                  <a:cubicBezTo>
                    <a:pt x="162" y="186"/>
                    <a:pt x="162" y="186"/>
                    <a:pt x="163" y="185"/>
                  </a:cubicBezTo>
                  <a:cubicBezTo>
                    <a:pt x="163" y="185"/>
                    <a:pt x="163" y="184"/>
                    <a:pt x="163" y="182"/>
                  </a:cubicBezTo>
                  <a:lnTo>
                    <a:pt x="163" y="165"/>
                  </a:lnTo>
                  <a:cubicBezTo>
                    <a:pt x="163" y="164"/>
                    <a:pt x="163" y="163"/>
                    <a:pt x="163" y="163"/>
                  </a:cubicBezTo>
                  <a:cubicBezTo>
                    <a:pt x="163" y="162"/>
                    <a:pt x="162" y="162"/>
                    <a:pt x="162" y="162"/>
                  </a:cubicBezTo>
                  <a:cubicBezTo>
                    <a:pt x="162" y="161"/>
                    <a:pt x="162" y="161"/>
                    <a:pt x="161" y="161"/>
                  </a:cubicBezTo>
                  <a:lnTo>
                    <a:pt x="171" y="161"/>
                  </a:lnTo>
                  <a:lnTo>
                    <a:pt x="171" y="166"/>
                  </a:lnTo>
                  <a:lnTo>
                    <a:pt x="170" y="166"/>
                  </a:lnTo>
                  <a:cubicBezTo>
                    <a:pt x="170" y="165"/>
                    <a:pt x="170" y="164"/>
                    <a:pt x="170" y="164"/>
                  </a:cubicBezTo>
                  <a:cubicBezTo>
                    <a:pt x="170" y="163"/>
                    <a:pt x="169" y="163"/>
                    <a:pt x="169" y="162"/>
                  </a:cubicBezTo>
                  <a:cubicBezTo>
                    <a:pt x="169" y="162"/>
                    <a:pt x="168" y="162"/>
                    <a:pt x="168" y="162"/>
                  </a:cubicBezTo>
                  <a:lnTo>
                    <a:pt x="165" y="162"/>
                  </a:lnTo>
                  <a:close/>
                  <a:moveTo>
                    <a:pt x="92" y="176"/>
                  </a:moveTo>
                  <a:lnTo>
                    <a:pt x="89" y="175"/>
                  </a:lnTo>
                  <a:lnTo>
                    <a:pt x="91" y="162"/>
                  </a:lnTo>
                  <a:cubicBezTo>
                    <a:pt x="90" y="162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89" y="161"/>
                  </a:cubicBezTo>
                  <a:lnTo>
                    <a:pt x="86" y="168"/>
                  </a:lnTo>
                  <a:cubicBezTo>
                    <a:pt x="85" y="169"/>
                    <a:pt x="85" y="170"/>
                    <a:pt x="84" y="171"/>
                  </a:cubicBezTo>
                  <a:cubicBezTo>
                    <a:pt x="84" y="171"/>
                    <a:pt x="85" y="172"/>
                    <a:pt x="85" y="172"/>
                  </a:cubicBezTo>
                  <a:lnTo>
                    <a:pt x="85" y="173"/>
                  </a:lnTo>
                  <a:lnTo>
                    <a:pt x="80" y="170"/>
                  </a:lnTo>
                  <a:lnTo>
                    <a:pt x="81" y="169"/>
                  </a:lnTo>
                  <a:lnTo>
                    <a:pt x="81" y="170"/>
                  </a:lnTo>
                  <a:cubicBezTo>
                    <a:pt x="81" y="170"/>
                    <a:pt x="82" y="170"/>
                    <a:pt x="83" y="169"/>
                  </a:cubicBezTo>
                  <a:cubicBezTo>
                    <a:pt x="83" y="169"/>
                    <a:pt x="83" y="168"/>
                    <a:pt x="84" y="167"/>
                  </a:cubicBezTo>
                  <a:lnTo>
                    <a:pt x="92" y="152"/>
                  </a:lnTo>
                  <a:cubicBezTo>
                    <a:pt x="93" y="151"/>
                    <a:pt x="94" y="150"/>
                    <a:pt x="94" y="149"/>
                  </a:cubicBezTo>
                  <a:cubicBezTo>
                    <a:pt x="94" y="149"/>
                    <a:pt x="94" y="148"/>
                    <a:pt x="93" y="148"/>
                  </a:cubicBezTo>
                  <a:lnTo>
                    <a:pt x="93" y="147"/>
                  </a:lnTo>
                  <a:lnTo>
                    <a:pt x="97" y="149"/>
                  </a:lnTo>
                  <a:cubicBezTo>
                    <a:pt x="98" y="150"/>
                    <a:pt x="99" y="151"/>
                    <a:pt x="100" y="151"/>
                  </a:cubicBezTo>
                  <a:cubicBezTo>
                    <a:pt x="100" y="152"/>
                    <a:pt x="100" y="153"/>
                    <a:pt x="100" y="154"/>
                  </a:cubicBezTo>
                  <a:cubicBezTo>
                    <a:pt x="100" y="155"/>
                    <a:pt x="99" y="157"/>
                    <a:pt x="99" y="158"/>
                  </a:cubicBezTo>
                  <a:cubicBezTo>
                    <a:pt x="98" y="159"/>
                    <a:pt x="97" y="160"/>
                    <a:pt x="96" y="161"/>
                  </a:cubicBezTo>
                  <a:cubicBezTo>
                    <a:pt x="95" y="162"/>
                    <a:pt x="94" y="162"/>
                    <a:pt x="93" y="162"/>
                  </a:cubicBezTo>
                  <a:lnTo>
                    <a:pt x="91" y="170"/>
                  </a:lnTo>
                  <a:cubicBezTo>
                    <a:pt x="91" y="172"/>
                    <a:pt x="91" y="173"/>
                    <a:pt x="91" y="174"/>
                  </a:cubicBezTo>
                  <a:cubicBezTo>
                    <a:pt x="91" y="175"/>
                    <a:pt x="91" y="175"/>
                    <a:pt x="92" y="176"/>
                  </a:cubicBezTo>
                  <a:close/>
                  <a:moveTo>
                    <a:pt x="90" y="160"/>
                  </a:moveTo>
                  <a:cubicBezTo>
                    <a:pt x="90" y="160"/>
                    <a:pt x="90" y="160"/>
                    <a:pt x="90" y="160"/>
                  </a:cubicBezTo>
                  <a:cubicBezTo>
                    <a:pt x="90" y="160"/>
                    <a:pt x="90" y="160"/>
                    <a:pt x="91" y="160"/>
                  </a:cubicBezTo>
                  <a:cubicBezTo>
                    <a:pt x="92" y="161"/>
                    <a:pt x="93" y="161"/>
                    <a:pt x="94" y="160"/>
                  </a:cubicBezTo>
                  <a:cubicBezTo>
                    <a:pt x="95" y="160"/>
                    <a:pt x="96" y="158"/>
                    <a:pt x="97" y="157"/>
                  </a:cubicBezTo>
                  <a:cubicBezTo>
                    <a:pt x="97" y="156"/>
                    <a:pt x="98" y="154"/>
                    <a:pt x="98" y="153"/>
                  </a:cubicBezTo>
                  <a:cubicBezTo>
                    <a:pt x="98" y="152"/>
                    <a:pt x="98" y="151"/>
                    <a:pt x="97" y="151"/>
                  </a:cubicBezTo>
                  <a:cubicBezTo>
                    <a:pt x="97" y="151"/>
                    <a:pt x="96" y="150"/>
                    <a:pt x="95" y="150"/>
                  </a:cubicBezTo>
                  <a:lnTo>
                    <a:pt x="90" y="160"/>
                  </a:lnTo>
                  <a:close/>
                  <a:moveTo>
                    <a:pt x="110" y="153"/>
                  </a:moveTo>
                  <a:lnTo>
                    <a:pt x="107" y="161"/>
                  </a:lnTo>
                  <a:cubicBezTo>
                    <a:pt x="107" y="160"/>
                    <a:pt x="108" y="158"/>
                    <a:pt x="108" y="157"/>
                  </a:cubicBezTo>
                  <a:cubicBezTo>
                    <a:pt x="108" y="156"/>
                    <a:pt x="108" y="155"/>
                    <a:pt x="107" y="154"/>
                  </a:cubicBezTo>
                  <a:cubicBezTo>
                    <a:pt x="107" y="154"/>
                    <a:pt x="107" y="153"/>
                    <a:pt x="106" y="153"/>
                  </a:cubicBezTo>
                  <a:cubicBezTo>
                    <a:pt x="105" y="153"/>
                    <a:pt x="105" y="153"/>
                    <a:pt x="104" y="154"/>
                  </a:cubicBezTo>
                  <a:cubicBezTo>
                    <a:pt x="103" y="154"/>
                    <a:pt x="103" y="155"/>
                    <a:pt x="103" y="156"/>
                  </a:cubicBezTo>
                  <a:cubicBezTo>
                    <a:pt x="102" y="157"/>
                    <a:pt x="102" y="157"/>
                    <a:pt x="102" y="158"/>
                  </a:cubicBezTo>
                  <a:cubicBezTo>
                    <a:pt x="102" y="159"/>
                    <a:pt x="103" y="161"/>
                    <a:pt x="104" y="163"/>
                  </a:cubicBezTo>
                  <a:cubicBezTo>
                    <a:pt x="104" y="164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0"/>
                    <a:pt x="105" y="171"/>
                    <a:pt x="104" y="172"/>
                  </a:cubicBezTo>
                  <a:cubicBezTo>
                    <a:pt x="104" y="174"/>
                    <a:pt x="103" y="175"/>
                    <a:pt x="101" y="177"/>
                  </a:cubicBezTo>
                  <a:cubicBezTo>
                    <a:pt x="100" y="178"/>
                    <a:pt x="99" y="178"/>
                    <a:pt x="98" y="178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7"/>
                    <a:pt x="96" y="177"/>
                    <a:pt x="96" y="176"/>
                  </a:cubicBezTo>
                  <a:cubicBezTo>
                    <a:pt x="96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6"/>
                    <a:pt x="94" y="176"/>
                  </a:cubicBezTo>
                  <a:lnTo>
                    <a:pt x="97" y="168"/>
                  </a:lnTo>
                  <a:cubicBezTo>
                    <a:pt x="97" y="170"/>
                    <a:pt x="96" y="171"/>
                    <a:pt x="96" y="172"/>
                  </a:cubicBezTo>
                  <a:cubicBezTo>
                    <a:pt x="96" y="173"/>
                    <a:pt x="96" y="174"/>
                    <a:pt x="97" y="175"/>
                  </a:cubicBezTo>
                  <a:cubicBezTo>
                    <a:pt x="97" y="175"/>
                    <a:pt x="98" y="176"/>
                    <a:pt x="98" y="176"/>
                  </a:cubicBezTo>
                  <a:cubicBezTo>
                    <a:pt x="99" y="176"/>
                    <a:pt x="100" y="176"/>
                    <a:pt x="100" y="176"/>
                  </a:cubicBezTo>
                  <a:cubicBezTo>
                    <a:pt x="101" y="175"/>
                    <a:pt x="102" y="174"/>
                    <a:pt x="102" y="173"/>
                  </a:cubicBezTo>
                  <a:cubicBezTo>
                    <a:pt x="102" y="172"/>
                    <a:pt x="102" y="172"/>
                    <a:pt x="103" y="171"/>
                  </a:cubicBezTo>
                  <a:cubicBezTo>
                    <a:pt x="103" y="170"/>
                    <a:pt x="103" y="170"/>
                    <a:pt x="102" y="169"/>
                  </a:cubicBezTo>
                  <a:cubicBezTo>
                    <a:pt x="102" y="169"/>
                    <a:pt x="102" y="168"/>
                    <a:pt x="101" y="166"/>
                  </a:cubicBezTo>
                  <a:cubicBezTo>
                    <a:pt x="101" y="164"/>
                    <a:pt x="100" y="163"/>
                    <a:pt x="100" y="162"/>
                  </a:cubicBezTo>
                  <a:cubicBezTo>
                    <a:pt x="100" y="161"/>
                    <a:pt x="100" y="161"/>
                    <a:pt x="100" y="160"/>
                  </a:cubicBezTo>
                  <a:cubicBezTo>
                    <a:pt x="100" y="159"/>
                    <a:pt x="100" y="158"/>
                    <a:pt x="101" y="157"/>
                  </a:cubicBezTo>
                  <a:cubicBezTo>
                    <a:pt x="101" y="155"/>
                    <a:pt x="102" y="153"/>
                    <a:pt x="103" y="152"/>
                  </a:cubicBezTo>
                  <a:cubicBezTo>
                    <a:pt x="105" y="151"/>
                    <a:pt x="106" y="151"/>
                    <a:pt x="107" y="151"/>
                  </a:cubicBezTo>
                  <a:cubicBezTo>
                    <a:pt x="107" y="152"/>
                    <a:pt x="108" y="152"/>
                    <a:pt x="108" y="153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10" y="154"/>
                    <a:pt x="110" y="153"/>
                    <a:pt x="110" y="153"/>
                  </a:cubicBezTo>
                  <a:close/>
                  <a:moveTo>
                    <a:pt x="138" y="160"/>
                  </a:moveTo>
                  <a:lnTo>
                    <a:pt x="143" y="160"/>
                  </a:lnTo>
                  <a:lnTo>
                    <a:pt x="143" y="161"/>
                  </a:lnTo>
                  <a:lnTo>
                    <a:pt x="142" y="161"/>
                  </a:lnTo>
                  <a:cubicBezTo>
                    <a:pt x="142" y="161"/>
                    <a:pt x="142" y="161"/>
                    <a:pt x="142" y="161"/>
                  </a:cubicBezTo>
                  <a:cubicBezTo>
                    <a:pt x="141" y="162"/>
                    <a:pt x="141" y="162"/>
                    <a:pt x="141" y="163"/>
                  </a:cubicBezTo>
                  <a:cubicBezTo>
                    <a:pt x="140" y="163"/>
                    <a:pt x="140" y="164"/>
                    <a:pt x="139" y="165"/>
                  </a:cubicBezTo>
                  <a:lnTo>
                    <a:pt x="135" y="175"/>
                  </a:lnTo>
                  <a:lnTo>
                    <a:pt x="134" y="181"/>
                  </a:lnTo>
                  <a:cubicBezTo>
                    <a:pt x="134" y="183"/>
                    <a:pt x="134" y="184"/>
                    <a:pt x="134" y="184"/>
                  </a:cubicBezTo>
                  <a:cubicBezTo>
                    <a:pt x="135" y="185"/>
                    <a:pt x="135" y="185"/>
                    <a:pt x="135" y="185"/>
                  </a:cubicBezTo>
                  <a:lnTo>
                    <a:pt x="136" y="185"/>
                  </a:lnTo>
                  <a:lnTo>
                    <a:pt x="136" y="186"/>
                  </a:lnTo>
                  <a:lnTo>
                    <a:pt x="130" y="185"/>
                  </a:lnTo>
                  <a:lnTo>
                    <a:pt x="131" y="185"/>
                  </a:lnTo>
                  <a:cubicBezTo>
                    <a:pt x="131" y="185"/>
                    <a:pt x="132" y="184"/>
                    <a:pt x="132" y="184"/>
                  </a:cubicBezTo>
                  <a:cubicBezTo>
                    <a:pt x="132" y="183"/>
                    <a:pt x="132" y="183"/>
                    <a:pt x="133" y="181"/>
                  </a:cubicBezTo>
                  <a:lnTo>
                    <a:pt x="133" y="175"/>
                  </a:lnTo>
                  <a:lnTo>
                    <a:pt x="131" y="164"/>
                  </a:lnTo>
                  <a:cubicBezTo>
                    <a:pt x="131" y="162"/>
                    <a:pt x="130" y="161"/>
                    <a:pt x="130" y="161"/>
                  </a:cubicBezTo>
                  <a:cubicBezTo>
                    <a:pt x="130" y="161"/>
                    <a:pt x="130" y="160"/>
                    <a:pt x="130" y="160"/>
                  </a:cubicBezTo>
                  <a:cubicBezTo>
                    <a:pt x="129" y="160"/>
                    <a:pt x="129" y="160"/>
                    <a:pt x="129" y="159"/>
                  </a:cubicBezTo>
                  <a:lnTo>
                    <a:pt x="135" y="159"/>
                  </a:lnTo>
                  <a:lnTo>
                    <a:pt x="135" y="160"/>
                  </a:lnTo>
                  <a:lnTo>
                    <a:pt x="134" y="160"/>
                  </a:lnTo>
                  <a:cubicBezTo>
                    <a:pt x="134" y="160"/>
                    <a:pt x="134" y="160"/>
                    <a:pt x="133" y="160"/>
                  </a:cubicBezTo>
                  <a:cubicBezTo>
                    <a:pt x="133" y="161"/>
                    <a:pt x="133" y="161"/>
                    <a:pt x="133" y="162"/>
                  </a:cubicBezTo>
                  <a:cubicBezTo>
                    <a:pt x="133" y="162"/>
                    <a:pt x="133" y="163"/>
                    <a:pt x="133" y="164"/>
                  </a:cubicBezTo>
                  <a:lnTo>
                    <a:pt x="135" y="173"/>
                  </a:lnTo>
                  <a:lnTo>
                    <a:pt x="138" y="165"/>
                  </a:lnTo>
                  <a:cubicBezTo>
                    <a:pt x="139" y="164"/>
                    <a:pt x="139" y="163"/>
                    <a:pt x="139" y="163"/>
                  </a:cubicBezTo>
                  <a:cubicBezTo>
                    <a:pt x="139" y="162"/>
                    <a:pt x="139" y="162"/>
                    <a:pt x="139" y="162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39" y="161"/>
                    <a:pt x="139" y="161"/>
                    <a:pt x="138" y="161"/>
                  </a:cubicBezTo>
                  <a:lnTo>
                    <a:pt x="138" y="160"/>
                  </a:lnTo>
                  <a:close/>
                  <a:moveTo>
                    <a:pt x="84" y="146"/>
                  </a:moveTo>
                  <a:lnTo>
                    <a:pt x="79" y="155"/>
                  </a:lnTo>
                  <a:lnTo>
                    <a:pt x="82" y="156"/>
                  </a:lnTo>
                  <a:cubicBezTo>
                    <a:pt x="83" y="157"/>
                    <a:pt x="83" y="157"/>
                    <a:pt x="84" y="156"/>
                  </a:cubicBezTo>
                  <a:cubicBezTo>
                    <a:pt x="84" y="156"/>
                    <a:pt x="85" y="155"/>
                    <a:pt x="86" y="154"/>
                  </a:cubicBezTo>
                  <a:lnTo>
                    <a:pt x="82" y="162"/>
                  </a:lnTo>
                  <a:lnTo>
                    <a:pt x="81" y="162"/>
                  </a:lnTo>
                  <a:cubicBezTo>
                    <a:pt x="82" y="161"/>
                    <a:pt x="82" y="160"/>
                    <a:pt x="82" y="160"/>
                  </a:cubicBezTo>
                  <a:cubicBezTo>
                    <a:pt x="82" y="159"/>
                    <a:pt x="82" y="159"/>
                    <a:pt x="82" y="158"/>
                  </a:cubicBezTo>
                  <a:cubicBezTo>
                    <a:pt x="82" y="158"/>
                    <a:pt x="82" y="158"/>
                    <a:pt x="81" y="157"/>
                  </a:cubicBezTo>
                  <a:lnTo>
                    <a:pt x="79" y="156"/>
                  </a:lnTo>
                  <a:lnTo>
                    <a:pt x="75" y="164"/>
                  </a:lnTo>
                  <a:cubicBezTo>
                    <a:pt x="74" y="165"/>
                    <a:pt x="74" y="165"/>
                    <a:pt x="74" y="166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74" y="166"/>
                    <a:pt x="74" y="167"/>
                    <a:pt x="74" y="167"/>
                  </a:cubicBezTo>
                  <a:lnTo>
                    <a:pt x="76" y="168"/>
                  </a:lnTo>
                  <a:cubicBezTo>
                    <a:pt x="77" y="168"/>
                    <a:pt x="77" y="168"/>
                    <a:pt x="78" y="168"/>
                  </a:cubicBezTo>
                  <a:cubicBezTo>
                    <a:pt x="78" y="168"/>
                    <a:pt x="79" y="168"/>
                    <a:pt x="79" y="168"/>
                  </a:cubicBezTo>
                  <a:cubicBezTo>
                    <a:pt x="80" y="167"/>
                    <a:pt x="81" y="166"/>
                    <a:pt x="82" y="165"/>
                  </a:cubicBezTo>
                  <a:lnTo>
                    <a:pt x="78" y="171"/>
                  </a:lnTo>
                  <a:lnTo>
                    <a:pt x="69" y="166"/>
                  </a:lnTo>
                  <a:lnTo>
                    <a:pt x="70" y="165"/>
                  </a:lnTo>
                  <a:cubicBezTo>
                    <a:pt x="70" y="166"/>
                    <a:pt x="71" y="166"/>
                    <a:pt x="71" y="165"/>
                  </a:cubicBezTo>
                  <a:cubicBezTo>
                    <a:pt x="71" y="165"/>
                    <a:pt x="72" y="165"/>
                    <a:pt x="72" y="165"/>
                  </a:cubicBezTo>
                  <a:cubicBezTo>
                    <a:pt x="72" y="164"/>
                    <a:pt x="73" y="164"/>
                    <a:pt x="73" y="163"/>
                  </a:cubicBezTo>
                  <a:lnTo>
                    <a:pt x="81" y="148"/>
                  </a:lnTo>
                  <a:cubicBezTo>
                    <a:pt x="82" y="146"/>
                    <a:pt x="82" y="145"/>
                    <a:pt x="82" y="145"/>
                  </a:cubicBezTo>
                  <a:cubicBezTo>
                    <a:pt x="82" y="144"/>
                    <a:pt x="82" y="144"/>
                    <a:pt x="82" y="144"/>
                  </a:cubicBezTo>
                  <a:lnTo>
                    <a:pt x="81" y="143"/>
                  </a:lnTo>
                  <a:lnTo>
                    <a:pt x="82" y="143"/>
                  </a:lnTo>
                  <a:lnTo>
                    <a:pt x="91" y="147"/>
                  </a:lnTo>
                  <a:lnTo>
                    <a:pt x="88" y="153"/>
                  </a:lnTo>
                  <a:lnTo>
                    <a:pt x="88" y="152"/>
                  </a:lnTo>
                  <a:cubicBezTo>
                    <a:pt x="88" y="151"/>
                    <a:pt x="89" y="150"/>
                    <a:pt x="89" y="150"/>
                  </a:cubicBezTo>
                  <a:cubicBezTo>
                    <a:pt x="89" y="149"/>
                    <a:pt x="89" y="149"/>
                    <a:pt x="89" y="148"/>
                  </a:cubicBezTo>
                  <a:cubicBezTo>
                    <a:pt x="88" y="148"/>
                    <a:pt x="88" y="148"/>
                    <a:pt x="87" y="147"/>
                  </a:cubicBezTo>
                  <a:lnTo>
                    <a:pt x="84" y="146"/>
                  </a:lnTo>
                  <a:close/>
                  <a:moveTo>
                    <a:pt x="108" y="180"/>
                  </a:moveTo>
                  <a:lnTo>
                    <a:pt x="108" y="180"/>
                  </a:lnTo>
                  <a:lnTo>
                    <a:pt x="103" y="178"/>
                  </a:lnTo>
                  <a:lnTo>
                    <a:pt x="103" y="177"/>
                  </a:lnTo>
                  <a:lnTo>
                    <a:pt x="104" y="178"/>
                  </a:lnTo>
                  <a:cubicBezTo>
                    <a:pt x="104" y="178"/>
                    <a:pt x="105" y="178"/>
                    <a:pt x="105" y="177"/>
                  </a:cubicBezTo>
                  <a:cubicBezTo>
                    <a:pt x="105" y="177"/>
                    <a:pt x="106" y="176"/>
                    <a:pt x="106" y="174"/>
                  </a:cubicBezTo>
                  <a:lnTo>
                    <a:pt x="113" y="159"/>
                  </a:lnTo>
                  <a:cubicBezTo>
                    <a:pt x="113" y="157"/>
                    <a:pt x="113" y="157"/>
                    <a:pt x="113" y="156"/>
                  </a:cubicBezTo>
                  <a:cubicBezTo>
                    <a:pt x="113" y="156"/>
                    <a:pt x="113" y="156"/>
                    <a:pt x="113" y="155"/>
                  </a:cubicBezTo>
                  <a:cubicBezTo>
                    <a:pt x="113" y="155"/>
                    <a:pt x="113" y="155"/>
                    <a:pt x="113" y="154"/>
                  </a:cubicBezTo>
                  <a:lnTo>
                    <a:pt x="112" y="154"/>
                  </a:lnTo>
                  <a:lnTo>
                    <a:pt x="113" y="154"/>
                  </a:lnTo>
                  <a:lnTo>
                    <a:pt x="118" y="156"/>
                  </a:lnTo>
                  <a:lnTo>
                    <a:pt x="117" y="156"/>
                  </a:lnTo>
                  <a:cubicBezTo>
                    <a:pt x="117" y="156"/>
                    <a:pt x="116" y="156"/>
                    <a:pt x="116" y="157"/>
                  </a:cubicBezTo>
                  <a:cubicBezTo>
                    <a:pt x="115" y="157"/>
                    <a:pt x="115" y="158"/>
                    <a:pt x="114" y="159"/>
                  </a:cubicBezTo>
                  <a:lnTo>
                    <a:pt x="108" y="175"/>
                  </a:lnTo>
                  <a:cubicBezTo>
                    <a:pt x="108" y="176"/>
                    <a:pt x="107" y="177"/>
                    <a:pt x="107" y="178"/>
                  </a:cubicBezTo>
                  <a:cubicBezTo>
                    <a:pt x="107" y="178"/>
                    <a:pt x="107" y="178"/>
                    <a:pt x="107" y="179"/>
                  </a:cubicBezTo>
                  <a:cubicBezTo>
                    <a:pt x="107" y="179"/>
                    <a:pt x="108" y="179"/>
                    <a:pt x="108" y="179"/>
                  </a:cubicBezTo>
                  <a:lnTo>
                    <a:pt x="108" y="180"/>
                  </a:lnTo>
                  <a:close/>
                  <a:moveTo>
                    <a:pt x="129" y="158"/>
                  </a:moveTo>
                  <a:lnTo>
                    <a:pt x="128" y="164"/>
                  </a:lnTo>
                  <a:cubicBezTo>
                    <a:pt x="128" y="163"/>
                    <a:pt x="128" y="162"/>
                    <a:pt x="128" y="162"/>
                  </a:cubicBezTo>
                  <a:cubicBezTo>
                    <a:pt x="128" y="161"/>
                    <a:pt x="128" y="161"/>
                    <a:pt x="128" y="160"/>
                  </a:cubicBezTo>
                  <a:cubicBezTo>
                    <a:pt x="127" y="160"/>
                    <a:pt x="127" y="159"/>
                    <a:pt x="126" y="159"/>
                  </a:cubicBezTo>
                  <a:lnTo>
                    <a:pt x="125" y="159"/>
                  </a:lnTo>
                  <a:lnTo>
                    <a:pt x="120" y="178"/>
                  </a:lnTo>
                  <a:cubicBezTo>
                    <a:pt x="119" y="180"/>
                    <a:pt x="119" y="181"/>
                    <a:pt x="119" y="181"/>
                  </a:cubicBezTo>
                  <a:cubicBezTo>
                    <a:pt x="119" y="182"/>
                    <a:pt x="119" y="182"/>
                    <a:pt x="120" y="182"/>
                  </a:cubicBezTo>
                  <a:lnTo>
                    <a:pt x="120" y="183"/>
                  </a:lnTo>
                  <a:lnTo>
                    <a:pt x="115" y="182"/>
                  </a:lnTo>
                  <a:lnTo>
                    <a:pt x="115" y="181"/>
                  </a:lnTo>
                  <a:cubicBezTo>
                    <a:pt x="116" y="181"/>
                    <a:pt x="116" y="181"/>
                    <a:pt x="117" y="180"/>
                  </a:cubicBezTo>
                  <a:cubicBezTo>
                    <a:pt x="117" y="180"/>
                    <a:pt x="117" y="179"/>
                    <a:pt x="118" y="178"/>
                  </a:cubicBezTo>
                  <a:lnTo>
                    <a:pt x="123" y="158"/>
                  </a:lnTo>
                  <a:lnTo>
                    <a:pt x="121" y="158"/>
                  </a:lnTo>
                  <a:cubicBezTo>
                    <a:pt x="121" y="158"/>
                    <a:pt x="120" y="158"/>
                    <a:pt x="120" y="158"/>
                  </a:cubicBezTo>
                  <a:cubicBezTo>
                    <a:pt x="120" y="158"/>
                    <a:pt x="119" y="158"/>
                    <a:pt x="119" y="159"/>
                  </a:cubicBezTo>
                  <a:cubicBezTo>
                    <a:pt x="119" y="160"/>
                    <a:pt x="118" y="160"/>
                    <a:pt x="118" y="162"/>
                  </a:cubicBezTo>
                  <a:lnTo>
                    <a:pt x="117" y="161"/>
                  </a:lnTo>
                  <a:lnTo>
                    <a:pt x="119" y="156"/>
                  </a:lnTo>
                  <a:lnTo>
                    <a:pt x="129" y="158"/>
                  </a:lnTo>
                  <a:close/>
                  <a:moveTo>
                    <a:pt x="209" y="181"/>
                  </a:moveTo>
                  <a:lnTo>
                    <a:pt x="210" y="181"/>
                  </a:lnTo>
                  <a:lnTo>
                    <a:pt x="204" y="183"/>
                  </a:lnTo>
                  <a:lnTo>
                    <a:pt x="204" y="182"/>
                  </a:lnTo>
                  <a:lnTo>
                    <a:pt x="205" y="182"/>
                  </a:lnTo>
                  <a:cubicBezTo>
                    <a:pt x="205" y="182"/>
                    <a:pt x="205" y="181"/>
                    <a:pt x="206" y="181"/>
                  </a:cubicBezTo>
                  <a:cubicBezTo>
                    <a:pt x="206" y="180"/>
                    <a:pt x="205" y="179"/>
                    <a:pt x="205" y="178"/>
                  </a:cubicBezTo>
                  <a:lnTo>
                    <a:pt x="202" y="161"/>
                  </a:lnTo>
                  <a:cubicBezTo>
                    <a:pt x="201" y="160"/>
                    <a:pt x="201" y="159"/>
                    <a:pt x="201" y="159"/>
                  </a:cubicBezTo>
                  <a:cubicBezTo>
                    <a:pt x="201" y="158"/>
                    <a:pt x="201" y="158"/>
                    <a:pt x="200" y="158"/>
                  </a:cubicBezTo>
                  <a:cubicBezTo>
                    <a:pt x="200" y="158"/>
                    <a:pt x="200" y="158"/>
                    <a:pt x="199" y="158"/>
                  </a:cubicBezTo>
                  <a:lnTo>
                    <a:pt x="199" y="157"/>
                  </a:lnTo>
                  <a:lnTo>
                    <a:pt x="204" y="156"/>
                  </a:lnTo>
                  <a:lnTo>
                    <a:pt x="204" y="157"/>
                  </a:lnTo>
                  <a:cubicBezTo>
                    <a:pt x="203" y="157"/>
                    <a:pt x="203" y="157"/>
                    <a:pt x="203" y="158"/>
                  </a:cubicBezTo>
                  <a:cubicBezTo>
                    <a:pt x="203" y="158"/>
                    <a:pt x="203" y="159"/>
                    <a:pt x="203" y="161"/>
                  </a:cubicBezTo>
                  <a:lnTo>
                    <a:pt x="207" y="177"/>
                  </a:lnTo>
                  <a:cubicBezTo>
                    <a:pt x="207" y="179"/>
                    <a:pt x="207" y="179"/>
                    <a:pt x="208" y="180"/>
                  </a:cubicBezTo>
                  <a:cubicBezTo>
                    <a:pt x="208" y="180"/>
                    <a:pt x="208" y="180"/>
                    <a:pt x="208" y="181"/>
                  </a:cubicBezTo>
                  <a:cubicBezTo>
                    <a:pt x="208" y="181"/>
                    <a:pt x="209" y="181"/>
                    <a:pt x="209" y="181"/>
                  </a:cubicBezTo>
                  <a:close/>
                  <a:moveTo>
                    <a:pt x="197" y="157"/>
                  </a:moveTo>
                  <a:lnTo>
                    <a:pt x="199" y="166"/>
                  </a:lnTo>
                  <a:cubicBezTo>
                    <a:pt x="198" y="163"/>
                    <a:pt x="197" y="162"/>
                    <a:pt x="196" y="161"/>
                  </a:cubicBezTo>
                  <a:cubicBezTo>
                    <a:pt x="195" y="160"/>
                    <a:pt x="194" y="159"/>
                    <a:pt x="193" y="160"/>
                  </a:cubicBezTo>
                  <a:cubicBezTo>
                    <a:pt x="193" y="160"/>
                    <a:pt x="192" y="160"/>
                    <a:pt x="192" y="161"/>
                  </a:cubicBezTo>
                  <a:cubicBezTo>
                    <a:pt x="191" y="162"/>
                    <a:pt x="191" y="164"/>
                    <a:pt x="191" y="166"/>
                  </a:cubicBezTo>
                  <a:cubicBezTo>
                    <a:pt x="191" y="168"/>
                    <a:pt x="191" y="170"/>
                    <a:pt x="192" y="173"/>
                  </a:cubicBezTo>
                  <a:cubicBezTo>
                    <a:pt x="192" y="175"/>
                    <a:pt x="193" y="177"/>
                    <a:pt x="194" y="179"/>
                  </a:cubicBezTo>
                  <a:cubicBezTo>
                    <a:pt x="194" y="181"/>
                    <a:pt x="195" y="182"/>
                    <a:pt x="196" y="183"/>
                  </a:cubicBezTo>
                  <a:cubicBezTo>
                    <a:pt x="197" y="183"/>
                    <a:pt x="198" y="184"/>
                    <a:pt x="199" y="183"/>
                  </a:cubicBezTo>
                  <a:cubicBezTo>
                    <a:pt x="200" y="183"/>
                    <a:pt x="200" y="183"/>
                    <a:pt x="201" y="182"/>
                  </a:cubicBezTo>
                  <a:cubicBezTo>
                    <a:pt x="201" y="181"/>
                    <a:pt x="202" y="179"/>
                    <a:pt x="202" y="177"/>
                  </a:cubicBezTo>
                  <a:cubicBezTo>
                    <a:pt x="202" y="180"/>
                    <a:pt x="202" y="182"/>
                    <a:pt x="201" y="183"/>
                  </a:cubicBezTo>
                  <a:cubicBezTo>
                    <a:pt x="201" y="184"/>
                    <a:pt x="200" y="185"/>
                    <a:pt x="199" y="185"/>
                  </a:cubicBezTo>
                  <a:cubicBezTo>
                    <a:pt x="197" y="186"/>
                    <a:pt x="195" y="184"/>
                    <a:pt x="193" y="182"/>
                  </a:cubicBezTo>
                  <a:cubicBezTo>
                    <a:pt x="191" y="179"/>
                    <a:pt x="190" y="177"/>
                    <a:pt x="190" y="174"/>
                  </a:cubicBezTo>
                  <a:cubicBezTo>
                    <a:pt x="189" y="171"/>
                    <a:pt x="189" y="169"/>
                    <a:pt x="189" y="166"/>
                  </a:cubicBezTo>
                  <a:cubicBezTo>
                    <a:pt x="189" y="164"/>
                    <a:pt x="190" y="162"/>
                    <a:pt x="190" y="161"/>
                  </a:cubicBezTo>
                  <a:cubicBezTo>
                    <a:pt x="191" y="159"/>
                    <a:pt x="192" y="159"/>
                    <a:pt x="193" y="158"/>
                  </a:cubicBezTo>
                  <a:cubicBezTo>
                    <a:pt x="194" y="158"/>
                    <a:pt x="195" y="158"/>
                    <a:pt x="196" y="159"/>
                  </a:cubicBezTo>
                  <a:cubicBezTo>
                    <a:pt x="196" y="159"/>
                    <a:pt x="196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7" y="158"/>
                    <a:pt x="197" y="158"/>
                    <a:pt x="197" y="157"/>
                  </a:cubicBezTo>
                  <a:close/>
                  <a:moveTo>
                    <a:pt x="183" y="160"/>
                  </a:moveTo>
                  <a:lnTo>
                    <a:pt x="185" y="169"/>
                  </a:lnTo>
                  <a:cubicBezTo>
                    <a:pt x="184" y="167"/>
                    <a:pt x="184" y="166"/>
                    <a:pt x="183" y="165"/>
                  </a:cubicBezTo>
                  <a:cubicBezTo>
                    <a:pt x="183" y="164"/>
                    <a:pt x="182" y="163"/>
                    <a:pt x="182" y="163"/>
                  </a:cubicBezTo>
                  <a:cubicBezTo>
                    <a:pt x="181" y="162"/>
                    <a:pt x="180" y="162"/>
                    <a:pt x="180" y="162"/>
                  </a:cubicBezTo>
                  <a:cubicBezTo>
                    <a:pt x="179" y="163"/>
                    <a:pt x="179" y="163"/>
                    <a:pt x="178" y="164"/>
                  </a:cubicBezTo>
                  <a:cubicBezTo>
                    <a:pt x="178" y="165"/>
                    <a:pt x="178" y="166"/>
                    <a:pt x="178" y="167"/>
                  </a:cubicBezTo>
                  <a:cubicBezTo>
                    <a:pt x="179" y="168"/>
                    <a:pt x="179" y="168"/>
                    <a:pt x="179" y="169"/>
                  </a:cubicBezTo>
                  <a:cubicBezTo>
                    <a:pt x="180" y="170"/>
                    <a:pt x="181" y="171"/>
                    <a:pt x="183" y="172"/>
                  </a:cubicBezTo>
                  <a:cubicBezTo>
                    <a:pt x="184" y="173"/>
                    <a:pt x="185" y="174"/>
                    <a:pt x="186" y="175"/>
                  </a:cubicBezTo>
                  <a:cubicBezTo>
                    <a:pt x="186" y="175"/>
                    <a:pt x="187" y="176"/>
                    <a:pt x="187" y="177"/>
                  </a:cubicBezTo>
                  <a:cubicBezTo>
                    <a:pt x="188" y="178"/>
                    <a:pt x="188" y="179"/>
                    <a:pt x="188" y="180"/>
                  </a:cubicBezTo>
                  <a:cubicBezTo>
                    <a:pt x="189" y="182"/>
                    <a:pt x="189" y="183"/>
                    <a:pt x="188" y="185"/>
                  </a:cubicBezTo>
                  <a:cubicBezTo>
                    <a:pt x="188" y="186"/>
                    <a:pt x="187" y="187"/>
                    <a:pt x="186" y="188"/>
                  </a:cubicBezTo>
                  <a:cubicBezTo>
                    <a:pt x="185" y="188"/>
                    <a:pt x="185" y="188"/>
                    <a:pt x="185" y="188"/>
                  </a:cubicBezTo>
                  <a:cubicBezTo>
                    <a:pt x="185" y="188"/>
                    <a:pt x="184" y="188"/>
                    <a:pt x="184" y="187"/>
                  </a:cubicBezTo>
                  <a:cubicBezTo>
                    <a:pt x="183" y="187"/>
                    <a:pt x="182" y="187"/>
                    <a:pt x="182" y="187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82" y="188"/>
                    <a:pt x="182" y="188"/>
                    <a:pt x="182" y="189"/>
                  </a:cubicBezTo>
                  <a:lnTo>
                    <a:pt x="180" y="180"/>
                  </a:lnTo>
                  <a:cubicBezTo>
                    <a:pt x="181" y="182"/>
                    <a:pt x="181" y="183"/>
                    <a:pt x="182" y="184"/>
                  </a:cubicBezTo>
                  <a:cubicBezTo>
                    <a:pt x="182" y="185"/>
                    <a:pt x="183" y="185"/>
                    <a:pt x="183" y="186"/>
                  </a:cubicBezTo>
                  <a:cubicBezTo>
                    <a:pt x="184" y="186"/>
                    <a:pt x="185" y="186"/>
                    <a:pt x="185" y="186"/>
                  </a:cubicBezTo>
                  <a:cubicBezTo>
                    <a:pt x="186" y="186"/>
                    <a:pt x="187" y="185"/>
                    <a:pt x="187" y="185"/>
                  </a:cubicBezTo>
                  <a:cubicBezTo>
                    <a:pt x="187" y="184"/>
                    <a:pt x="187" y="183"/>
                    <a:pt x="187" y="181"/>
                  </a:cubicBezTo>
                  <a:cubicBezTo>
                    <a:pt x="187" y="181"/>
                    <a:pt x="187" y="180"/>
                    <a:pt x="186" y="180"/>
                  </a:cubicBezTo>
                  <a:cubicBezTo>
                    <a:pt x="186" y="179"/>
                    <a:pt x="186" y="178"/>
                    <a:pt x="185" y="178"/>
                  </a:cubicBezTo>
                  <a:cubicBezTo>
                    <a:pt x="185" y="178"/>
                    <a:pt x="184" y="177"/>
                    <a:pt x="183" y="176"/>
                  </a:cubicBezTo>
                  <a:cubicBezTo>
                    <a:pt x="181" y="175"/>
                    <a:pt x="180" y="174"/>
                    <a:pt x="180" y="174"/>
                  </a:cubicBezTo>
                  <a:cubicBezTo>
                    <a:pt x="179" y="173"/>
                    <a:pt x="179" y="172"/>
                    <a:pt x="178" y="171"/>
                  </a:cubicBezTo>
                  <a:cubicBezTo>
                    <a:pt x="178" y="171"/>
                    <a:pt x="177" y="170"/>
                    <a:pt x="177" y="169"/>
                  </a:cubicBezTo>
                  <a:cubicBezTo>
                    <a:pt x="177" y="167"/>
                    <a:pt x="177" y="165"/>
                    <a:pt x="177" y="164"/>
                  </a:cubicBezTo>
                  <a:cubicBezTo>
                    <a:pt x="178" y="162"/>
                    <a:pt x="178" y="161"/>
                    <a:pt x="179" y="161"/>
                  </a:cubicBezTo>
                  <a:cubicBezTo>
                    <a:pt x="180" y="161"/>
                    <a:pt x="181" y="161"/>
                    <a:pt x="182" y="161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3" y="162"/>
                    <a:pt x="183" y="162"/>
                    <a:pt x="183" y="161"/>
                  </a:cubicBezTo>
                  <a:cubicBezTo>
                    <a:pt x="183" y="161"/>
                    <a:pt x="183" y="161"/>
                    <a:pt x="183" y="160"/>
                  </a:cubicBezTo>
                  <a:close/>
                  <a:moveTo>
                    <a:pt x="209" y="157"/>
                  </a:moveTo>
                  <a:lnTo>
                    <a:pt x="212" y="167"/>
                  </a:lnTo>
                  <a:lnTo>
                    <a:pt x="214" y="166"/>
                  </a:lnTo>
                  <a:cubicBezTo>
                    <a:pt x="215" y="166"/>
                    <a:pt x="215" y="166"/>
                    <a:pt x="216" y="165"/>
                  </a:cubicBezTo>
                  <a:cubicBezTo>
                    <a:pt x="216" y="165"/>
                    <a:pt x="216" y="164"/>
                    <a:pt x="215" y="162"/>
                  </a:cubicBezTo>
                  <a:lnTo>
                    <a:pt x="216" y="162"/>
                  </a:lnTo>
                  <a:lnTo>
                    <a:pt x="218" y="171"/>
                  </a:lnTo>
                  <a:lnTo>
                    <a:pt x="217" y="171"/>
                  </a:lnTo>
                  <a:cubicBezTo>
                    <a:pt x="217" y="170"/>
                    <a:pt x="217" y="169"/>
                    <a:pt x="217" y="169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5" y="167"/>
                    <a:pt x="215" y="168"/>
                  </a:cubicBezTo>
                  <a:lnTo>
                    <a:pt x="212" y="168"/>
                  </a:lnTo>
                  <a:lnTo>
                    <a:pt x="214" y="177"/>
                  </a:lnTo>
                  <a:cubicBezTo>
                    <a:pt x="214" y="178"/>
                    <a:pt x="214" y="179"/>
                    <a:pt x="214" y="179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5" y="179"/>
                    <a:pt x="215" y="179"/>
                    <a:pt x="216" y="179"/>
                  </a:cubicBezTo>
                  <a:lnTo>
                    <a:pt x="218" y="179"/>
                  </a:lnTo>
                  <a:cubicBezTo>
                    <a:pt x="218" y="179"/>
                    <a:pt x="219" y="178"/>
                    <a:pt x="219" y="178"/>
                  </a:cubicBezTo>
                  <a:cubicBezTo>
                    <a:pt x="219" y="178"/>
                    <a:pt x="219" y="177"/>
                    <a:pt x="220" y="177"/>
                  </a:cubicBezTo>
                  <a:cubicBezTo>
                    <a:pt x="220" y="176"/>
                    <a:pt x="220" y="175"/>
                    <a:pt x="220" y="173"/>
                  </a:cubicBezTo>
                  <a:lnTo>
                    <a:pt x="221" y="180"/>
                  </a:lnTo>
                  <a:lnTo>
                    <a:pt x="212" y="182"/>
                  </a:lnTo>
                  <a:lnTo>
                    <a:pt x="211" y="181"/>
                  </a:lnTo>
                  <a:lnTo>
                    <a:pt x="212" y="181"/>
                  </a:lnTo>
                  <a:cubicBezTo>
                    <a:pt x="212" y="181"/>
                    <a:pt x="212" y="181"/>
                    <a:pt x="213" y="180"/>
                  </a:cubicBezTo>
                  <a:cubicBezTo>
                    <a:pt x="213" y="180"/>
                    <a:pt x="213" y="180"/>
                    <a:pt x="213" y="179"/>
                  </a:cubicBezTo>
                  <a:cubicBezTo>
                    <a:pt x="213" y="179"/>
                    <a:pt x="213" y="178"/>
                    <a:pt x="212" y="177"/>
                  </a:cubicBezTo>
                  <a:lnTo>
                    <a:pt x="208" y="160"/>
                  </a:lnTo>
                  <a:cubicBezTo>
                    <a:pt x="208" y="159"/>
                    <a:pt x="208" y="158"/>
                    <a:pt x="208" y="157"/>
                  </a:cubicBezTo>
                  <a:cubicBezTo>
                    <a:pt x="207" y="157"/>
                    <a:pt x="207" y="157"/>
                    <a:pt x="206" y="157"/>
                  </a:cubicBezTo>
                  <a:lnTo>
                    <a:pt x="206" y="156"/>
                  </a:lnTo>
                  <a:lnTo>
                    <a:pt x="215" y="154"/>
                  </a:lnTo>
                  <a:lnTo>
                    <a:pt x="216" y="159"/>
                  </a:lnTo>
                  <a:lnTo>
                    <a:pt x="216" y="160"/>
                  </a:lnTo>
                  <a:cubicBezTo>
                    <a:pt x="215" y="158"/>
                    <a:pt x="215" y="157"/>
                    <a:pt x="215" y="157"/>
                  </a:cubicBezTo>
                  <a:cubicBezTo>
                    <a:pt x="215" y="156"/>
                    <a:pt x="214" y="156"/>
                    <a:pt x="214" y="156"/>
                  </a:cubicBezTo>
                  <a:cubicBezTo>
                    <a:pt x="214" y="156"/>
                    <a:pt x="213" y="156"/>
                    <a:pt x="213" y="156"/>
                  </a:cubicBezTo>
                  <a:lnTo>
                    <a:pt x="209" y="157"/>
                  </a:lnTo>
                  <a:close/>
                  <a:moveTo>
                    <a:pt x="217" y="153"/>
                  </a:moveTo>
                  <a:lnTo>
                    <a:pt x="220" y="153"/>
                  </a:lnTo>
                  <a:lnTo>
                    <a:pt x="231" y="170"/>
                  </a:lnTo>
                  <a:lnTo>
                    <a:pt x="228" y="155"/>
                  </a:lnTo>
                  <a:cubicBezTo>
                    <a:pt x="228" y="154"/>
                    <a:pt x="227" y="153"/>
                    <a:pt x="227" y="152"/>
                  </a:cubicBezTo>
                  <a:cubicBezTo>
                    <a:pt x="227" y="152"/>
                    <a:pt x="226" y="152"/>
                    <a:pt x="226" y="152"/>
                  </a:cubicBezTo>
                  <a:lnTo>
                    <a:pt x="225" y="152"/>
                  </a:lnTo>
                  <a:lnTo>
                    <a:pt x="225" y="151"/>
                  </a:lnTo>
                  <a:lnTo>
                    <a:pt x="229" y="150"/>
                  </a:lnTo>
                  <a:lnTo>
                    <a:pt x="230" y="151"/>
                  </a:lnTo>
                  <a:lnTo>
                    <a:pt x="229" y="151"/>
                  </a:lnTo>
                  <a:cubicBezTo>
                    <a:pt x="229" y="151"/>
                    <a:pt x="228" y="151"/>
                    <a:pt x="228" y="152"/>
                  </a:cubicBezTo>
                  <a:cubicBezTo>
                    <a:pt x="228" y="153"/>
                    <a:pt x="228" y="154"/>
                    <a:pt x="229" y="155"/>
                  </a:cubicBezTo>
                  <a:lnTo>
                    <a:pt x="234" y="177"/>
                  </a:lnTo>
                  <a:lnTo>
                    <a:pt x="233" y="177"/>
                  </a:lnTo>
                  <a:lnTo>
                    <a:pt x="221" y="158"/>
                  </a:lnTo>
                  <a:lnTo>
                    <a:pt x="224" y="174"/>
                  </a:lnTo>
                  <a:cubicBezTo>
                    <a:pt x="225" y="175"/>
                    <a:pt x="225" y="176"/>
                    <a:pt x="225" y="177"/>
                  </a:cubicBezTo>
                  <a:cubicBezTo>
                    <a:pt x="226" y="177"/>
                    <a:pt x="226" y="177"/>
                    <a:pt x="226" y="177"/>
                  </a:cubicBezTo>
                  <a:lnTo>
                    <a:pt x="227" y="177"/>
                  </a:lnTo>
                  <a:lnTo>
                    <a:pt x="227" y="178"/>
                  </a:lnTo>
                  <a:lnTo>
                    <a:pt x="223" y="179"/>
                  </a:lnTo>
                  <a:lnTo>
                    <a:pt x="223" y="178"/>
                  </a:lnTo>
                  <a:cubicBezTo>
                    <a:pt x="224" y="178"/>
                    <a:pt x="224" y="178"/>
                    <a:pt x="224" y="177"/>
                  </a:cubicBezTo>
                  <a:cubicBezTo>
                    <a:pt x="224" y="176"/>
                    <a:pt x="224" y="175"/>
                    <a:pt x="224" y="174"/>
                  </a:cubicBezTo>
                  <a:lnTo>
                    <a:pt x="220" y="156"/>
                  </a:lnTo>
                  <a:cubicBezTo>
                    <a:pt x="219" y="155"/>
                    <a:pt x="219" y="155"/>
                    <a:pt x="218" y="155"/>
                  </a:cubicBezTo>
                  <a:cubicBezTo>
                    <a:pt x="218" y="154"/>
                    <a:pt x="218" y="154"/>
                    <a:pt x="217" y="154"/>
                  </a:cubicBezTo>
                  <a:cubicBezTo>
                    <a:pt x="217" y="154"/>
                    <a:pt x="217" y="154"/>
                    <a:pt x="217" y="154"/>
                  </a:cubicBezTo>
                  <a:lnTo>
                    <a:pt x="217" y="153"/>
                  </a:lnTo>
                  <a:close/>
                  <a:moveTo>
                    <a:pt x="238" y="146"/>
                  </a:moveTo>
                  <a:lnTo>
                    <a:pt x="242" y="155"/>
                  </a:lnTo>
                  <a:cubicBezTo>
                    <a:pt x="240" y="152"/>
                    <a:pt x="239" y="151"/>
                    <a:pt x="238" y="150"/>
                  </a:cubicBezTo>
                  <a:cubicBezTo>
                    <a:pt x="237" y="149"/>
                    <a:pt x="236" y="149"/>
                    <a:pt x="235" y="149"/>
                  </a:cubicBezTo>
                  <a:cubicBezTo>
                    <a:pt x="234" y="149"/>
                    <a:pt x="233" y="150"/>
                    <a:pt x="233" y="151"/>
                  </a:cubicBezTo>
                  <a:cubicBezTo>
                    <a:pt x="233" y="152"/>
                    <a:pt x="233" y="154"/>
                    <a:pt x="233" y="156"/>
                  </a:cubicBezTo>
                  <a:cubicBezTo>
                    <a:pt x="233" y="158"/>
                    <a:pt x="234" y="160"/>
                    <a:pt x="235" y="163"/>
                  </a:cubicBezTo>
                  <a:cubicBezTo>
                    <a:pt x="236" y="165"/>
                    <a:pt x="237" y="167"/>
                    <a:pt x="237" y="168"/>
                  </a:cubicBezTo>
                  <a:cubicBezTo>
                    <a:pt x="238" y="170"/>
                    <a:pt x="239" y="171"/>
                    <a:pt x="240" y="172"/>
                  </a:cubicBezTo>
                  <a:cubicBezTo>
                    <a:pt x="241" y="172"/>
                    <a:pt x="242" y="172"/>
                    <a:pt x="243" y="172"/>
                  </a:cubicBezTo>
                  <a:cubicBezTo>
                    <a:pt x="244" y="172"/>
                    <a:pt x="245" y="171"/>
                    <a:pt x="245" y="170"/>
                  </a:cubicBezTo>
                  <a:cubicBezTo>
                    <a:pt x="245" y="169"/>
                    <a:pt x="246" y="168"/>
                    <a:pt x="246" y="165"/>
                  </a:cubicBezTo>
                  <a:lnTo>
                    <a:pt x="246" y="166"/>
                  </a:lnTo>
                  <a:cubicBezTo>
                    <a:pt x="246" y="168"/>
                    <a:pt x="246" y="170"/>
                    <a:pt x="246" y="171"/>
                  </a:cubicBezTo>
                  <a:cubicBezTo>
                    <a:pt x="245" y="173"/>
                    <a:pt x="244" y="174"/>
                    <a:pt x="243" y="174"/>
                  </a:cubicBezTo>
                  <a:cubicBezTo>
                    <a:pt x="241" y="175"/>
                    <a:pt x="239" y="174"/>
                    <a:pt x="237" y="171"/>
                  </a:cubicBezTo>
                  <a:cubicBezTo>
                    <a:pt x="235" y="169"/>
                    <a:pt x="234" y="167"/>
                    <a:pt x="233" y="164"/>
                  </a:cubicBezTo>
                  <a:cubicBezTo>
                    <a:pt x="232" y="161"/>
                    <a:pt x="231" y="159"/>
                    <a:pt x="231" y="156"/>
                  </a:cubicBezTo>
                  <a:cubicBezTo>
                    <a:pt x="231" y="154"/>
                    <a:pt x="231" y="152"/>
                    <a:pt x="232" y="151"/>
                  </a:cubicBezTo>
                  <a:cubicBezTo>
                    <a:pt x="232" y="149"/>
                    <a:pt x="233" y="148"/>
                    <a:pt x="234" y="148"/>
                  </a:cubicBezTo>
                  <a:cubicBezTo>
                    <a:pt x="235" y="148"/>
                    <a:pt x="236" y="148"/>
                    <a:pt x="237" y="148"/>
                  </a:cubicBezTo>
                  <a:cubicBezTo>
                    <a:pt x="238" y="148"/>
                    <a:pt x="238" y="149"/>
                    <a:pt x="238" y="149"/>
                  </a:cubicBezTo>
                  <a:cubicBezTo>
                    <a:pt x="238" y="148"/>
                    <a:pt x="238" y="148"/>
                    <a:pt x="238" y="148"/>
                  </a:cubicBezTo>
                  <a:cubicBezTo>
                    <a:pt x="238" y="148"/>
                    <a:pt x="238" y="147"/>
                    <a:pt x="238" y="147"/>
                  </a:cubicBezTo>
                  <a:lnTo>
                    <a:pt x="238" y="146"/>
                  </a:lnTo>
                  <a:close/>
                  <a:moveTo>
                    <a:pt x="245" y="146"/>
                  </a:moveTo>
                  <a:lnTo>
                    <a:pt x="248" y="156"/>
                  </a:lnTo>
                  <a:lnTo>
                    <a:pt x="251" y="155"/>
                  </a:lnTo>
                  <a:cubicBezTo>
                    <a:pt x="252" y="155"/>
                    <a:pt x="252" y="155"/>
                    <a:pt x="252" y="154"/>
                  </a:cubicBezTo>
                  <a:cubicBezTo>
                    <a:pt x="252" y="153"/>
                    <a:pt x="252" y="152"/>
                    <a:pt x="252" y="151"/>
                  </a:cubicBezTo>
                  <a:lnTo>
                    <a:pt x="255" y="159"/>
                  </a:lnTo>
                  <a:cubicBezTo>
                    <a:pt x="254" y="158"/>
                    <a:pt x="254" y="158"/>
                    <a:pt x="254" y="157"/>
                  </a:cubicBezTo>
                  <a:cubicBezTo>
                    <a:pt x="253" y="157"/>
                    <a:pt x="253" y="157"/>
                    <a:pt x="253" y="156"/>
                  </a:cubicBezTo>
                  <a:cubicBezTo>
                    <a:pt x="252" y="156"/>
                    <a:pt x="252" y="156"/>
                    <a:pt x="251" y="156"/>
                  </a:cubicBezTo>
                  <a:lnTo>
                    <a:pt x="249" y="157"/>
                  </a:lnTo>
                  <a:lnTo>
                    <a:pt x="252" y="166"/>
                  </a:lnTo>
                  <a:cubicBezTo>
                    <a:pt x="252" y="167"/>
                    <a:pt x="252" y="167"/>
                    <a:pt x="252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3" y="168"/>
                    <a:pt x="253" y="168"/>
                    <a:pt x="254" y="168"/>
                  </a:cubicBezTo>
                  <a:lnTo>
                    <a:pt x="256" y="167"/>
                  </a:lnTo>
                  <a:cubicBezTo>
                    <a:pt x="256" y="167"/>
                    <a:pt x="257" y="167"/>
                    <a:pt x="257" y="166"/>
                  </a:cubicBezTo>
                  <a:cubicBezTo>
                    <a:pt x="257" y="166"/>
                    <a:pt x="258" y="166"/>
                    <a:pt x="258" y="165"/>
                  </a:cubicBezTo>
                  <a:cubicBezTo>
                    <a:pt x="258" y="164"/>
                    <a:pt x="258" y="163"/>
                    <a:pt x="258" y="161"/>
                  </a:cubicBezTo>
                  <a:lnTo>
                    <a:pt x="259" y="168"/>
                  </a:lnTo>
                  <a:lnTo>
                    <a:pt x="250" y="171"/>
                  </a:lnTo>
                  <a:lnTo>
                    <a:pt x="249" y="170"/>
                  </a:lnTo>
                  <a:lnTo>
                    <a:pt x="250" y="170"/>
                  </a:lnTo>
                  <a:cubicBezTo>
                    <a:pt x="250" y="170"/>
                    <a:pt x="250" y="170"/>
                    <a:pt x="251" y="169"/>
                  </a:cubicBezTo>
                  <a:cubicBezTo>
                    <a:pt x="251" y="169"/>
                    <a:pt x="251" y="169"/>
                    <a:pt x="251" y="168"/>
                  </a:cubicBezTo>
                  <a:cubicBezTo>
                    <a:pt x="251" y="168"/>
                    <a:pt x="250" y="167"/>
                    <a:pt x="250" y="166"/>
                  </a:cubicBezTo>
                  <a:lnTo>
                    <a:pt x="244" y="150"/>
                  </a:lnTo>
                  <a:cubicBezTo>
                    <a:pt x="244" y="148"/>
                    <a:pt x="243" y="147"/>
                    <a:pt x="243" y="147"/>
                  </a:cubicBezTo>
                  <a:cubicBezTo>
                    <a:pt x="242" y="147"/>
                    <a:pt x="242" y="147"/>
                    <a:pt x="241" y="147"/>
                  </a:cubicBezTo>
                  <a:lnTo>
                    <a:pt x="241" y="146"/>
                  </a:lnTo>
                  <a:lnTo>
                    <a:pt x="250" y="143"/>
                  </a:lnTo>
                  <a:lnTo>
                    <a:pt x="252" y="148"/>
                  </a:lnTo>
                  <a:cubicBezTo>
                    <a:pt x="251" y="147"/>
                    <a:pt x="251" y="146"/>
                    <a:pt x="251" y="146"/>
                  </a:cubicBezTo>
                  <a:cubicBezTo>
                    <a:pt x="250" y="145"/>
                    <a:pt x="250" y="145"/>
                    <a:pt x="249" y="145"/>
                  </a:cubicBezTo>
                  <a:cubicBezTo>
                    <a:pt x="249" y="145"/>
                    <a:pt x="249" y="145"/>
                    <a:pt x="248" y="145"/>
                  </a:cubicBezTo>
                  <a:lnTo>
                    <a:pt x="24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2308" y="1102"/>
              <a:ext cx="1148" cy="650"/>
            </a:xfrm>
            <a:custGeom>
              <a:avLst/>
              <a:gdLst>
                <a:gd name="T0" fmla="*/ 27309852 w 143"/>
                <a:gd name="T1" fmla="*/ 10151138 h 81"/>
                <a:gd name="T2" fmla="*/ 34545600 w 143"/>
                <a:gd name="T3" fmla="*/ 10151138 h 81"/>
                <a:gd name="T4" fmla="*/ 14171803 w 143"/>
                <a:gd name="T5" fmla="*/ 4793935 h 81"/>
                <a:gd name="T6" fmla="*/ 20606062 w 143"/>
                <a:gd name="T7" fmla="*/ 10947460 h 81"/>
                <a:gd name="T8" fmla="*/ 25710632 w 143"/>
                <a:gd name="T9" fmla="*/ 15471637 h 81"/>
                <a:gd name="T10" fmla="*/ 23542783 w 143"/>
                <a:gd name="T11" fmla="*/ 21629865 h 81"/>
                <a:gd name="T12" fmla="*/ 0 w 143"/>
                <a:gd name="T13" fmla="*/ 21629865 h 81"/>
                <a:gd name="T14" fmla="*/ 2666611 w 143"/>
                <a:gd name="T15" fmla="*/ 20298673 h 81"/>
                <a:gd name="T16" fmla="*/ 15272839 w 143"/>
                <a:gd name="T17" fmla="*/ 20298673 h 81"/>
                <a:gd name="T18" fmla="*/ 21939372 w 143"/>
                <a:gd name="T19" fmla="*/ 14140517 h 81"/>
                <a:gd name="T20" fmla="*/ 10437793 w 143"/>
                <a:gd name="T21" fmla="*/ 7219590 h 81"/>
                <a:gd name="T22" fmla="*/ 14171803 w 143"/>
                <a:gd name="T23" fmla="*/ 4524185 h 81"/>
                <a:gd name="T24" fmla="*/ 37747709 w 143"/>
                <a:gd name="T25" fmla="*/ 6423276 h 81"/>
                <a:gd name="T26" fmla="*/ 34013707 w 143"/>
                <a:gd name="T27" fmla="*/ 12013525 h 81"/>
                <a:gd name="T28" fmla="*/ 31575756 w 143"/>
                <a:gd name="T29" fmla="*/ 12013525 h 81"/>
                <a:gd name="T30" fmla="*/ 28909137 w 143"/>
                <a:gd name="T31" fmla="*/ 21629865 h 81"/>
                <a:gd name="T32" fmla="*/ 25710632 w 143"/>
                <a:gd name="T33" fmla="*/ 21629865 h 81"/>
                <a:gd name="T34" fmla="*/ 28377243 w 143"/>
                <a:gd name="T35" fmla="*/ 12013525 h 81"/>
                <a:gd name="T36" fmla="*/ 25440531 w 143"/>
                <a:gd name="T37" fmla="*/ 12013525 h 81"/>
                <a:gd name="T38" fmla="*/ 27309852 w 143"/>
                <a:gd name="T39" fmla="*/ 10151138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3" h="81">
                  <a:moveTo>
                    <a:pt x="102" y="38"/>
                  </a:moveTo>
                  <a:lnTo>
                    <a:pt x="129" y="38"/>
                  </a:lnTo>
                  <a:cubicBezTo>
                    <a:pt x="135" y="33"/>
                    <a:pt x="68" y="12"/>
                    <a:pt x="53" y="18"/>
                  </a:cubicBezTo>
                  <a:cubicBezTo>
                    <a:pt x="44" y="22"/>
                    <a:pt x="65" y="31"/>
                    <a:pt x="77" y="41"/>
                  </a:cubicBezTo>
                  <a:cubicBezTo>
                    <a:pt x="84" y="46"/>
                    <a:pt x="94" y="54"/>
                    <a:pt x="96" y="58"/>
                  </a:cubicBezTo>
                  <a:cubicBezTo>
                    <a:pt x="101" y="65"/>
                    <a:pt x="97" y="72"/>
                    <a:pt x="88" y="81"/>
                  </a:cubicBezTo>
                  <a:lnTo>
                    <a:pt x="0" y="81"/>
                  </a:lnTo>
                  <a:cubicBezTo>
                    <a:pt x="3" y="78"/>
                    <a:pt x="7" y="76"/>
                    <a:pt x="10" y="76"/>
                  </a:cubicBezTo>
                  <a:lnTo>
                    <a:pt x="57" y="76"/>
                  </a:lnTo>
                  <a:cubicBezTo>
                    <a:pt x="65" y="75"/>
                    <a:pt x="82" y="73"/>
                    <a:pt x="82" y="53"/>
                  </a:cubicBezTo>
                  <a:cubicBezTo>
                    <a:pt x="79" y="40"/>
                    <a:pt x="48" y="37"/>
                    <a:pt x="39" y="27"/>
                  </a:cubicBezTo>
                  <a:cubicBezTo>
                    <a:pt x="35" y="23"/>
                    <a:pt x="41" y="17"/>
                    <a:pt x="53" y="17"/>
                  </a:cubicBezTo>
                  <a:cubicBezTo>
                    <a:pt x="75" y="0"/>
                    <a:pt x="143" y="8"/>
                    <a:pt x="141" y="24"/>
                  </a:cubicBezTo>
                  <a:cubicBezTo>
                    <a:pt x="140" y="33"/>
                    <a:pt x="134" y="39"/>
                    <a:pt x="127" y="45"/>
                  </a:cubicBezTo>
                  <a:lnTo>
                    <a:pt x="118" y="45"/>
                  </a:lnTo>
                  <a:lnTo>
                    <a:pt x="108" y="81"/>
                  </a:lnTo>
                  <a:lnTo>
                    <a:pt x="96" y="81"/>
                  </a:lnTo>
                  <a:lnTo>
                    <a:pt x="106" y="45"/>
                  </a:lnTo>
                  <a:lnTo>
                    <a:pt x="95" y="45"/>
                  </a:lnTo>
                  <a:lnTo>
                    <a:pt x="10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2404" y="1463"/>
              <a:ext cx="265" cy="217"/>
            </a:xfrm>
            <a:custGeom>
              <a:avLst/>
              <a:gdLst>
                <a:gd name="T0" fmla="*/ 1871502 w 33"/>
                <a:gd name="T1" fmla="*/ 0 h 27"/>
                <a:gd name="T2" fmla="*/ 4840241 w 33"/>
                <a:gd name="T3" fmla="*/ 0 h 27"/>
                <a:gd name="T4" fmla="*/ 3472110 w 33"/>
                <a:gd name="T5" fmla="*/ 4593922 h 27"/>
                <a:gd name="T6" fmla="*/ 4840241 w 33"/>
                <a:gd name="T7" fmla="*/ 4593922 h 27"/>
                <a:gd name="T8" fmla="*/ 5909090 w 33"/>
                <a:gd name="T9" fmla="*/ 0 h 27"/>
                <a:gd name="T10" fmla="*/ 8848864 w 33"/>
                <a:gd name="T11" fmla="*/ 0 h 27"/>
                <a:gd name="T12" fmla="*/ 6711743 w 33"/>
                <a:gd name="T13" fmla="*/ 7276830 h 27"/>
                <a:gd name="T14" fmla="*/ 4008631 w 33"/>
                <a:gd name="T15" fmla="*/ 7276830 h 27"/>
                <a:gd name="T16" fmla="*/ 4574101 w 33"/>
                <a:gd name="T17" fmla="*/ 5399089 h 27"/>
                <a:gd name="T18" fmla="*/ 3472110 w 33"/>
                <a:gd name="T19" fmla="*/ 5399089 h 27"/>
                <a:gd name="T20" fmla="*/ 2939773 w 33"/>
                <a:gd name="T21" fmla="*/ 7276830 h 27"/>
                <a:gd name="T22" fmla="*/ 0 w 33"/>
                <a:gd name="T23" fmla="*/ 7276830 h 27"/>
                <a:gd name="T24" fmla="*/ 1871502 w 33"/>
                <a:gd name="T25" fmla="*/ 0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" h="27">
                  <a:moveTo>
                    <a:pt x="7" y="0"/>
                  </a:moveTo>
                  <a:lnTo>
                    <a:pt x="18" y="0"/>
                  </a:lnTo>
                  <a:lnTo>
                    <a:pt x="13" y="17"/>
                  </a:lnTo>
                  <a:lnTo>
                    <a:pt x="18" y="1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5" y="27"/>
                  </a:lnTo>
                  <a:lnTo>
                    <a:pt x="15" y="27"/>
                  </a:lnTo>
                  <a:lnTo>
                    <a:pt x="17" y="20"/>
                  </a:lnTo>
                  <a:lnTo>
                    <a:pt x="13" y="20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2637" y="1463"/>
              <a:ext cx="265" cy="217"/>
            </a:xfrm>
            <a:custGeom>
              <a:avLst/>
              <a:gdLst>
                <a:gd name="T0" fmla="*/ 2137643 w 33"/>
                <a:gd name="T1" fmla="*/ 0 h 27"/>
                <a:gd name="T2" fmla="*/ 0 w 33"/>
                <a:gd name="T3" fmla="*/ 7276830 h 27"/>
                <a:gd name="T4" fmla="*/ 6711743 w 33"/>
                <a:gd name="T5" fmla="*/ 7276830 h 27"/>
                <a:gd name="T6" fmla="*/ 8848864 w 33"/>
                <a:gd name="T7" fmla="*/ 0 h 27"/>
                <a:gd name="T8" fmla="*/ 5909090 w 33"/>
                <a:gd name="T9" fmla="*/ 0 h 27"/>
                <a:gd name="T10" fmla="*/ 4008631 w 33"/>
                <a:gd name="T11" fmla="*/ 6471149 h 27"/>
                <a:gd name="T12" fmla="*/ 2939773 w 33"/>
                <a:gd name="T13" fmla="*/ 6471149 h 27"/>
                <a:gd name="T14" fmla="*/ 4840241 w 33"/>
                <a:gd name="T15" fmla="*/ 0 h 27"/>
                <a:gd name="T16" fmla="*/ 2137643 w 33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27">
                  <a:moveTo>
                    <a:pt x="8" y="0"/>
                  </a:moveTo>
                  <a:lnTo>
                    <a:pt x="0" y="27"/>
                  </a:lnTo>
                  <a:lnTo>
                    <a:pt x="25" y="27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5" y="24"/>
                  </a:lnTo>
                  <a:lnTo>
                    <a:pt x="11" y="24"/>
                  </a:lnTo>
                  <a:lnTo>
                    <a:pt x="1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59944" y="1467243"/>
            <a:ext cx="5015855" cy="1008662"/>
            <a:chOff x="609313" y="1619101"/>
            <a:chExt cx="5015855" cy="1008662"/>
          </a:xfrm>
        </p:grpSpPr>
        <p:grpSp>
          <p:nvGrpSpPr>
            <p:cNvPr id="28" name="组合 27"/>
            <p:cNvGrpSpPr/>
            <p:nvPr/>
          </p:nvGrpSpPr>
          <p:grpSpPr>
            <a:xfrm>
              <a:off x="609313" y="1619101"/>
              <a:ext cx="5015855" cy="1008662"/>
              <a:chOff x="609313" y="1619101"/>
              <a:chExt cx="5015855" cy="1008662"/>
            </a:xfrm>
          </p:grpSpPr>
          <p:sp>
            <p:nvSpPr>
              <p:cNvPr id="30" name="MH_SubTitle_1"/>
              <p:cNvSpPr/>
              <p:nvPr>
                <p:custDataLst>
                  <p:tags r:id="rId1"/>
                </p:custDataLst>
              </p:nvPr>
            </p:nvSpPr>
            <p:spPr>
              <a:xfrm>
                <a:off x="609313" y="1628800"/>
                <a:ext cx="828279" cy="998963"/>
              </a:xfrm>
              <a:custGeom>
                <a:avLst/>
                <a:gdLst>
                  <a:gd name="connsiteX0" fmla="*/ 496843 w 993687"/>
                  <a:gd name="connsiteY0" fmla="*/ 100503 h 1199267"/>
                  <a:gd name="connsiteX1" fmla="*/ 100503 w 993687"/>
                  <a:gd name="connsiteY1" fmla="*/ 496844 h 1199267"/>
                  <a:gd name="connsiteX2" fmla="*/ 496843 w 993687"/>
                  <a:gd name="connsiteY2" fmla="*/ 893185 h 1199267"/>
                  <a:gd name="connsiteX3" fmla="*/ 893185 w 993687"/>
                  <a:gd name="connsiteY3" fmla="*/ 496845 h 1199267"/>
                  <a:gd name="connsiteX4" fmla="*/ 496843 w 993687"/>
                  <a:gd name="connsiteY4" fmla="*/ 100503 h 1199267"/>
                  <a:gd name="connsiteX5" fmla="*/ 509266 w 993687"/>
                  <a:gd name="connsiteY5" fmla="*/ 156 h 1199267"/>
                  <a:gd name="connsiteX6" fmla="*/ 856839 w 993687"/>
                  <a:gd name="connsiteY6" fmla="*/ 154416 h 1199267"/>
                  <a:gd name="connsiteX7" fmla="*/ 856838 w 993687"/>
                  <a:gd name="connsiteY7" fmla="*/ 154417 h 1199267"/>
                  <a:gd name="connsiteX8" fmla="*/ 839271 w 993687"/>
                  <a:gd name="connsiteY8" fmla="*/ 856840 h 1199267"/>
                  <a:gd name="connsiteX9" fmla="*/ 479277 w 993687"/>
                  <a:gd name="connsiteY9" fmla="*/ 1199267 h 1199267"/>
                  <a:gd name="connsiteX10" fmla="*/ 136849 w 993687"/>
                  <a:gd name="connsiteY10" fmla="*/ 839272 h 1199267"/>
                  <a:gd name="connsiteX11" fmla="*/ 154416 w 993687"/>
                  <a:gd name="connsiteY11" fmla="*/ 136849 h 1199267"/>
                  <a:gd name="connsiteX12" fmla="*/ 509266 w 993687"/>
                  <a:gd name="connsiteY12" fmla="*/ 156 h 119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93687" h="1199267">
                    <a:moveTo>
                      <a:pt x="496843" y="100503"/>
                    </a:moveTo>
                    <a:cubicBezTo>
                      <a:pt x="277951" y="100504"/>
                      <a:pt x="100502" y="277952"/>
                      <a:pt x="100503" y="496844"/>
                    </a:cubicBezTo>
                    <a:cubicBezTo>
                      <a:pt x="100502" y="715738"/>
                      <a:pt x="277950" y="893186"/>
                      <a:pt x="496843" y="893185"/>
                    </a:cubicBezTo>
                    <a:cubicBezTo>
                      <a:pt x="715737" y="893185"/>
                      <a:pt x="893185" y="715737"/>
                      <a:pt x="893185" y="496845"/>
                    </a:cubicBezTo>
                    <a:cubicBezTo>
                      <a:pt x="893185" y="277951"/>
                      <a:pt x="715737" y="100503"/>
                      <a:pt x="496843" y="100503"/>
                    </a:cubicBezTo>
                    <a:close/>
                    <a:moveTo>
                      <a:pt x="509266" y="156"/>
                    </a:moveTo>
                    <a:cubicBezTo>
                      <a:pt x="636380" y="3335"/>
                      <a:pt x="762280" y="55006"/>
                      <a:pt x="856839" y="154416"/>
                    </a:cubicBezTo>
                    <a:lnTo>
                      <a:pt x="856838" y="154417"/>
                    </a:lnTo>
                    <a:cubicBezTo>
                      <a:pt x="1045956" y="353237"/>
                      <a:pt x="1038091" y="667722"/>
                      <a:pt x="839271" y="856840"/>
                    </a:cubicBezTo>
                    <a:lnTo>
                      <a:pt x="479277" y="1199267"/>
                    </a:lnTo>
                    <a:lnTo>
                      <a:pt x="136849" y="839272"/>
                    </a:lnTo>
                    <a:cubicBezTo>
                      <a:pt x="-52268" y="640452"/>
                      <a:pt x="-44403" y="325967"/>
                      <a:pt x="154416" y="136849"/>
                    </a:cubicBezTo>
                    <a:cubicBezTo>
                      <a:pt x="253826" y="42291"/>
                      <a:pt x="382152" y="-3023"/>
                      <a:pt x="509266" y="1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108000" bIns="180000" anchor="ctr">
                <a:normAutofit/>
              </a:bodyPr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02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448704" y="1619101"/>
                <a:ext cx="4176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气路采集装置的设计</a:t>
                </a: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1437592" y="2080766"/>
                <a:ext cx="3362264" cy="0"/>
              </a:xfrm>
              <a:prstGeom prst="line">
                <a:avLst/>
              </a:prstGeom>
              <a:ln w="31750">
                <a:solidFill>
                  <a:srgbClr val="2051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/>
            <p:cNvSpPr txBox="1"/>
            <p:nvPr/>
          </p:nvSpPr>
          <p:spPr>
            <a:xfrm>
              <a:off x="1419976" y="2128281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299335" y="201154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气密性，控制简单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067989-0EA2-4549-ACD3-140594539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80" y="1902329"/>
            <a:ext cx="6572114" cy="49556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4CADC3-E918-442B-8E50-15A10F1E8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20" y="3138653"/>
            <a:ext cx="4609964" cy="260429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28AFCF1-8954-4123-AFD8-56062410EBCB}"/>
              </a:ext>
            </a:extLst>
          </p:cNvPr>
          <p:cNvSpPr txBox="1"/>
          <p:nvPr/>
        </p:nvSpPr>
        <p:spPr>
          <a:xfrm>
            <a:off x="445856" y="58772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年提出的一种肺癌气路采集装置</a:t>
            </a:r>
          </a:p>
        </p:txBody>
      </p:sp>
    </p:spTree>
    <p:extLst>
      <p:ext uri="{BB962C8B-B14F-4D97-AF65-F5344CB8AC3E}">
        <p14:creationId xmlns:p14="http://schemas.microsoft.com/office/powerpoint/2010/main" val="76165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9944" y="1467243"/>
            <a:ext cx="5015855" cy="1008662"/>
            <a:chOff x="609313" y="1619101"/>
            <a:chExt cx="5015855" cy="1008662"/>
          </a:xfrm>
        </p:grpSpPr>
        <p:sp>
          <p:nvSpPr>
            <p:cNvPr id="30" name="MH_SubTitle_1"/>
            <p:cNvSpPr/>
            <p:nvPr>
              <p:custDataLst>
                <p:tags r:id="rId1"/>
              </p:custDataLst>
            </p:nvPr>
          </p:nvSpPr>
          <p:spPr>
            <a:xfrm>
              <a:off x="609313" y="1628800"/>
              <a:ext cx="828279" cy="99896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03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48704" y="1619101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传感器阵列选择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437592" y="2080766"/>
              <a:ext cx="3362264" cy="0"/>
            </a:xfrm>
            <a:prstGeom prst="line">
              <a:avLst/>
            </a:prstGeom>
            <a:ln w="31750">
              <a:solidFill>
                <a:srgbClr val="205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7C1F9BE-19A4-4A82-A204-25F88E1C5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202" y="1179635"/>
            <a:ext cx="5284453" cy="3179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200819-DA34-4C97-A381-3220F3870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042" y="4537731"/>
            <a:ext cx="2710769" cy="23235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6B0AD8-002C-41F8-BD02-95D3C2492E3B}"/>
              </a:ext>
            </a:extLst>
          </p:cNvPr>
          <p:cNvSpPr txBox="1"/>
          <p:nvPr/>
        </p:nvSpPr>
        <p:spPr>
          <a:xfrm>
            <a:off x="191344" y="6092439"/>
            <a:ext cx="830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传感器阵列  </a:t>
            </a:r>
            <a:r>
              <a:rPr lang="en-US" altLang="zh-CN" dirty="0"/>
              <a:t>----</a:t>
            </a:r>
            <a:r>
              <a:rPr lang="zh-CN" altLang="en-US" dirty="0"/>
              <a:t>氧化还原反应 </a:t>
            </a:r>
            <a:r>
              <a:rPr lang="en-US" altLang="zh-CN" dirty="0"/>
              <a:t>----》</a:t>
            </a:r>
            <a:r>
              <a:rPr lang="zh-CN" altLang="en-US" dirty="0"/>
              <a:t>不同气体电阻率变化曲线</a:t>
            </a:r>
            <a:endParaRPr lang="zh-Hans-HK" altLang="en-US" dirty="0"/>
          </a:p>
          <a:p>
            <a:endParaRPr lang="zh-Hans-HK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9CC8CA-D174-4EB4-988A-13BD14D34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61" y="2475905"/>
            <a:ext cx="5827672" cy="312256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2014DDC-179F-45EE-834F-A0C8DB0F686D}"/>
              </a:ext>
            </a:extLst>
          </p:cNvPr>
          <p:cNvSpPr txBox="1"/>
          <p:nvPr/>
        </p:nvSpPr>
        <p:spPr>
          <a:xfrm>
            <a:off x="8361199" y="4303641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传感器能检测的</a:t>
            </a:r>
            <a:r>
              <a:rPr lang="en-US" altLang="zh-CN" sz="1200" dirty="0"/>
              <a:t>VOCs</a:t>
            </a:r>
            <a:r>
              <a:rPr lang="zh-CN" altLang="en-US" sz="1200" dirty="0"/>
              <a:t>气体</a:t>
            </a:r>
            <a:endParaRPr lang="zh-Hans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858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9944" y="1467243"/>
            <a:ext cx="5015855" cy="1008662"/>
            <a:chOff x="609313" y="1619101"/>
            <a:chExt cx="5015855" cy="1008662"/>
          </a:xfrm>
        </p:grpSpPr>
        <p:sp>
          <p:nvSpPr>
            <p:cNvPr id="30" name="MH_SubTitle_1"/>
            <p:cNvSpPr/>
            <p:nvPr>
              <p:custDataLst>
                <p:tags r:id="rId1"/>
              </p:custDataLst>
            </p:nvPr>
          </p:nvSpPr>
          <p:spPr>
            <a:xfrm>
              <a:off x="609313" y="1628800"/>
              <a:ext cx="828279" cy="99896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04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48704" y="1619101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电子鼻实物图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437592" y="2080766"/>
              <a:ext cx="3362264" cy="0"/>
            </a:xfrm>
            <a:prstGeom prst="line">
              <a:avLst/>
            </a:prstGeom>
            <a:ln w="31750">
              <a:solidFill>
                <a:srgbClr val="205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E6A7B8D-61EF-47EF-A59D-95DF9C5FB8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2" y="2408904"/>
            <a:ext cx="4964020" cy="37230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E0D6E88-6865-4D2D-92D9-62A23984DD2D}"/>
              </a:ext>
            </a:extLst>
          </p:cNvPr>
          <p:cNvSpPr txBox="1"/>
          <p:nvPr/>
        </p:nvSpPr>
        <p:spPr>
          <a:xfrm>
            <a:off x="2551969" y="620197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电子鼻内部实物图</a:t>
            </a:r>
            <a:endParaRPr lang="zh-Hans-HK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FF7683-1A64-423F-B685-5D8D06EE9B84}"/>
              </a:ext>
            </a:extLst>
          </p:cNvPr>
          <p:cNvSpPr txBox="1"/>
          <p:nvPr/>
        </p:nvSpPr>
        <p:spPr>
          <a:xfrm>
            <a:off x="8497603" y="620197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电子鼻外部控制模块</a:t>
            </a:r>
            <a:endParaRPr lang="zh-Hans-HK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0593F9-4599-4E87-9D90-F324F1A30D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434275"/>
            <a:ext cx="4377903" cy="36976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95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B9F3DC-02E5-49D9-AB45-381E2C1093EC}"/>
              </a:ext>
            </a:extLst>
          </p:cNvPr>
          <p:cNvGrpSpPr/>
          <p:nvPr/>
        </p:nvGrpSpPr>
        <p:grpSpPr>
          <a:xfrm>
            <a:off x="432073" y="1340218"/>
            <a:ext cx="5015855" cy="1008662"/>
            <a:chOff x="609313" y="1619101"/>
            <a:chExt cx="5015855" cy="1008662"/>
          </a:xfrm>
        </p:grpSpPr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9F238B8A-C3C3-4466-8A24-E969287CF36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313" y="1628800"/>
              <a:ext cx="828279" cy="99896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01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EFCE34-2045-40F7-B185-7C8D0B682989}"/>
                </a:ext>
              </a:extLst>
            </p:cNvPr>
            <p:cNvSpPr txBox="1"/>
            <p:nvPr/>
          </p:nvSpPr>
          <p:spPr>
            <a:xfrm>
              <a:off x="1448704" y="1619101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数据样本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08B4969-A8E0-42BB-ABB7-213ED27B3806}"/>
                </a:ext>
              </a:extLst>
            </p:cNvPr>
            <p:cNvCxnSpPr/>
            <p:nvPr/>
          </p:nvCxnSpPr>
          <p:spPr>
            <a:xfrm>
              <a:off x="1437592" y="2080766"/>
              <a:ext cx="3362264" cy="0"/>
            </a:xfrm>
            <a:prstGeom prst="line">
              <a:avLst/>
            </a:prstGeom>
            <a:ln w="31750">
              <a:solidFill>
                <a:srgbClr val="205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B70F94F-9378-4C8F-9A46-3C0B895E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190464"/>
            <a:ext cx="8871346" cy="4501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B9F3DC-02E5-49D9-AB45-381E2C1093EC}"/>
              </a:ext>
            </a:extLst>
          </p:cNvPr>
          <p:cNvGrpSpPr/>
          <p:nvPr/>
        </p:nvGrpSpPr>
        <p:grpSpPr>
          <a:xfrm>
            <a:off x="432073" y="1340218"/>
            <a:ext cx="5015855" cy="1008662"/>
            <a:chOff x="609313" y="1619101"/>
            <a:chExt cx="5015855" cy="1008662"/>
          </a:xfrm>
        </p:grpSpPr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9F238B8A-C3C3-4466-8A24-E969287CF36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313" y="1628800"/>
              <a:ext cx="828279" cy="99896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02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EFCE34-2045-40F7-B185-7C8D0B682989}"/>
                </a:ext>
              </a:extLst>
            </p:cNvPr>
            <p:cNvSpPr txBox="1"/>
            <p:nvPr/>
          </p:nvSpPr>
          <p:spPr>
            <a:xfrm>
              <a:off x="1448704" y="1619101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原始数据形式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08B4969-A8E0-42BB-ABB7-213ED27B3806}"/>
                </a:ext>
              </a:extLst>
            </p:cNvPr>
            <p:cNvCxnSpPr/>
            <p:nvPr/>
          </p:nvCxnSpPr>
          <p:spPr>
            <a:xfrm>
              <a:off x="1437592" y="2080766"/>
              <a:ext cx="3362264" cy="0"/>
            </a:xfrm>
            <a:prstGeom prst="line">
              <a:avLst/>
            </a:prstGeom>
            <a:ln w="31750">
              <a:solidFill>
                <a:srgbClr val="205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F6B73AF-4F43-4C57-864D-17292242C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0" y="2316767"/>
            <a:ext cx="5301339" cy="3942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42975E5-C4AC-4615-B4DF-A6F86065AE84}"/>
              </a:ext>
            </a:extLst>
          </p:cNvPr>
          <p:cNvSpPr/>
          <p:nvPr/>
        </p:nvSpPr>
        <p:spPr>
          <a:xfrm>
            <a:off x="6189546" y="2145823"/>
            <a:ext cx="560281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数据：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15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个传感器每次采集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200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次数据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构成传感器的特征图谱</a:t>
            </a:r>
            <a:endParaRPr lang="zh-Hans-HK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DA96E5-634F-44E9-AEDE-246A4C8E37F0}"/>
              </a:ext>
            </a:extLst>
          </p:cNvPr>
          <p:cNvSpPr/>
          <p:nvPr/>
        </p:nvSpPr>
        <p:spPr>
          <a:xfrm>
            <a:off x="6189545" y="4378071"/>
            <a:ext cx="5602815" cy="20928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000" dirty="0"/>
              <a:t>原始数据存在哪些问题？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噪声没有剔除</a:t>
            </a:r>
            <a:endParaRPr lang="en-US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无用信息过多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ans-HK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直接调用原始数据 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-- 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维数过大</a:t>
            </a:r>
            <a:endParaRPr lang="zh-Hans-HK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C942A0B-94BD-493D-A07B-C6CC38A48956}"/>
              </a:ext>
            </a:extLst>
          </p:cNvPr>
          <p:cNvCxnSpPr/>
          <p:nvPr/>
        </p:nvCxnSpPr>
        <p:spPr>
          <a:xfrm>
            <a:off x="6189545" y="4018031"/>
            <a:ext cx="5602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5D96158-6CB9-415B-9ECD-E6CCE6A2AD74}"/>
              </a:ext>
            </a:extLst>
          </p:cNvPr>
          <p:cNvSpPr txBox="1"/>
          <p:nvPr/>
        </p:nvSpPr>
        <p:spPr>
          <a:xfrm>
            <a:off x="2135560" y="635586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人体呼出气体的采样图</a:t>
            </a:r>
            <a:endParaRPr lang="zh-Hans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48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B9F3DC-02E5-49D9-AB45-381E2C1093EC}"/>
              </a:ext>
            </a:extLst>
          </p:cNvPr>
          <p:cNvGrpSpPr/>
          <p:nvPr/>
        </p:nvGrpSpPr>
        <p:grpSpPr>
          <a:xfrm>
            <a:off x="432073" y="1340218"/>
            <a:ext cx="5015855" cy="1008662"/>
            <a:chOff x="609313" y="1619101"/>
            <a:chExt cx="5015855" cy="1008662"/>
          </a:xfrm>
        </p:grpSpPr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9F238B8A-C3C3-4466-8A24-E969287CF36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313" y="1628800"/>
              <a:ext cx="828279" cy="99896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03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EFCE34-2045-40F7-B185-7C8D0B682989}"/>
                </a:ext>
              </a:extLst>
            </p:cNvPr>
            <p:cNvSpPr txBox="1"/>
            <p:nvPr/>
          </p:nvSpPr>
          <p:spPr>
            <a:xfrm>
              <a:off x="1448704" y="1619101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维特征提取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08B4969-A8E0-42BB-ABB7-213ED27B3806}"/>
                </a:ext>
              </a:extLst>
            </p:cNvPr>
            <p:cNvCxnSpPr/>
            <p:nvPr/>
          </p:nvCxnSpPr>
          <p:spPr>
            <a:xfrm>
              <a:off x="1437592" y="2080766"/>
              <a:ext cx="3362264" cy="0"/>
            </a:xfrm>
            <a:prstGeom prst="line">
              <a:avLst/>
            </a:prstGeom>
            <a:ln w="31750">
              <a:solidFill>
                <a:srgbClr val="205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42975E5-C4AC-4615-B4DF-A6F86065AE84}"/>
              </a:ext>
            </a:extLst>
          </p:cNvPr>
          <p:cNvSpPr/>
          <p:nvPr/>
        </p:nvSpPr>
        <p:spPr>
          <a:xfrm>
            <a:off x="6312024" y="3600759"/>
            <a:ext cx="560281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45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维特征提取：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最大值：特征曲线成上升状态，取其最大值；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最小值：特征曲线成下降状态，取其最小值；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峰值时间：到达最大值和最小值的时间</a:t>
            </a:r>
            <a:endParaRPr lang="zh-Hans-HK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D96158-6CB9-415B-9ECD-E6CCE6A2AD74}"/>
              </a:ext>
            </a:extLst>
          </p:cNvPr>
          <p:cNvSpPr txBox="1"/>
          <p:nvPr/>
        </p:nvSpPr>
        <p:spPr>
          <a:xfrm>
            <a:off x="2135560" y="635586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人体呼出气体的采样图</a:t>
            </a:r>
            <a:endParaRPr lang="zh-Hans-HK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ABEC4-A3CE-4A6D-8726-3CB4F1E4B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464871"/>
            <a:ext cx="5602815" cy="43031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43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B9F3DC-02E5-49D9-AB45-381E2C1093EC}"/>
              </a:ext>
            </a:extLst>
          </p:cNvPr>
          <p:cNvGrpSpPr/>
          <p:nvPr/>
        </p:nvGrpSpPr>
        <p:grpSpPr>
          <a:xfrm>
            <a:off x="432073" y="1340218"/>
            <a:ext cx="5015855" cy="1008662"/>
            <a:chOff x="609313" y="1619101"/>
            <a:chExt cx="5015855" cy="1008662"/>
          </a:xfrm>
        </p:grpSpPr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9F238B8A-C3C3-4466-8A24-E969287CF36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313" y="1628800"/>
              <a:ext cx="828279" cy="99896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04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EFCE34-2045-40F7-B185-7C8D0B682989}"/>
                </a:ext>
              </a:extLst>
            </p:cNvPr>
            <p:cNvSpPr txBox="1"/>
            <p:nvPr/>
          </p:nvSpPr>
          <p:spPr>
            <a:xfrm>
              <a:off x="1448704" y="1619101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分类器方法介绍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08B4969-A8E0-42BB-ABB7-213ED27B3806}"/>
                </a:ext>
              </a:extLst>
            </p:cNvPr>
            <p:cNvCxnSpPr/>
            <p:nvPr/>
          </p:nvCxnSpPr>
          <p:spPr>
            <a:xfrm>
              <a:off x="1437592" y="2080766"/>
              <a:ext cx="3362264" cy="0"/>
            </a:xfrm>
            <a:prstGeom prst="line">
              <a:avLst/>
            </a:prstGeom>
            <a:ln w="31750">
              <a:solidFill>
                <a:srgbClr val="205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41D7FD8-D63E-47CD-A82C-21814EE36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2316767"/>
            <a:ext cx="4586400" cy="4300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5E4AC5-2495-4AC6-A178-EE9A972F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3068960"/>
            <a:ext cx="546735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369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B9F3DC-02E5-49D9-AB45-381E2C1093EC}"/>
              </a:ext>
            </a:extLst>
          </p:cNvPr>
          <p:cNvGrpSpPr/>
          <p:nvPr/>
        </p:nvGrpSpPr>
        <p:grpSpPr>
          <a:xfrm>
            <a:off x="432073" y="1340218"/>
            <a:ext cx="5015855" cy="1008662"/>
            <a:chOff x="609313" y="1619101"/>
            <a:chExt cx="5015855" cy="1008662"/>
          </a:xfrm>
        </p:grpSpPr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9F238B8A-C3C3-4466-8A24-E969287CF36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313" y="1628800"/>
              <a:ext cx="828279" cy="99896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05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EFCE34-2045-40F7-B185-7C8D0B682989}"/>
                </a:ext>
              </a:extLst>
            </p:cNvPr>
            <p:cNvSpPr txBox="1"/>
            <p:nvPr/>
          </p:nvSpPr>
          <p:spPr>
            <a:xfrm>
              <a:off x="1448704" y="1619101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08B4969-A8E0-42BB-ABB7-213ED27B3806}"/>
                </a:ext>
              </a:extLst>
            </p:cNvPr>
            <p:cNvCxnSpPr/>
            <p:nvPr/>
          </p:nvCxnSpPr>
          <p:spPr>
            <a:xfrm>
              <a:off x="1437592" y="2080766"/>
              <a:ext cx="3362264" cy="0"/>
            </a:xfrm>
            <a:prstGeom prst="line">
              <a:avLst/>
            </a:prstGeom>
            <a:ln w="31750">
              <a:solidFill>
                <a:srgbClr val="205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2E2FC2C-62EF-4A2F-9CC5-B335FC85F147}"/>
              </a:ext>
            </a:extLst>
          </p:cNvPr>
          <p:cNvSpPr/>
          <p:nvPr/>
        </p:nvSpPr>
        <p:spPr>
          <a:xfrm>
            <a:off x="1861364" y="6011365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五种液体分类结果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CBDE3B-E04F-4ECA-BA27-2398B382F027}"/>
              </a:ext>
            </a:extLst>
          </p:cNvPr>
          <p:cNvSpPr/>
          <p:nvPr/>
        </p:nvSpPr>
        <p:spPr>
          <a:xfrm>
            <a:off x="8088723" y="6011365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男女呼出气体分类</a:t>
            </a:r>
            <a:endParaRPr lang="en-US" altLang="zh-CN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C780A541-7600-4F07-823F-B8D93243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79431"/>
              </p:ext>
            </p:extLst>
          </p:nvPr>
        </p:nvGraphicFramePr>
        <p:xfrm>
          <a:off x="191345" y="2666030"/>
          <a:ext cx="556601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54">
                  <a:extLst>
                    <a:ext uri="{9D8B030D-6E8A-4147-A177-3AD203B41FA5}">
                      <a16:colId xmlns:a16="http://schemas.microsoft.com/office/drawing/2014/main" val="559140136"/>
                    </a:ext>
                  </a:extLst>
                </a:gridCol>
                <a:gridCol w="1225754">
                  <a:extLst>
                    <a:ext uri="{9D8B030D-6E8A-4147-A177-3AD203B41FA5}">
                      <a16:colId xmlns:a16="http://schemas.microsoft.com/office/drawing/2014/main" val="440918642"/>
                    </a:ext>
                  </a:extLst>
                </a:gridCol>
                <a:gridCol w="1225754">
                  <a:extLst>
                    <a:ext uri="{9D8B030D-6E8A-4147-A177-3AD203B41FA5}">
                      <a16:colId xmlns:a16="http://schemas.microsoft.com/office/drawing/2014/main" val="978230058"/>
                    </a:ext>
                  </a:extLst>
                </a:gridCol>
                <a:gridCol w="944376">
                  <a:extLst>
                    <a:ext uri="{9D8B030D-6E8A-4147-A177-3AD203B41FA5}">
                      <a16:colId xmlns:a16="http://schemas.microsoft.com/office/drawing/2014/main" val="145178314"/>
                    </a:ext>
                  </a:extLst>
                </a:gridCol>
                <a:gridCol w="944376">
                  <a:extLst>
                    <a:ext uri="{9D8B030D-6E8A-4147-A177-3AD203B41FA5}">
                      <a16:colId xmlns:a16="http://schemas.microsoft.com/office/drawing/2014/main" val="2257283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r>
                        <a:rPr lang="zh-CN" altLang="en-US" dirty="0"/>
                        <a:t>折检验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留一法检验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留一法检验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6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82.4%</a:t>
                      </a:r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68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5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87.2%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5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朴素贝叶斯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93.6%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6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感知机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线性</a:t>
                      </a:r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29990"/>
                  </a:ext>
                </a:extLst>
              </a:tr>
            </a:tbl>
          </a:graphicData>
        </a:graphic>
      </p:graphicFrame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C6F3E3-EB28-4C06-AA3F-2585CC303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23531"/>
              </p:ext>
            </p:extLst>
          </p:nvPr>
        </p:nvGraphicFramePr>
        <p:xfrm>
          <a:off x="6196802" y="2666030"/>
          <a:ext cx="5800067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56">
                  <a:extLst>
                    <a:ext uri="{9D8B030D-6E8A-4147-A177-3AD203B41FA5}">
                      <a16:colId xmlns:a16="http://schemas.microsoft.com/office/drawing/2014/main" val="559140136"/>
                    </a:ext>
                  </a:extLst>
                </a:gridCol>
                <a:gridCol w="1319814">
                  <a:extLst>
                    <a:ext uri="{9D8B030D-6E8A-4147-A177-3AD203B41FA5}">
                      <a16:colId xmlns:a16="http://schemas.microsoft.com/office/drawing/2014/main" val="440918642"/>
                    </a:ext>
                  </a:extLst>
                </a:gridCol>
                <a:gridCol w="1255685">
                  <a:extLst>
                    <a:ext uri="{9D8B030D-6E8A-4147-A177-3AD203B41FA5}">
                      <a16:colId xmlns:a16="http://schemas.microsoft.com/office/drawing/2014/main" val="978230058"/>
                    </a:ext>
                  </a:extLst>
                </a:gridCol>
                <a:gridCol w="1016506">
                  <a:extLst>
                    <a:ext uri="{9D8B030D-6E8A-4147-A177-3AD203B41FA5}">
                      <a16:colId xmlns:a16="http://schemas.microsoft.com/office/drawing/2014/main" val="145178314"/>
                    </a:ext>
                  </a:extLst>
                </a:gridCol>
                <a:gridCol w="1016506">
                  <a:extLst>
                    <a:ext uri="{9D8B030D-6E8A-4147-A177-3AD203B41FA5}">
                      <a16:colId xmlns:a16="http://schemas.microsoft.com/office/drawing/2014/main" val="185065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r>
                        <a:rPr lang="zh-CN" altLang="en-US" dirty="0"/>
                        <a:t>折检验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留一法检验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留一法检验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6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70%</a:t>
                      </a:r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96%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68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5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5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朴素贝叶斯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6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感知机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线性</a:t>
                      </a:r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2999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B34DBA23-4139-474D-9AF8-66A5C4CF3E75}"/>
              </a:ext>
            </a:extLst>
          </p:cNvPr>
          <p:cNvSpPr/>
          <p:nvPr/>
        </p:nvSpPr>
        <p:spPr>
          <a:xfrm>
            <a:off x="1260352" y="1884517"/>
            <a:ext cx="3362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不对特征进行降维的分类结果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2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B9F3DC-02E5-49D9-AB45-381E2C1093EC}"/>
              </a:ext>
            </a:extLst>
          </p:cNvPr>
          <p:cNvGrpSpPr/>
          <p:nvPr/>
        </p:nvGrpSpPr>
        <p:grpSpPr>
          <a:xfrm>
            <a:off x="432073" y="1340218"/>
            <a:ext cx="5015855" cy="1008662"/>
            <a:chOff x="609313" y="1619101"/>
            <a:chExt cx="5015855" cy="1008662"/>
          </a:xfrm>
        </p:grpSpPr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9F238B8A-C3C3-4466-8A24-E969287CF36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313" y="1628800"/>
              <a:ext cx="828279" cy="99896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06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EFCE34-2045-40F7-B185-7C8D0B682989}"/>
                </a:ext>
              </a:extLst>
            </p:cNvPr>
            <p:cNvSpPr txBox="1"/>
            <p:nvPr/>
          </p:nvSpPr>
          <p:spPr>
            <a:xfrm>
              <a:off x="1448704" y="1619101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PCA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降维处理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08B4969-A8E0-42BB-ABB7-213ED27B3806}"/>
                </a:ext>
              </a:extLst>
            </p:cNvPr>
            <p:cNvCxnSpPr/>
            <p:nvPr/>
          </p:nvCxnSpPr>
          <p:spPr>
            <a:xfrm>
              <a:off x="1437592" y="2080766"/>
              <a:ext cx="3362264" cy="0"/>
            </a:xfrm>
            <a:prstGeom prst="line">
              <a:avLst/>
            </a:prstGeom>
            <a:ln w="31750">
              <a:solidFill>
                <a:srgbClr val="205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CC3B9118-C907-4F27-9B39-DCC4F4A02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32" y="2645544"/>
            <a:ext cx="5138327" cy="34382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2E2FC2C-62EF-4A2F-9CC5-B335FC85F147}"/>
              </a:ext>
            </a:extLst>
          </p:cNvPr>
          <p:cNvSpPr/>
          <p:nvPr/>
        </p:nvSpPr>
        <p:spPr>
          <a:xfrm>
            <a:off x="1859611" y="6212311"/>
            <a:ext cx="300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五种液体样本降维后分布</a:t>
            </a:r>
            <a:endParaRPr lang="en-US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9FAC9BC-0124-4BFF-8BE6-C9A17F800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636912"/>
            <a:ext cx="5299542" cy="34382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BCBDE3B-E04F-4ECA-BA27-2398B382F027}"/>
              </a:ext>
            </a:extLst>
          </p:cNvPr>
          <p:cNvSpPr/>
          <p:nvPr/>
        </p:nvSpPr>
        <p:spPr>
          <a:xfrm>
            <a:off x="7896200" y="6208738"/>
            <a:ext cx="2994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男女样本降维后分布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95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</p:spPr>
        <p:txBody>
          <a:bodyPr/>
          <a:lstStyle/>
          <a:p>
            <a:r>
              <a:rPr lang="zh-CN" altLang="en-US" dirty="0"/>
              <a:t>体会和改进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2F8493-930E-4672-8960-B450B359F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834352"/>
            <a:ext cx="1477328" cy="147732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559027BB-AF34-4779-87C6-C95835DE4258}"/>
              </a:ext>
            </a:extLst>
          </p:cNvPr>
          <p:cNvSpPr/>
          <p:nvPr/>
        </p:nvSpPr>
        <p:spPr>
          <a:xfrm>
            <a:off x="3215680" y="4000415"/>
            <a:ext cx="8136904" cy="20928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000" dirty="0"/>
              <a:t>改进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让设备更简单：需要解决在不加萃取吸附的条件下，能有效进行疾病的筛选；</a:t>
            </a:r>
            <a:endParaRPr lang="en-US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减少干扰因素：剔除温度、压力、湿度对数据的干扰；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s-HK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减少测量误差：采用过采样，算平均值的方法，减少随机误差。</a:t>
            </a:r>
            <a:endParaRPr lang="zh-Hans-HK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5E26867-54A0-46CF-AB05-78588188E7F3}"/>
              </a:ext>
            </a:extLst>
          </p:cNvPr>
          <p:cNvCxnSpPr>
            <a:cxnSpLocks/>
          </p:cNvCxnSpPr>
          <p:nvPr/>
        </p:nvCxnSpPr>
        <p:spPr>
          <a:xfrm>
            <a:off x="3215680" y="3573016"/>
            <a:ext cx="81369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9B7E0AD0-758D-4FCB-BBAE-5932A06B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1556792"/>
            <a:ext cx="8136904" cy="16312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dk1"/>
                </a:solidFill>
              </a:rPr>
              <a:t>总结：</a:t>
            </a:r>
            <a:endParaRPr lang="en-US" altLang="zh-CN" sz="2000" dirty="0">
              <a:solidFill>
                <a:schemeClr val="dk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Hans-HK" sz="2000" dirty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人体呼出气体含有多种特征，</a:t>
            </a:r>
            <a:r>
              <a:rPr lang="zh-Hans-HK" altLang="zh-Hans-HK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lang="zh-Hans-HK" altLang="zh-Hans-HK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有希望区分出不同疾病的气体差异 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；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ans-HK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Hans-HK" altLang="zh-Hans-HK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数据量太少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，且采集装置受限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r>
              <a:rPr lang="zh-Hans-HK" altLang="zh-Hans-HK" sz="2000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52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07F9F0C-ECAC-4E05-9177-F2458BB96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31904" y="1628800"/>
            <a:ext cx="2232248" cy="503237"/>
          </a:xfrm>
        </p:spPr>
        <p:txBody>
          <a:bodyPr/>
          <a:lstStyle/>
          <a:p>
            <a:r>
              <a:rPr lang="en-US" altLang="zh-Hans-HK" dirty="0"/>
              <a:t>PART  02</a:t>
            </a:r>
            <a:endParaRPr lang="zh-Hans-HK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3ED23AA4-F6D8-4D24-96CC-1F3F41CD98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Hans-HK" dirty="0"/>
              <a:t>PART  03</a:t>
            </a:r>
            <a:endParaRPr lang="zh-Hans-HK" altLang="en-US" dirty="0"/>
          </a:p>
          <a:p>
            <a:endParaRPr lang="zh-Hans-HK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60D63DB4-3E71-4ABA-A6E8-B7D6453433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Hans-HK" dirty="0"/>
              <a:t>PART  04</a:t>
            </a:r>
            <a:endParaRPr lang="zh-Hans-HK" altLang="en-US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23269A2E-3DE3-4163-AC98-86C241E842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31904" y="4425132"/>
            <a:ext cx="2232248" cy="516036"/>
          </a:xfrm>
        </p:spPr>
        <p:txBody>
          <a:bodyPr/>
          <a:lstStyle/>
          <a:p>
            <a:r>
              <a:rPr lang="en-US" altLang="zh-Hans-HK" dirty="0"/>
              <a:t>PART  05</a:t>
            </a:r>
            <a:endParaRPr lang="zh-Hans-HK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DFCA5D04-27FC-4AA6-9BAD-54726C569E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研究目的</a:t>
            </a:r>
            <a:endParaRPr lang="zh-Hans-HK" altLang="en-US" dirty="0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5FB0B83-05D8-42FC-A0F2-FA85CED58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  <a:endParaRPr lang="zh-Hans-HK" altLang="en-US" dirty="0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E6DF92D4-68DD-477B-A4F6-F1BE636756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研究思路</a:t>
            </a:r>
            <a:endParaRPr lang="zh-Hans-HK" altLang="en-US" dirty="0"/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AFCE8A21-6588-4077-AF4B-6FFE903A28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  <a:endParaRPr lang="zh-Hans-HK" altLang="en-US" dirty="0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927795AB-EAEA-47D7-A31E-358EBF48D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endParaRPr lang="zh-Hans-HK" altLang="en-US" dirty="0"/>
          </a:p>
        </p:txBody>
      </p:sp>
      <p:sp>
        <p:nvSpPr>
          <p:cNvPr id="38" name="文本占位符 20">
            <a:extLst>
              <a:ext uri="{FF2B5EF4-FFF2-40B4-BE49-F238E27FC236}">
                <a16:creationId xmlns:a16="http://schemas.microsoft.com/office/drawing/2014/main" id="{44D8B506-46A6-462B-8886-EB978F0E2E84}"/>
              </a:ext>
            </a:extLst>
          </p:cNvPr>
          <p:cNvSpPr txBox="1">
            <a:spLocks/>
          </p:cNvSpPr>
          <p:nvPr/>
        </p:nvSpPr>
        <p:spPr>
          <a:xfrm>
            <a:off x="5231904" y="711162"/>
            <a:ext cx="2232248" cy="503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3200" b="1" kern="12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-HK" dirty="0"/>
              <a:t>PART  01</a:t>
            </a:r>
            <a:endParaRPr lang="zh-Hans-HK" altLang="en-US" dirty="0"/>
          </a:p>
        </p:txBody>
      </p:sp>
      <p:sp>
        <p:nvSpPr>
          <p:cNvPr id="39" name="文本占位符 26">
            <a:extLst>
              <a:ext uri="{FF2B5EF4-FFF2-40B4-BE49-F238E27FC236}">
                <a16:creationId xmlns:a16="http://schemas.microsoft.com/office/drawing/2014/main" id="{D4C5213A-E73A-479C-A345-540F803D5EFE}"/>
              </a:ext>
            </a:extLst>
          </p:cNvPr>
          <p:cNvSpPr txBox="1">
            <a:spLocks/>
          </p:cNvSpPr>
          <p:nvPr/>
        </p:nvSpPr>
        <p:spPr>
          <a:xfrm>
            <a:off x="5231904" y="5361236"/>
            <a:ext cx="2232248" cy="5160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3200" b="1" kern="12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-HK" dirty="0"/>
              <a:t>PART  06</a:t>
            </a:r>
            <a:endParaRPr lang="zh-Hans-HK" altLang="en-US" dirty="0"/>
          </a:p>
        </p:txBody>
      </p:sp>
      <p:sp>
        <p:nvSpPr>
          <p:cNvPr id="40" name="文本占位符 36">
            <a:extLst>
              <a:ext uri="{FF2B5EF4-FFF2-40B4-BE49-F238E27FC236}">
                <a16:creationId xmlns:a16="http://schemas.microsoft.com/office/drawing/2014/main" id="{2373E581-CD35-49E9-A316-78DAB316803E}"/>
              </a:ext>
            </a:extLst>
          </p:cNvPr>
          <p:cNvSpPr txBox="1">
            <a:spLocks/>
          </p:cNvSpPr>
          <p:nvPr/>
        </p:nvSpPr>
        <p:spPr>
          <a:xfrm>
            <a:off x="7464152" y="5367635"/>
            <a:ext cx="3168352" cy="503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3200" b="1" kern="12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体会和改进</a:t>
            </a:r>
            <a:endParaRPr lang="zh-Hans-HK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71950" y="1556792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8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12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71950" y="3010392"/>
            <a:ext cx="3848100" cy="0"/>
          </a:xfrm>
          <a:prstGeom prst="line">
            <a:avLst/>
          </a:prstGeom>
          <a:noFill/>
          <a:ln w="25400">
            <a:solidFill>
              <a:srgbClr val="20517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组合 12"/>
          <p:cNvGrpSpPr/>
          <p:nvPr/>
        </p:nvGrpSpPr>
        <p:grpSpPr>
          <a:xfrm>
            <a:off x="2420321" y="3606148"/>
            <a:ext cx="7351359" cy="427785"/>
            <a:chOff x="3001044" y="3977389"/>
            <a:chExt cx="7351359" cy="427785"/>
          </a:xfrm>
        </p:grpSpPr>
        <p:cxnSp>
          <p:nvCxnSpPr>
            <p:cNvPr id="14" name="直接连接符 8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3001044" y="4362250"/>
              <a:ext cx="735135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文本框 1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56328" y="3981618"/>
              <a:ext cx="1258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pitchFamily="34" charset="0"/>
                <a:buNone/>
                <a:defRPr/>
              </a:pPr>
              <a:r>
                <a: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瞿荣辉</a:t>
              </a:r>
              <a:endParaRPr lang="en-US" altLang="zh-CN" sz="20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本框 1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16210" y="3977389"/>
              <a:ext cx="18327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pitchFamily="34" charset="0"/>
                <a:buNone/>
                <a:defRPr/>
              </a:pP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1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184231" y="4005064"/>
              <a:ext cx="216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pitchFamily="34" charset="0"/>
                <a:buNone/>
                <a:defRPr/>
              </a:pPr>
              <a:r>
                <a: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计算机应用技术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359696" y="3981618"/>
              <a:ext cx="253596" cy="286334"/>
              <a:chOff x="1417638" y="2347913"/>
              <a:chExt cx="823913" cy="93027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1417638" y="2347913"/>
                <a:ext cx="693738" cy="930275"/>
              </a:xfrm>
              <a:custGeom>
                <a:avLst/>
                <a:gdLst>
                  <a:gd name="T0" fmla="*/ 1301 w 2623"/>
                  <a:gd name="T1" fmla="*/ 30 h 3516"/>
                  <a:gd name="T2" fmla="*/ 996 w 2623"/>
                  <a:gd name="T3" fmla="*/ 160 h 3516"/>
                  <a:gd name="T4" fmla="*/ 748 w 2623"/>
                  <a:gd name="T5" fmla="*/ 372 h 3516"/>
                  <a:gd name="T6" fmla="*/ 575 w 2623"/>
                  <a:gd name="T7" fmla="*/ 651 h 3516"/>
                  <a:gd name="T8" fmla="*/ 495 w 2623"/>
                  <a:gd name="T9" fmla="*/ 979 h 3516"/>
                  <a:gd name="T10" fmla="*/ 519 w 2623"/>
                  <a:gd name="T11" fmla="*/ 1306 h 3516"/>
                  <a:gd name="T12" fmla="*/ 632 w 2623"/>
                  <a:gd name="T13" fmla="*/ 1595 h 3516"/>
                  <a:gd name="T14" fmla="*/ 820 w 2623"/>
                  <a:gd name="T15" fmla="*/ 1835 h 3516"/>
                  <a:gd name="T16" fmla="*/ 759 w 2623"/>
                  <a:gd name="T17" fmla="*/ 2024 h 3516"/>
                  <a:gd name="T18" fmla="*/ 449 w 2623"/>
                  <a:gd name="T19" fmla="*/ 2268 h 3516"/>
                  <a:gd name="T20" fmla="*/ 209 w 2623"/>
                  <a:gd name="T21" fmla="*/ 2581 h 3516"/>
                  <a:gd name="T22" fmla="*/ 55 w 2623"/>
                  <a:gd name="T23" fmla="*/ 2951 h 3516"/>
                  <a:gd name="T24" fmla="*/ 0 w 2623"/>
                  <a:gd name="T25" fmla="*/ 3361 h 3516"/>
                  <a:gd name="T26" fmla="*/ 34 w 2623"/>
                  <a:gd name="T27" fmla="*/ 3449 h 3516"/>
                  <a:gd name="T28" fmla="*/ 136 w 2623"/>
                  <a:gd name="T29" fmla="*/ 3513 h 3516"/>
                  <a:gd name="T30" fmla="*/ 257 w 2623"/>
                  <a:gd name="T31" fmla="*/ 3490 h 3516"/>
                  <a:gd name="T32" fmla="*/ 328 w 2623"/>
                  <a:gd name="T33" fmla="*/ 3392 h 3516"/>
                  <a:gd name="T34" fmla="*/ 333 w 2623"/>
                  <a:gd name="T35" fmla="*/ 3350 h 3516"/>
                  <a:gd name="T36" fmla="*/ 365 w 2623"/>
                  <a:gd name="T37" fmla="*/ 3070 h 3516"/>
                  <a:gd name="T38" fmla="*/ 494 w 2623"/>
                  <a:gd name="T39" fmla="*/ 2737 h 3516"/>
                  <a:gd name="T40" fmla="*/ 709 w 2623"/>
                  <a:gd name="T41" fmla="*/ 2460 h 3516"/>
                  <a:gd name="T42" fmla="*/ 993 w 2623"/>
                  <a:gd name="T43" fmla="*/ 2254 h 3516"/>
                  <a:gd name="T44" fmla="*/ 1330 w 2623"/>
                  <a:gd name="T45" fmla="*/ 2136 h 3516"/>
                  <a:gd name="T46" fmla="*/ 1644 w 2623"/>
                  <a:gd name="T47" fmla="*/ 2128 h 3516"/>
                  <a:gd name="T48" fmla="*/ 1972 w 2623"/>
                  <a:gd name="T49" fmla="*/ 2047 h 3516"/>
                  <a:gd name="T50" fmla="*/ 2251 w 2623"/>
                  <a:gd name="T51" fmla="*/ 1875 h 3516"/>
                  <a:gd name="T52" fmla="*/ 2463 w 2623"/>
                  <a:gd name="T53" fmla="*/ 1627 h 3516"/>
                  <a:gd name="T54" fmla="*/ 2591 w 2623"/>
                  <a:gd name="T55" fmla="*/ 1322 h 3516"/>
                  <a:gd name="T56" fmla="*/ 2619 w 2623"/>
                  <a:gd name="T57" fmla="*/ 979 h 3516"/>
                  <a:gd name="T58" fmla="*/ 2538 w 2623"/>
                  <a:gd name="T59" fmla="*/ 651 h 3516"/>
                  <a:gd name="T60" fmla="*/ 2367 w 2623"/>
                  <a:gd name="T61" fmla="*/ 372 h 3516"/>
                  <a:gd name="T62" fmla="*/ 2118 w 2623"/>
                  <a:gd name="T63" fmla="*/ 160 h 3516"/>
                  <a:gd name="T64" fmla="*/ 1813 w 2623"/>
                  <a:gd name="T65" fmla="*/ 30 h 3516"/>
                  <a:gd name="T66" fmla="*/ 1557 w 2623"/>
                  <a:gd name="T67" fmla="*/ 1802 h 3516"/>
                  <a:gd name="T68" fmla="*/ 1286 w 2623"/>
                  <a:gd name="T69" fmla="*/ 1751 h 3516"/>
                  <a:gd name="T70" fmla="*/ 1060 w 2623"/>
                  <a:gd name="T71" fmla="*/ 1609 h 3516"/>
                  <a:gd name="T72" fmla="*/ 898 w 2623"/>
                  <a:gd name="T73" fmla="*/ 1397 h 3516"/>
                  <a:gd name="T74" fmla="*/ 823 w 2623"/>
                  <a:gd name="T75" fmla="*/ 1135 h 3516"/>
                  <a:gd name="T76" fmla="*/ 849 w 2623"/>
                  <a:gd name="T77" fmla="*/ 857 h 3516"/>
                  <a:gd name="T78" fmla="*/ 970 w 2623"/>
                  <a:gd name="T79" fmla="*/ 618 h 3516"/>
                  <a:gd name="T80" fmla="*/ 1166 w 2623"/>
                  <a:gd name="T81" fmla="*/ 438 h 3516"/>
                  <a:gd name="T82" fmla="*/ 1417 w 2623"/>
                  <a:gd name="T83" fmla="*/ 339 h 3516"/>
                  <a:gd name="T84" fmla="*/ 1697 w 2623"/>
                  <a:gd name="T85" fmla="*/ 339 h 3516"/>
                  <a:gd name="T86" fmla="*/ 1949 w 2623"/>
                  <a:gd name="T87" fmla="*/ 438 h 3516"/>
                  <a:gd name="T88" fmla="*/ 2144 w 2623"/>
                  <a:gd name="T89" fmla="*/ 618 h 3516"/>
                  <a:gd name="T90" fmla="*/ 2265 w 2623"/>
                  <a:gd name="T91" fmla="*/ 857 h 3516"/>
                  <a:gd name="T92" fmla="*/ 2291 w 2623"/>
                  <a:gd name="T93" fmla="*/ 1135 h 3516"/>
                  <a:gd name="T94" fmla="*/ 2216 w 2623"/>
                  <a:gd name="T95" fmla="*/ 1397 h 3516"/>
                  <a:gd name="T96" fmla="*/ 2054 w 2623"/>
                  <a:gd name="T97" fmla="*/ 1609 h 3516"/>
                  <a:gd name="T98" fmla="*/ 1829 w 2623"/>
                  <a:gd name="T99" fmla="*/ 1751 h 3516"/>
                  <a:gd name="T100" fmla="*/ 1557 w 2623"/>
                  <a:gd name="T101" fmla="*/ 1802 h 3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23" h="3516">
                    <a:moveTo>
                      <a:pt x="1557" y="0"/>
                    </a:moveTo>
                    <a:lnTo>
                      <a:pt x="1470" y="3"/>
                    </a:lnTo>
                    <a:lnTo>
                      <a:pt x="1385" y="14"/>
                    </a:lnTo>
                    <a:lnTo>
                      <a:pt x="1301" y="30"/>
                    </a:lnTo>
                    <a:lnTo>
                      <a:pt x="1221" y="54"/>
                    </a:lnTo>
                    <a:lnTo>
                      <a:pt x="1142" y="83"/>
                    </a:lnTo>
                    <a:lnTo>
                      <a:pt x="1068" y="119"/>
                    </a:lnTo>
                    <a:lnTo>
                      <a:pt x="996" y="160"/>
                    </a:lnTo>
                    <a:lnTo>
                      <a:pt x="928" y="206"/>
                    </a:lnTo>
                    <a:lnTo>
                      <a:pt x="864" y="256"/>
                    </a:lnTo>
                    <a:lnTo>
                      <a:pt x="804" y="312"/>
                    </a:lnTo>
                    <a:lnTo>
                      <a:pt x="748" y="372"/>
                    </a:lnTo>
                    <a:lnTo>
                      <a:pt x="697" y="436"/>
                    </a:lnTo>
                    <a:lnTo>
                      <a:pt x="651" y="505"/>
                    </a:lnTo>
                    <a:lnTo>
                      <a:pt x="611" y="575"/>
                    </a:lnTo>
                    <a:lnTo>
                      <a:pt x="575" y="651"/>
                    </a:lnTo>
                    <a:lnTo>
                      <a:pt x="546" y="729"/>
                    </a:lnTo>
                    <a:lnTo>
                      <a:pt x="523" y="809"/>
                    </a:lnTo>
                    <a:lnTo>
                      <a:pt x="505" y="893"/>
                    </a:lnTo>
                    <a:lnTo>
                      <a:pt x="495" y="979"/>
                    </a:lnTo>
                    <a:lnTo>
                      <a:pt x="492" y="1065"/>
                    </a:lnTo>
                    <a:lnTo>
                      <a:pt x="495" y="1147"/>
                    </a:lnTo>
                    <a:lnTo>
                      <a:pt x="504" y="1227"/>
                    </a:lnTo>
                    <a:lnTo>
                      <a:pt x="519" y="1306"/>
                    </a:lnTo>
                    <a:lnTo>
                      <a:pt x="539" y="1381"/>
                    </a:lnTo>
                    <a:lnTo>
                      <a:pt x="565" y="1455"/>
                    </a:lnTo>
                    <a:lnTo>
                      <a:pt x="596" y="1526"/>
                    </a:lnTo>
                    <a:lnTo>
                      <a:pt x="632" y="1595"/>
                    </a:lnTo>
                    <a:lnTo>
                      <a:pt x="673" y="1660"/>
                    </a:lnTo>
                    <a:lnTo>
                      <a:pt x="718" y="1722"/>
                    </a:lnTo>
                    <a:lnTo>
                      <a:pt x="766" y="1780"/>
                    </a:lnTo>
                    <a:lnTo>
                      <a:pt x="820" y="1835"/>
                    </a:lnTo>
                    <a:lnTo>
                      <a:pt x="876" y="1886"/>
                    </a:lnTo>
                    <a:lnTo>
                      <a:pt x="937" y="1932"/>
                    </a:lnTo>
                    <a:lnTo>
                      <a:pt x="847" y="1975"/>
                    </a:lnTo>
                    <a:lnTo>
                      <a:pt x="759" y="2024"/>
                    </a:lnTo>
                    <a:lnTo>
                      <a:pt x="676" y="2077"/>
                    </a:lnTo>
                    <a:lnTo>
                      <a:pt x="596" y="2135"/>
                    </a:lnTo>
                    <a:lnTo>
                      <a:pt x="520" y="2199"/>
                    </a:lnTo>
                    <a:lnTo>
                      <a:pt x="449" y="2268"/>
                    </a:lnTo>
                    <a:lnTo>
                      <a:pt x="382" y="2340"/>
                    </a:lnTo>
                    <a:lnTo>
                      <a:pt x="319" y="2416"/>
                    </a:lnTo>
                    <a:lnTo>
                      <a:pt x="262" y="2497"/>
                    </a:lnTo>
                    <a:lnTo>
                      <a:pt x="209" y="2581"/>
                    </a:lnTo>
                    <a:lnTo>
                      <a:pt x="162" y="2669"/>
                    </a:lnTo>
                    <a:lnTo>
                      <a:pt x="120" y="2760"/>
                    </a:lnTo>
                    <a:lnTo>
                      <a:pt x="84" y="2854"/>
                    </a:lnTo>
                    <a:lnTo>
                      <a:pt x="55" y="2951"/>
                    </a:lnTo>
                    <a:lnTo>
                      <a:pt x="31" y="3050"/>
                    </a:lnTo>
                    <a:lnTo>
                      <a:pt x="14" y="3152"/>
                    </a:lnTo>
                    <a:lnTo>
                      <a:pt x="3" y="3255"/>
                    </a:lnTo>
                    <a:lnTo>
                      <a:pt x="0" y="3361"/>
                    </a:lnTo>
                    <a:lnTo>
                      <a:pt x="2" y="3361"/>
                    </a:lnTo>
                    <a:lnTo>
                      <a:pt x="7" y="3392"/>
                    </a:lnTo>
                    <a:lnTo>
                      <a:pt x="18" y="3422"/>
                    </a:lnTo>
                    <a:lnTo>
                      <a:pt x="34" y="3449"/>
                    </a:lnTo>
                    <a:lnTo>
                      <a:pt x="54" y="3471"/>
                    </a:lnTo>
                    <a:lnTo>
                      <a:pt x="77" y="3490"/>
                    </a:lnTo>
                    <a:lnTo>
                      <a:pt x="105" y="3504"/>
                    </a:lnTo>
                    <a:lnTo>
                      <a:pt x="136" y="3513"/>
                    </a:lnTo>
                    <a:lnTo>
                      <a:pt x="167" y="3516"/>
                    </a:lnTo>
                    <a:lnTo>
                      <a:pt x="200" y="3513"/>
                    </a:lnTo>
                    <a:lnTo>
                      <a:pt x="229" y="3504"/>
                    </a:lnTo>
                    <a:lnTo>
                      <a:pt x="257" y="3490"/>
                    </a:lnTo>
                    <a:lnTo>
                      <a:pt x="281" y="3471"/>
                    </a:lnTo>
                    <a:lnTo>
                      <a:pt x="301" y="3449"/>
                    </a:lnTo>
                    <a:lnTo>
                      <a:pt x="317" y="3422"/>
                    </a:lnTo>
                    <a:lnTo>
                      <a:pt x="328" y="3392"/>
                    </a:lnTo>
                    <a:lnTo>
                      <a:pt x="333" y="3361"/>
                    </a:lnTo>
                    <a:lnTo>
                      <a:pt x="333" y="3361"/>
                    </a:lnTo>
                    <a:lnTo>
                      <a:pt x="333" y="3353"/>
                    </a:lnTo>
                    <a:lnTo>
                      <a:pt x="333" y="3350"/>
                    </a:lnTo>
                    <a:lnTo>
                      <a:pt x="333" y="3346"/>
                    </a:lnTo>
                    <a:lnTo>
                      <a:pt x="337" y="3252"/>
                    </a:lnTo>
                    <a:lnTo>
                      <a:pt x="348" y="3160"/>
                    </a:lnTo>
                    <a:lnTo>
                      <a:pt x="365" y="3070"/>
                    </a:lnTo>
                    <a:lnTo>
                      <a:pt x="389" y="2982"/>
                    </a:lnTo>
                    <a:lnTo>
                      <a:pt x="418" y="2897"/>
                    </a:lnTo>
                    <a:lnTo>
                      <a:pt x="454" y="2816"/>
                    </a:lnTo>
                    <a:lnTo>
                      <a:pt x="494" y="2737"/>
                    </a:lnTo>
                    <a:lnTo>
                      <a:pt x="540" y="2662"/>
                    </a:lnTo>
                    <a:lnTo>
                      <a:pt x="592" y="2590"/>
                    </a:lnTo>
                    <a:lnTo>
                      <a:pt x="648" y="2523"/>
                    </a:lnTo>
                    <a:lnTo>
                      <a:pt x="709" y="2460"/>
                    </a:lnTo>
                    <a:lnTo>
                      <a:pt x="774" y="2400"/>
                    </a:lnTo>
                    <a:lnTo>
                      <a:pt x="843" y="2346"/>
                    </a:lnTo>
                    <a:lnTo>
                      <a:pt x="916" y="2298"/>
                    </a:lnTo>
                    <a:lnTo>
                      <a:pt x="993" y="2254"/>
                    </a:lnTo>
                    <a:lnTo>
                      <a:pt x="1073" y="2216"/>
                    </a:lnTo>
                    <a:lnTo>
                      <a:pt x="1156" y="2183"/>
                    </a:lnTo>
                    <a:lnTo>
                      <a:pt x="1241" y="2156"/>
                    </a:lnTo>
                    <a:lnTo>
                      <a:pt x="1330" y="2136"/>
                    </a:lnTo>
                    <a:lnTo>
                      <a:pt x="1420" y="2123"/>
                    </a:lnTo>
                    <a:lnTo>
                      <a:pt x="1488" y="2129"/>
                    </a:lnTo>
                    <a:lnTo>
                      <a:pt x="1557" y="2132"/>
                    </a:lnTo>
                    <a:lnTo>
                      <a:pt x="1644" y="2128"/>
                    </a:lnTo>
                    <a:lnTo>
                      <a:pt x="1730" y="2117"/>
                    </a:lnTo>
                    <a:lnTo>
                      <a:pt x="1813" y="2100"/>
                    </a:lnTo>
                    <a:lnTo>
                      <a:pt x="1894" y="2077"/>
                    </a:lnTo>
                    <a:lnTo>
                      <a:pt x="1972" y="2047"/>
                    </a:lnTo>
                    <a:lnTo>
                      <a:pt x="2046" y="2013"/>
                    </a:lnTo>
                    <a:lnTo>
                      <a:pt x="2118" y="1972"/>
                    </a:lnTo>
                    <a:lnTo>
                      <a:pt x="2187" y="1926"/>
                    </a:lnTo>
                    <a:lnTo>
                      <a:pt x="2251" y="1875"/>
                    </a:lnTo>
                    <a:lnTo>
                      <a:pt x="2310" y="1819"/>
                    </a:lnTo>
                    <a:lnTo>
                      <a:pt x="2367" y="1760"/>
                    </a:lnTo>
                    <a:lnTo>
                      <a:pt x="2417" y="1696"/>
                    </a:lnTo>
                    <a:lnTo>
                      <a:pt x="2463" y="1627"/>
                    </a:lnTo>
                    <a:lnTo>
                      <a:pt x="2504" y="1555"/>
                    </a:lnTo>
                    <a:lnTo>
                      <a:pt x="2538" y="1481"/>
                    </a:lnTo>
                    <a:lnTo>
                      <a:pt x="2569" y="1402"/>
                    </a:lnTo>
                    <a:lnTo>
                      <a:pt x="2591" y="1322"/>
                    </a:lnTo>
                    <a:lnTo>
                      <a:pt x="2608" y="1238"/>
                    </a:lnTo>
                    <a:lnTo>
                      <a:pt x="2619" y="1153"/>
                    </a:lnTo>
                    <a:lnTo>
                      <a:pt x="2623" y="1065"/>
                    </a:lnTo>
                    <a:lnTo>
                      <a:pt x="2619" y="979"/>
                    </a:lnTo>
                    <a:lnTo>
                      <a:pt x="2608" y="892"/>
                    </a:lnTo>
                    <a:lnTo>
                      <a:pt x="2591" y="809"/>
                    </a:lnTo>
                    <a:lnTo>
                      <a:pt x="2569" y="729"/>
                    </a:lnTo>
                    <a:lnTo>
                      <a:pt x="2538" y="651"/>
                    </a:lnTo>
                    <a:lnTo>
                      <a:pt x="2504" y="575"/>
                    </a:lnTo>
                    <a:lnTo>
                      <a:pt x="2463" y="505"/>
                    </a:lnTo>
                    <a:lnTo>
                      <a:pt x="2417" y="436"/>
                    </a:lnTo>
                    <a:lnTo>
                      <a:pt x="2367" y="372"/>
                    </a:lnTo>
                    <a:lnTo>
                      <a:pt x="2310" y="312"/>
                    </a:lnTo>
                    <a:lnTo>
                      <a:pt x="2251" y="256"/>
                    </a:lnTo>
                    <a:lnTo>
                      <a:pt x="2187" y="206"/>
                    </a:lnTo>
                    <a:lnTo>
                      <a:pt x="2118" y="160"/>
                    </a:lnTo>
                    <a:lnTo>
                      <a:pt x="2046" y="119"/>
                    </a:lnTo>
                    <a:lnTo>
                      <a:pt x="1972" y="83"/>
                    </a:lnTo>
                    <a:lnTo>
                      <a:pt x="1894" y="54"/>
                    </a:lnTo>
                    <a:lnTo>
                      <a:pt x="1813" y="30"/>
                    </a:lnTo>
                    <a:lnTo>
                      <a:pt x="1730" y="14"/>
                    </a:lnTo>
                    <a:lnTo>
                      <a:pt x="1644" y="3"/>
                    </a:lnTo>
                    <a:lnTo>
                      <a:pt x="1557" y="0"/>
                    </a:lnTo>
                    <a:close/>
                    <a:moveTo>
                      <a:pt x="1557" y="1802"/>
                    </a:moveTo>
                    <a:lnTo>
                      <a:pt x="1486" y="1799"/>
                    </a:lnTo>
                    <a:lnTo>
                      <a:pt x="1417" y="1789"/>
                    </a:lnTo>
                    <a:lnTo>
                      <a:pt x="1350" y="1772"/>
                    </a:lnTo>
                    <a:lnTo>
                      <a:pt x="1286" y="1751"/>
                    </a:lnTo>
                    <a:lnTo>
                      <a:pt x="1224" y="1723"/>
                    </a:lnTo>
                    <a:lnTo>
                      <a:pt x="1166" y="1690"/>
                    </a:lnTo>
                    <a:lnTo>
                      <a:pt x="1111" y="1652"/>
                    </a:lnTo>
                    <a:lnTo>
                      <a:pt x="1060" y="1609"/>
                    </a:lnTo>
                    <a:lnTo>
                      <a:pt x="1013" y="1562"/>
                    </a:lnTo>
                    <a:lnTo>
                      <a:pt x="970" y="1510"/>
                    </a:lnTo>
                    <a:lnTo>
                      <a:pt x="932" y="1455"/>
                    </a:lnTo>
                    <a:lnTo>
                      <a:pt x="898" y="1397"/>
                    </a:lnTo>
                    <a:lnTo>
                      <a:pt x="872" y="1336"/>
                    </a:lnTo>
                    <a:lnTo>
                      <a:pt x="849" y="1271"/>
                    </a:lnTo>
                    <a:lnTo>
                      <a:pt x="833" y="1205"/>
                    </a:lnTo>
                    <a:lnTo>
                      <a:pt x="823" y="1135"/>
                    </a:lnTo>
                    <a:lnTo>
                      <a:pt x="820" y="1064"/>
                    </a:lnTo>
                    <a:lnTo>
                      <a:pt x="823" y="993"/>
                    </a:lnTo>
                    <a:lnTo>
                      <a:pt x="833" y="924"/>
                    </a:lnTo>
                    <a:lnTo>
                      <a:pt x="849" y="857"/>
                    </a:lnTo>
                    <a:lnTo>
                      <a:pt x="872" y="792"/>
                    </a:lnTo>
                    <a:lnTo>
                      <a:pt x="898" y="732"/>
                    </a:lnTo>
                    <a:lnTo>
                      <a:pt x="932" y="673"/>
                    </a:lnTo>
                    <a:lnTo>
                      <a:pt x="970" y="618"/>
                    </a:lnTo>
                    <a:lnTo>
                      <a:pt x="1013" y="566"/>
                    </a:lnTo>
                    <a:lnTo>
                      <a:pt x="1060" y="519"/>
                    </a:lnTo>
                    <a:lnTo>
                      <a:pt x="1111" y="477"/>
                    </a:lnTo>
                    <a:lnTo>
                      <a:pt x="1166" y="438"/>
                    </a:lnTo>
                    <a:lnTo>
                      <a:pt x="1224" y="406"/>
                    </a:lnTo>
                    <a:lnTo>
                      <a:pt x="1286" y="378"/>
                    </a:lnTo>
                    <a:lnTo>
                      <a:pt x="1350" y="356"/>
                    </a:lnTo>
                    <a:lnTo>
                      <a:pt x="1417" y="339"/>
                    </a:lnTo>
                    <a:lnTo>
                      <a:pt x="1486" y="329"/>
                    </a:lnTo>
                    <a:lnTo>
                      <a:pt x="1557" y="326"/>
                    </a:lnTo>
                    <a:lnTo>
                      <a:pt x="1629" y="329"/>
                    </a:lnTo>
                    <a:lnTo>
                      <a:pt x="1697" y="339"/>
                    </a:lnTo>
                    <a:lnTo>
                      <a:pt x="1764" y="356"/>
                    </a:lnTo>
                    <a:lnTo>
                      <a:pt x="1829" y="378"/>
                    </a:lnTo>
                    <a:lnTo>
                      <a:pt x="1890" y="406"/>
                    </a:lnTo>
                    <a:lnTo>
                      <a:pt x="1949" y="438"/>
                    </a:lnTo>
                    <a:lnTo>
                      <a:pt x="2004" y="477"/>
                    </a:lnTo>
                    <a:lnTo>
                      <a:pt x="2054" y="519"/>
                    </a:lnTo>
                    <a:lnTo>
                      <a:pt x="2101" y="566"/>
                    </a:lnTo>
                    <a:lnTo>
                      <a:pt x="2144" y="618"/>
                    </a:lnTo>
                    <a:lnTo>
                      <a:pt x="2182" y="673"/>
                    </a:lnTo>
                    <a:lnTo>
                      <a:pt x="2216" y="732"/>
                    </a:lnTo>
                    <a:lnTo>
                      <a:pt x="2243" y="792"/>
                    </a:lnTo>
                    <a:lnTo>
                      <a:pt x="2265" y="857"/>
                    </a:lnTo>
                    <a:lnTo>
                      <a:pt x="2281" y="924"/>
                    </a:lnTo>
                    <a:lnTo>
                      <a:pt x="2291" y="993"/>
                    </a:lnTo>
                    <a:lnTo>
                      <a:pt x="2295" y="1064"/>
                    </a:lnTo>
                    <a:lnTo>
                      <a:pt x="2291" y="1135"/>
                    </a:lnTo>
                    <a:lnTo>
                      <a:pt x="2281" y="1205"/>
                    </a:lnTo>
                    <a:lnTo>
                      <a:pt x="2265" y="1271"/>
                    </a:lnTo>
                    <a:lnTo>
                      <a:pt x="2243" y="1336"/>
                    </a:lnTo>
                    <a:lnTo>
                      <a:pt x="2216" y="1397"/>
                    </a:lnTo>
                    <a:lnTo>
                      <a:pt x="2182" y="1455"/>
                    </a:lnTo>
                    <a:lnTo>
                      <a:pt x="2144" y="1510"/>
                    </a:lnTo>
                    <a:lnTo>
                      <a:pt x="2101" y="1562"/>
                    </a:lnTo>
                    <a:lnTo>
                      <a:pt x="2054" y="1609"/>
                    </a:lnTo>
                    <a:lnTo>
                      <a:pt x="2004" y="1652"/>
                    </a:lnTo>
                    <a:lnTo>
                      <a:pt x="1949" y="1690"/>
                    </a:lnTo>
                    <a:lnTo>
                      <a:pt x="1890" y="1723"/>
                    </a:lnTo>
                    <a:lnTo>
                      <a:pt x="1829" y="1751"/>
                    </a:lnTo>
                    <a:lnTo>
                      <a:pt x="1764" y="1772"/>
                    </a:lnTo>
                    <a:lnTo>
                      <a:pt x="1697" y="1789"/>
                    </a:lnTo>
                    <a:lnTo>
                      <a:pt x="1629" y="1799"/>
                    </a:lnTo>
                    <a:lnTo>
                      <a:pt x="1557" y="180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2049463" y="2933701"/>
                <a:ext cx="192088" cy="344488"/>
              </a:xfrm>
              <a:custGeom>
                <a:avLst/>
                <a:gdLst>
                  <a:gd name="T0" fmla="*/ 730 w 730"/>
                  <a:gd name="T1" fmla="*/ 1132 h 1302"/>
                  <a:gd name="T2" fmla="*/ 713 w 730"/>
                  <a:gd name="T3" fmla="*/ 923 h 1302"/>
                  <a:gd name="T4" fmla="*/ 671 w 730"/>
                  <a:gd name="T5" fmla="*/ 724 h 1302"/>
                  <a:gd name="T6" fmla="*/ 604 w 730"/>
                  <a:gd name="T7" fmla="*/ 535 h 1302"/>
                  <a:gd name="T8" fmla="*/ 515 w 730"/>
                  <a:gd name="T9" fmla="*/ 358 h 1302"/>
                  <a:gd name="T10" fmla="*/ 404 w 730"/>
                  <a:gd name="T11" fmla="*/ 194 h 1302"/>
                  <a:gd name="T12" fmla="*/ 275 w 730"/>
                  <a:gd name="T13" fmla="*/ 47 h 1302"/>
                  <a:gd name="T14" fmla="*/ 250 w 730"/>
                  <a:gd name="T15" fmla="*/ 28 h 1302"/>
                  <a:gd name="T16" fmla="*/ 193 w 730"/>
                  <a:gd name="T17" fmla="*/ 3 h 1302"/>
                  <a:gd name="T18" fmla="*/ 128 w 730"/>
                  <a:gd name="T19" fmla="*/ 3 h 1302"/>
                  <a:gd name="T20" fmla="*/ 70 w 730"/>
                  <a:gd name="T21" fmla="*/ 27 h 1302"/>
                  <a:gd name="T22" fmla="*/ 28 w 730"/>
                  <a:gd name="T23" fmla="*/ 69 h 1302"/>
                  <a:gd name="T24" fmla="*/ 3 w 730"/>
                  <a:gd name="T25" fmla="*/ 127 h 1302"/>
                  <a:gd name="T26" fmla="*/ 2 w 730"/>
                  <a:gd name="T27" fmla="*/ 186 h 1302"/>
                  <a:gd name="T28" fmla="*/ 20 w 730"/>
                  <a:gd name="T29" fmla="*/ 236 h 1302"/>
                  <a:gd name="T30" fmla="*/ 51 w 730"/>
                  <a:gd name="T31" fmla="*/ 276 h 1302"/>
                  <a:gd name="T32" fmla="*/ 159 w 730"/>
                  <a:gd name="T33" fmla="*/ 405 h 1302"/>
                  <a:gd name="T34" fmla="*/ 249 w 730"/>
                  <a:gd name="T35" fmla="*/ 548 h 1302"/>
                  <a:gd name="T36" fmla="*/ 320 w 730"/>
                  <a:gd name="T37" fmla="*/ 704 h 1302"/>
                  <a:gd name="T38" fmla="*/ 368 w 730"/>
                  <a:gd name="T39" fmla="*/ 869 h 1302"/>
                  <a:gd name="T40" fmla="*/ 393 w 730"/>
                  <a:gd name="T41" fmla="*/ 1045 h 1302"/>
                  <a:gd name="T42" fmla="*/ 396 w 730"/>
                  <a:gd name="T43" fmla="*/ 1147 h 1302"/>
                  <a:gd name="T44" fmla="*/ 403 w 730"/>
                  <a:gd name="T45" fmla="*/ 1178 h 1302"/>
                  <a:gd name="T46" fmla="*/ 430 w 730"/>
                  <a:gd name="T47" fmla="*/ 1235 h 1302"/>
                  <a:gd name="T48" fmla="*/ 474 w 730"/>
                  <a:gd name="T49" fmla="*/ 1276 h 1302"/>
                  <a:gd name="T50" fmla="*/ 531 w 730"/>
                  <a:gd name="T51" fmla="*/ 1299 h 1302"/>
                  <a:gd name="T52" fmla="*/ 595 w 730"/>
                  <a:gd name="T53" fmla="*/ 1299 h 1302"/>
                  <a:gd name="T54" fmla="*/ 652 w 730"/>
                  <a:gd name="T55" fmla="*/ 1276 h 1302"/>
                  <a:gd name="T56" fmla="*/ 697 w 730"/>
                  <a:gd name="T57" fmla="*/ 1235 h 1302"/>
                  <a:gd name="T58" fmla="*/ 724 w 730"/>
                  <a:gd name="T59" fmla="*/ 1178 h 1302"/>
                  <a:gd name="T60" fmla="*/ 730 w 730"/>
                  <a:gd name="T61" fmla="*/ 1147 h 1302"/>
                  <a:gd name="T62" fmla="*/ 730 w 730"/>
                  <a:gd name="T63" fmla="*/ 1136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0" h="1302">
                    <a:moveTo>
                      <a:pt x="730" y="1136"/>
                    </a:moveTo>
                    <a:lnTo>
                      <a:pt x="730" y="1132"/>
                    </a:lnTo>
                    <a:lnTo>
                      <a:pt x="725" y="1027"/>
                    </a:lnTo>
                    <a:lnTo>
                      <a:pt x="713" y="923"/>
                    </a:lnTo>
                    <a:lnTo>
                      <a:pt x="696" y="823"/>
                    </a:lnTo>
                    <a:lnTo>
                      <a:pt x="671" y="724"/>
                    </a:lnTo>
                    <a:lnTo>
                      <a:pt x="641" y="628"/>
                    </a:lnTo>
                    <a:lnTo>
                      <a:pt x="604" y="535"/>
                    </a:lnTo>
                    <a:lnTo>
                      <a:pt x="562" y="445"/>
                    </a:lnTo>
                    <a:lnTo>
                      <a:pt x="515" y="358"/>
                    </a:lnTo>
                    <a:lnTo>
                      <a:pt x="462" y="275"/>
                    </a:lnTo>
                    <a:lnTo>
                      <a:pt x="404" y="194"/>
                    </a:lnTo>
                    <a:lnTo>
                      <a:pt x="342" y="119"/>
                    </a:lnTo>
                    <a:lnTo>
                      <a:pt x="275" y="47"/>
                    </a:lnTo>
                    <a:lnTo>
                      <a:pt x="274" y="47"/>
                    </a:lnTo>
                    <a:lnTo>
                      <a:pt x="250" y="28"/>
                    </a:lnTo>
                    <a:lnTo>
                      <a:pt x="223" y="12"/>
                    </a:lnTo>
                    <a:lnTo>
                      <a:pt x="193" y="3"/>
                    </a:lnTo>
                    <a:lnTo>
                      <a:pt x="160" y="0"/>
                    </a:lnTo>
                    <a:lnTo>
                      <a:pt x="128" y="3"/>
                    </a:lnTo>
                    <a:lnTo>
                      <a:pt x="97" y="12"/>
                    </a:lnTo>
                    <a:lnTo>
                      <a:pt x="70" y="27"/>
                    </a:lnTo>
                    <a:lnTo>
                      <a:pt x="47" y="46"/>
                    </a:lnTo>
                    <a:lnTo>
                      <a:pt x="28" y="69"/>
                    </a:lnTo>
                    <a:lnTo>
                      <a:pt x="13" y="97"/>
                    </a:lnTo>
                    <a:lnTo>
                      <a:pt x="3" y="127"/>
                    </a:lnTo>
                    <a:lnTo>
                      <a:pt x="0" y="159"/>
                    </a:lnTo>
                    <a:lnTo>
                      <a:pt x="2" y="186"/>
                    </a:lnTo>
                    <a:lnTo>
                      <a:pt x="9" y="212"/>
                    </a:lnTo>
                    <a:lnTo>
                      <a:pt x="20" y="236"/>
                    </a:lnTo>
                    <a:lnTo>
                      <a:pt x="34" y="258"/>
                    </a:lnTo>
                    <a:lnTo>
                      <a:pt x="51" y="276"/>
                    </a:lnTo>
                    <a:lnTo>
                      <a:pt x="107" y="339"/>
                    </a:lnTo>
                    <a:lnTo>
                      <a:pt x="159" y="405"/>
                    </a:lnTo>
                    <a:lnTo>
                      <a:pt x="206" y="475"/>
                    </a:lnTo>
                    <a:lnTo>
                      <a:pt x="249" y="548"/>
                    </a:lnTo>
                    <a:lnTo>
                      <a:pt x="287" y="624"/>
                    </a:lnTo>
                    <a:lnTo>
                      <a:pt x="320" y="704"/>
                    </a:lnTo>
                    <a:lnTo>
                      <a:pt x="347" y="785"/>
                    </a:lnTo>
                    <a:lnTo>
                      <a:pt x="368" y="869"/>
                    </a:lnTo>
                    <a:lnTo>
                      <a:pt x="384" y="956"/>
                    </a:lnTo>
                    <a:lnTo>
                      <a:pt x="393" y="1045"/>
                    </a:lnTo>
                    <a:lnTo>
                      <a:pt x="396" y="1135"/>
                    </a:lnTo>
                    <a:lnTo>
                      <a:pt x="396" y="1147"/>
                    </a:lnTo>
                    <a:lnTo>
                      <a:pt x="397" y="1147"/>
                    </a:lnTo>
                    <a:lnTo>
                      <a:pt x="403" y="1178"/>
                    </a:lnTo>
                    <a:lnTo>
                      <a:pt x="414" y="1208"/>
                    </a:lnTo>
                    <a:lnTo>
                      <a:pt x="430" y="1235"/>
                    </a:lnTo>
                    <a:lnTo>
                      <a:pt x="450" y="1257"/>
                    </a:lnTo>
                    <a:lnTo>
                      <a:pt x="474" y="1276"/>
                    </a:lnTo>
                    <a:lnTo>
                      <a:pt x="502" y="1290"/>
                    </a:lnTo>
                    <a:lnTo>
                      <a:pt x="531" y="1299"/>
                    </a:lnTo>
                    <a:lnTo>
                      <a:pt x="563" y="1302"/>
                    </a:lnTo>
                    <a:lnTo>
                      <a:pt x="595" y="1299"/>
                    </a:lnTo>
                    <a:lnTo>
                      <a:pt x="625" y="1290"/>
                    </a:lnTo>
                    <a:lnTo>
                      <a:pt x="652" y="1276"/>
                    </a:lnTo>
                    <a:lnTo>
                      <a:pt x="677" y="1257"/>
                    </a:lnTo>
                    <a:lnTo>
                      <a:pt x="697" y="1235"/>
                    </a:lnTo>
                    <a:lnTo>
                      <a:pt x="713" y="1208"/>
                    </a:lnTo>
                    <a:lnTo>
                      <a:pt x="724" y="1178"/>
                    </a:lnTo>
                    <a:lnTo>
                      <a:pt x="729" y="1147"/>
                    </a:lnTo>
                    <a:lnTo>
                      <a:pt x="730" y="1147"/>
                    </a:lnTo>
                    <a:lnTo>
                      <a:pt x="730" y="1138"/>
                    </a:lnTo>
                    <a:lnTo>
                      <a:pt x="730" y="113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896200" y="3981013"/>
              <a:ext cx="303831" cy="303127"/>
              <a:chOff x="8332531" y="5662079"/>
              <a:chExt cx="1195367" cy="119259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Freeform 18"/>
              <p:cNvSpPr/>
              <p:nvPr/>
            </p:nvSpPr>
            <p:spPr bwMode="auto">
              <a:xfrm>
                <a:off x="8721199" y="6079557"/>
                <a:ext cx="417201" cy="238242"/>
              </a:xfrm>
              <a:custGeom>
                <a:avLst/>
                <a:gdLst>
                  <a:gd name="T0" fmla="*/ 1502 w 1506"/>
                  <a:gd name="T1" fmla="*/ 79 h 860"/>
                  <a:gd name="T2" fmla="*/ 1474 w 1506"/>
                  <a:gd name="T3" fmla="*/ 32 h 860"/>
                  <a:gd name="T4" fmla="*/ 1427 w 1506"/>
                  <a:gd name="T5" fmla="*/ 3 h 860"/>
                  <a:gd name="T6" fmla="*/ 1369 w 1506"/>
                  <a:gd name="T7" fmla="*/ 3 h 860"/>
                  <a:gd name="T8" fmla="*/ 1322 w 1506"/>
                  <a:gd name="T9" fmla="*/ 32 h 860"/>
                  <a:gd name="T10" fmla="*/ 1295 w 1506"/>
                  <a:gd name="T11" fmla="*/ 79 h 860"/>
                  <a:gd name="T12" fmla="*/ 1287 w 1506"/>
                  <a:gd name="T13" fmla="*/ 169 h 860"/>
                  <a:gd name="T14" fmla="*/ 1259 w 1506"/>
                  <a:gd name="T15" fmla="*/ 289 h 860"/>
                  <a:gd name="T16" fmla="*/ 1207 w 1506"/>
                  <a:gd name="T17" fmla="*/ 396 h 860"/>
                  <a:gd name="T18" fmla="*/ 1132 w 1506"/>
                  <a:gd name="T19" fmla="*/ 488 h 860"/>
                  <a:gd name="T20" fmla="*/ 1041 w 1506"/>
                  <a:gd name="T21" fmla="*/ 562 h 860"/>
                  <a:gd name="T22" fmla="*/ 934 w 1506"/>
                  <a:gd name="T23" fmla="*/ 614 h 860"/>
                  <a:gd name="T24" fmla="*/ 815 w 1506"/>
                  <a:gd name="T25" fmla="*/ 641 h 860"/>
                  <a:gd name="T26" fmla="*/ 689 w 1506"/>
                  <a:gd name="T27" fmla="*/ 641 h 860"/>
                  <a:gd name="T28" fmla="*/ 571 w 1506"/>
                  <a:gd name="T29" fmla="*/ 614 h 860"/>
                  <a:gd name="T30" fmla="*/ 464 w 1506"/>
                  <a:gd name="T31" fmla="*/ 562 h 860"/>
                  <a:gd name="T32" fmla="*/ 372 w 1506"/>
                  <a:gd name="T33" fmla="*/ 488 h 860"/>
                  <a:gd name="T34" fmla="*/ 299 w 1506"/>
                  <a:gd name="T35" fmla="*/ 396 h 860"/>
                  <a:gd name="T36" fmla="*/ 247 w 1506"/>
                  <a:gd name="T37" fmla="*/ 289 h 860"/>
                  <a:gd name="T38" fmla="*/ 219 w 1506"/>
                  <a:gd name="T39" fmla="*/ 169 h 860"/>
                  <a:gd name="T40" fmla="*/ 211 w 1506"/>
                  <a:gd name="T41" fmla="*/ 79 h 860"/>
                  <a:gd name="T42" fmla="*/ 184 w 1506"/>
                  <a:gd name="T43" fmla="*/ 32 h 860"/>
                  <a:gd name="T44" fmla="*/ 136 w 1506"/>
                  <a:gd name="T45" fmla="*/ 3 h 860"/>
                  <a:gd name="T46" fmla="*/ 79 w 1506"/>
                  <a:gd name="T47" fmla="*/ 3 h 860"/>
                  <a:gd name="T48" fmla="*/ 32 w 1506"/>
                  <a:gd name="T49" fmla="*/ 32 h 860"/>
                  <a:gd name="T50" fmla="*/ 4 w 1506"/>
                  <a:gd name="T51" fmla="*/ 79 h 860"/>
                  <a:gd name="T52" fmla="*/ 4 w 1506"/>
                  <a:gd name="T53" fmla="*/ 184 h 860"/>
                  <a:gd name="T54" fmla="*/ 34 w 1506"/>
                  <a:gd name="T55" fmla="*/ 331 h 860"/>
                  <a:gd name="T56" fmla="*/ 91 w 1506"/>
                  <a:gd name="T57" fmla="*/ 466 h 860"/>
                  <a:gd name="T58" fmla="*/ 172 w 1506"/>
                  <a:gd name="T59" fmla="*/ 586 h 860"/>
                  <a:gd name="T60" fmla="*/ 274 w 1506"/>
                  <a:gd name="T61" fmla="*/ 689 h 860"/>
                  <a:gd name="T62" fmla="*/ 395 w 1506"/>
                  <a:gd name="T63" fmla="*/ 770 h 860"/>
                  <a:gd name="T64" fmla="*/ 530 w 1506"/>
                  <a:gd name="T65" fmla="*/ 826 h 860"/>
                  <a:gd name="T66" fmla="*/ 676 w 1506"/>
                  <a:gd name="T67" fmla="*/ 856 h 860"/>
                  <a:gd name="T68" fmla="*/ 830 w 1506"/>
                  <a:gd name="T69" fmla="*/ 856 h 860"/>
                  <a:gd name="T70" fmla="*/ 976 w 1506"/>
                  <a:gd name="T71" fmla="*/ 826 h 860"/>
                  <a:gd name="T72" fmla="*/ 1111 w 1506"/>
                  <a:gd name="T73" fmla="*/ 770 h 860"/>
                  <a:gd name="T74" fmla="*/ 1232 w 1506"/>
                  <a:gd name="T75" fmla="*/ 689 h 860"/>
                  <a:gd name="T76" fmla="*/ 1333 w 1506"/>
                  <a:gd name="T77" fmla="*/ 586 h 860"/>
                  <a:gd name="T78" fmla="*/ 1414 w 1506"/>
                  <a:gd name="T79" fmla="*/ 466 h 860"/>
                  <a:gd name="T80" fmla="*/ 1472 w 1506"/>
                  <a:gd name="T81" fmla="*/ 331 h 860"/>
                  <a:gd name="T82" fmla="*/ 1502 w 1506"/>
                  <a:gd name="T83" fmla="*/ 18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06" h="860">
                    <a:moveTo>
                      <a:pt x="1506" y="108"/>
                    </a:moveTo>
                    <a:lnTo>
                      <a:pt x="1502" y="79"/>
                    </a:lnTo>
                    <a:lnTo>
                      <a:pt x="1491" y="53"/>
                    </a:lnTo>
                    <a:lnTo>
                      <a:pt x="1474" y="32"/>
                    </a:lnTo>
                    <a:lnTo>
                      <a:pt x="1452" y="15"/>
                    </a:lnTo>
                    <a:lnTo>
                      <a:pt x="1427" y="3"/>
                    </a:lnTo>
                    <a:lnTo>
                      <a:pt x="1398" y="0"/>
                    </a:lnTo>
                    <a:lnTo>
                      <a:pt x="1369" y="3"/>
                    </a:lnTo>
                    <a:lnTo>
                      <a:pt x="1343" y="15"/>
                    </a:lnTo>
                    <a:lnTo>
                      <a:pt x="1322" y="32"/>
                    </a:lnTo>
                    <a:lnTo>
                      <a:pt x="1305" y="53"/>
                    </a:lnTo>
                    <a:lnTo>
                      <a:pt x="1295" y="79"/>
                    </a:lnTo>
                    <a:lnTo>
                      <a:pt x="1291" y="108"/>
                    </a:lnTo>
                    <a:lnTo>
                      <a:pt x="1287" y="169"/>
                    </a:lnTo>
                    <a:lnTo>
                      <a:pt x="1276" y="231"/>
                    </a:lnTo>
                    <a:lnTo>
                      <a:pt x="1259" y="289"/>
                    </a:lnTo>
                    <a:lnTo>
                      <a:pt x="1236" y="344"/>
                    </a:lnTo>
                    <a:lnTo>
                      <a:pt x="1207" y="396"/>
                    </a:lnTo>
                    <a:lnTo>
                      <a:pt x="1172" y="444"/>
                    </a:lnTo>
                    <a:lnTo>
                      <a:pt x="1132" y="488"/>
                    </a:lnTo>
                    <a:lnTo>
                      <a:pt x="1089" y="527"/>
                    </a:lnTo>
                    <a:lnTo>
                      <a:pt x="1041" y="562"/>
                    </a:lnTo>
                    <a:lnTo>
                      <a:pt x="989" y="590"/>
                    </a:lnTo>
                    <a:lnTo>
                      <a:pt x="934" y="614"/>
                    </a:lnTo>
                    <a:lnTo>
                      <a:pt x="875" y="631"/>
                    </a:lnTo>
                    <a:lnTo>
                      <a:pt x="815" y="641"/>
                    </a:lnTo>
                    <a:lnTo>
                      <a:pt x="752" y="645"/>
                    </a:lnTo>
                    <a:lnTo>
                      <a:pt x="689" y="641"/>
                    </a:lnTo>
                    <a:lnTo>
                      <a:pt x="629" y="631"/>
                    </a:lnTo>
                    <a:lnTo>
                      <a:pt x="571" y="614"/>
                    </a:lnTo>
                    <a:lnTo>
                      <a:pt x="516" y="590"/>
                    </a:lnTo>
                    <a:lnTo>
                      <a:pt x="464" y="562"/>
                    </a:lnTo>
                    <a:lnTo>
                      <a:pt x="417" y="527"/>
                    </a:lnTo>
                    <a:lnTo>
                      <a:pt x="372" y="488"/>
                    </a:lnTo>
                    <a:lnTo>
                      <a:pt x="333" y="444"/>
                    </a:lnTo>
                    <a:lnTo>
                      <a:pt x="299" y="396"/>
                    </a:lnTo>
                    <a:lnTo>
                      <a:pt x="270" y="344"/>
                    </a:lnTo>
                    <a:lnTo>
                      <a:pt x="247" y="289"/>
                    </a:lnTo>
                    <a:lnTo>
                      <a:pt x="229" y="231"/>
                    </a:lnTo>
                    <a:lnTo>
                      <a:pt x="219" y="169"/>
                    </a:lnTo>
                    <a:lnTo>
                      <a:pt x="215" y="108"/>
                    </a:lnTo>
                    <a:lnTo>
                      <a:pt x="211" y="79"/>
                    </a:lnTo>
                    <a:lnTo>
                      <a:pt x="201" y="53"/>
                    </a:lnTo>
                    <a:lnTo>
                      <a:pt x="184" y="32"/>
                    </a:lnTo>
                    <a:lnTo>
                      <a:pt x="161" y="15"/>
                    </a:lnTo>
                    <a:lnTo>
                      <a:pt x="136" y="3"/>
                    </a:lnTo>
                    <a:lnTo>
                      <a:pt x="108" y="0"/>
                    </a:lnTo>
                    <a:lnTo>
                      <a:pt x="79" y="3"/>
                    </a:lnTo>
                    <a:lnTo>
                      <a:pt x="53" y="15"/>
                    </a:lnTo>
                    <a:lnTo>
                      <a:pt x="32" y="32"/>
                    </a:lnTo>
                    <a:lnTo>
                      <a:pt x="15" y="53"/>
                    </a:lnTo>
                    <a:lnTo>
                      <a:pt x="4" y="79"/>
                    </a:lnTo>
                    <a:lnTo>
                      <a:pt x="0" y="108"/>
                    </a:lnTo>
                    <a:lnTo>
                      <a:pt x="4" y="184"/>
                    </a:lnTo>
                    <a:lnTo>
                      <a:pt x="15" y="259"/>
                    </a:lnTo>
                    <a:lnTo>
                      <a:pt x="34" y="331"/>
                    </a:lnTo>
                    <a:lnTo>
                      <a:pt x="59" y="400"/>
                    </a:lnTo>
                    <a:lnTo>
                      <a:pt x="91" y="466"/>
                    </a:lnTo>
                    <a:lnTo>
                      <a:pt x="129" y="529"/>
                    </a:lnTo>
                    <a:lnTo>
                      <a:pt x="172" y="586"/>
                    </a:lnTo>
                    <a:lnTo>
                      <a:pt x="220" y="640"/>
                    </a:lnTo>
                    <a:lnTo>
                      <a:pt x="274" y="689"/>
                    </a:lnTo>
                    <a:lnTo>
                      <a:pt x="332" y="732"/>
                    </a:lnTo>
                    <a:lnTo>
                      <a:pt x="395" y="770"/>
                    </a:lnTo>
                    <a:lnTo>
                      <a:pt x="460" y="801"/>
                    </a:lnTo>
                    <a:lnTo>
                      <a:pt x="530" y="826"/>
                    </a:lnTo>
                    <a:lnTo>
                      <a:pt x="602" y="846"/>
                    </a:lnTo>
                    <a:lnTo>
                      <a:pt x="676" y="856"/>
                    </a:lnTo>
                    <a:lnTo>
                      <a:pt x="752" y="860"/>
                    </a:lnTo>
                    <a:lnTo>
                      <a:pt x="830" y="856"/>
                    </a:lnTo>
                    <a:lnTo>
                      <a:pt x="904" y="846"/>
                    </a:lnTo>
                    <a:lnTo>
                      <a:pt x="976" y="826"/>
                    </a:lnTo>
                    <a:lnTo>
                      <a:pt x="1046" y="801"/>
                    </a:lnTo>
                    <a:lnTo>
                      <a:pt x="1111" y="770"/>
                    </a:lnTo>
                    <a:lnTo>
                      <a:pt x="1173" y="732"/>
                    </a:lnTo>
                    <a:lnTo>
                      <a:pt x="1232" y="689"/>
                    </a:lnTo>
                    <a:lnTo>
                      <a:pt x="1284" y="640"/>
                    </a:lnTo>
                    <a:lnTo>
                      <a:pt x="1333" y="586"/>
                    </a:lnTo>
                    <a:lnTo>
                      <a:pt x="1377" y="529"/>
                    </a:lnTo>
                    <a:lnTo>
                      <a:pt x="1414" y="466"/>
                    </a:lnTo>
                    <a:lnTo>
                      <a:pt x="1447" y="400"/>
                    </a:lnTo>
                    <a:lnTo>
                      <a:pt x="1472" y="331"/>
                    </a:lnTo>
                    <a:lnTo>
                      <a:pt x="1490" y="259"/>
                    </a:lnTo>
                    <a:lnTo>
                      <a:pt x="1502" y="184"/>
                    </a:lnTo>
                    <a:lnTo>
                      <a:pt x="1506" y="108"/>
                    </a:lnTo>
                    <a:close/>
                  </a:path>
                </a:pathLst>
              </a:custGeom>
              <a:grpFill/>
              <a:ln w="0">
                <a:solidFill>
                  <a:schemeClr val="accent1">
                    <a:lumMod val="75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8332531" y="5662079"/>
                <a:ext cx="1195367" cy="1192597"/>
              </a:xfrm>
              <a:custGeom>
                <a:avLst/>
                <a:gdLst>
                  <a:gd name="T0" fmla="*/ 4118 w 4315"/>
                  <a:gd name="T1" fmla="*/ 2972 h 4305"/>
                  <a:gd name="T2" fmla="*/ 4302 w 4315"/>
                  <a:gd name="T3" fmla="*/ 2606 h 4305"/>
                  <a:gd name="T4" fmla="*/ 4262 w 4315"/>
                  <a:gd name="T5" fmla="*/ 2186 h 4305"/>
                  <a:gd name="T6" fmla="*/ 4013 w 4315"/>
                  <a:gd name="T7" fmla="*/ 1864 h 4305"/>
                  <a:gd name="T8" fmla="*/ 3770 w 4315"/>
                  <a:gd name="T9" fmla="*/ 1615 h 4305"/>
                  <a:gd name="T10" fmla="*/ 3631 w 4315"/>
                  <a:gd name="T11" fmla="*/ 962 h 4305"/>
                  <a:gd name="T12" fmla="*/ 3257 w 4315"/>
                  <a:gd name="T13" fmla="*/ 436 h 4305"/>
                  <a:gd name="T14" fmla="*/ 2707 w 4315"/>
                  <a:gd name="T15" fmla="*/ 97 h 4305"/>
                  <a:gd name="T16" fmla="*/ 2040 w 4315"/>
                  <a:gd name="T17" fmla="*/ 4 h 4305"/>
                  <a:gd name="T18" fmla="*/ 1406 w 4315"/>
                  <a:gd name="T19" fmla="*/ 186 h 4305"/>
                  <a:gd name="T20" fmla="*/ 907 w 4315"/>
                  <a:gd name="T21" fmla="*/ 594 h 4305"/>
                  <a:gd name="T22" fmla="*/ 605 w 4315"/>
                  <a:gd name="T23" fmla="*/ 1168 h 4305"/>
                  <a:gd name="T24" fmla="*/ 549 w 4315"/>
                  <a:gd name="T25" fmla="*/ 1700 h 4305"/>
                  <a:gd name="T26" fmla="*/ 249 w 4315"/>
                  <a:gd name="T27" fmla="*/ 1909 h 4305"/>
                  <a:gd name="T28" fmla="*/ 30 w 4315"/>
                  <a:gd name="T29" fmla="*/ 2253 h 4305"/>
                  <a:gd name="T30" fmla="*/ 30 w 4315"/>
                  <a:gd name="T31" fmla="*/ 2674 h 4305"/>
                  <a:gd name="T32" fmla="*/ 245 w 4315"/>
                  <a:gd name="T33" fmla="*/ 3020 h 4305"/>
                  <a:gd name="T34" fmla="*/ 124 w 4315"/>
                  <a:gd name="T35" fmla="*/ 4187 h 4305"/>
                  <a:gd name="T36" fmla="*/ 196 w 4315"/>
                  <a:gd name="T37" fmla="*/ 4300 h 4305"/>
                  <a:gd name="T38" fmla="*/ 321 w 4315"/>
                  <a:gd name="T39" fmla="*/ 4258 h 4305"/>
                  <a:gd name="T40" fmla="*/ 722 w 4315"/>
                  <a:gd name="T41" fmla="*/ 3060 h 4305"/>
                  <a:gd name="T42" fmla="*/ 608 w 4315"/>
                  <a:gd name="T43" fmla="*/ 2984 h 4305"/>
                  <a:gd name="T44" fmla="*/ 326 w 4315"/>
                  <a:gd name="T45" fmla="*/ 2791 h 4305"/>
                  <a:gd name="T46" fmla="*/ 215 w 4315"/>
                  <a:gd name="T47" fmla="*/ 2466 h 4305"/>
                  <a:gd name="T48" fmla="*/ 337 w 4315"/>
                  <a:gd name="T49" fmla="*/ 2125 h 4305"/>
                  <a:gd name="T50" fmla="*/ 610 w 4315"/>
                  <a:gd name="T51" fmla="*/ 2061 h 4305"/>
                  <a:gd name="T52" fmla="*/ 904 w 4315"/>
                  <a:gd name="T53" fmla="*/ 2624 h 4305"/>
                  <a:gd name="T54" fmla="*/ 1390 w 4315"/>
                  <a:gd name="T55" fmla="*/ 3033 h 4305"/>
                  <a:gd name="T56" fmla="*/ 1338 w 4315"/>
                  <a:gd name="T57" fmla="*/ 4199 h 4305"/>
                  <a:gd name="T58" fmla="*/ 1427 w 4315"/>
                  <a:gd name="T59" fmla="*/ 4292 h 4305"/>
                  <a:gd name="T60" fmla="*/ 1546 w 4315"/>
                  <a:gd name="T61" fmla="*/ 4221 h 4305"/>
                  <a:gd name="T62" fmla="*/ 1910 w 4315"/>
                  <a:gd name="T63" fmla="*/ 3014 h 4305"/>
                  <a:gd name="T64" fmla="*/ 1566 w 4315"/>
                  <a:gd name="T65" fmla="*/ 2883 h 4305"/>
                  <a:gd name="T66" fmla="*/ 1098 w 4315"/>
                  <a:gd name="T67" fmla="*/ 2526 h 4305"/>
                  <a:gd name="T68" fmla="*/ 816 w 4315"/>
                  <a:gd name="T69" fmla="*/ 2012 h 4305"/>
                  <a:gd name="T70" fmla="*/ 773 w 4315"/>
                  <a:gd name="T71" fmla="*/ 1408 h 4305"/>
                  <a:gd name="T72" fmla="*/ 983 w 4315"/>
                  <a:gd name="T73" fmla="*/ 853 h 4305"/>
                  <a:gd name="T74" fmla="*/ 1395 w 4315"/>
                  <a:gd name="T75" fmla="*/ 441 h 4305"/>
                  <a:gd name="T76" fmla="*/ 1950 w 4315"/>
                  <a:gd name="T77" fmla="*/ 230 h 4305"/>
                  <a:gd name="T78" fmla="*/ 2559 w 4315"/>
                  <a:gd name="T79" fmla="*/ 275 h 4305"/>
                  <a:gd name="T80" fmla="*/ 3073 w 4315"/>
                  <a:gd name="T81" fmla="*/ 559 h 4305"/>
                  <a:gd name="T82" fmla="*/ 3424 w 4315"/>
                  <a:gd name="T83" fmla="*/ 1025 h 4305"/>
                  <a:gd name="T84" fmla="*/ 3553 w 4315"/>
                  <a:gd name="T85" fmla="*/ 1615 h 4305"/>
                  <a:gd name="T86" fmla="*/ 3443 w 4315"/>
                  <a:gd name="T87" fmla="*/ 2163 h 4305"/>
                  <a:gd name="T88" fmla="*/ 3117 w 4315"/>
                  <a:gd name="T89" fmla="*/ 2631 h 4305"/>
                  <a:gd name="T90" fmla="*/ 2624 w 4315"/>
                  <a:gd name="T91" fmla="*/ 2931 h 4305"/>
                  <a:gd name="T92" fmla="*/ 2454 w 4315"/>
                  <a:gd name="T93" fmla="*/ 3036 h 4305"/>
                  <a:gd name="T94" fmla="*/ 2879 w 4315"/>
                  <a:gd name="T95" fmla="*/ 4266 h 4305"/>
                  <a:gd name="T96" fmla="*/ 3008 w 4315"/>
                  <a:gd name="T97" fmla="*/ 4276 h 4305"/>
                  <a:gd name="T98" fmla="*/ 3052 w 4315"/>
                  <a:gd name="T99" fmla="*/ 4150 h 4305"/>
                  <a:gd name="T100" fmla="*/ 3146 w 4315"/>
                  <a:gd name="T101" fmla="*/ 2888 h 4305"/>
                  <a:gd name="T102" fmla="*/ 3544 w 4315"/>
                  <a:gd name="T103" fmla="*/ 2433 h 4305"/>
                  <a:gd name="T104" fmla="*/ 3787 w 4315"/>
                  <a:gd name="T105" fmla="*/ 1978 h 4305"/>
                  <a:gd name="T106" fmla="*/ 4043 w 4315"/>
                  <a:gd name="T107" fmla="*/ 2226 h 4305"/>
                  <a:gd name="T108" fmla="*/ 4087 w 4315"/>
                  <a:gd name="T109" fmla="*/ 2585 h 4305"/>
                  <a:gd name="T110" fmla="*/ 3907 w 4315"/>
                  <a:gd name="T111" fmla="*/ 2879 h 4305"/>
                  <a:gd name="T112" fmla="*/ 3666 w 4315"/>
                  <a:gd name="T113" fmla="*/ 2992 h 4305"/>
                  <a:gd name="T114" fmla="*/ 3590 w 4315"/>
                  <a:gd name="T115" fmla="*/ 3099 h 4305"/>
                  <a:gd name="T116" fmla="*/ 4012 w 4315"/>
                  <a:gd name="T117" fmla="*/ 4278 h 4305"/>
                  <a:gd name="T118" fmla="*/ 4142 w 4315"/>
                  <a:gd name="T119" fmla="*/ 4288 h 4305"/>
                  <a:gd name="T120" fmla="*/ 4185 w 4315"/>
                  <a:gd name="T121" fmla="*/ 4162 h 4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15" h="4305">
                    <a:moveTo>
                      <a:pt x="3836" y="3167"/>
                    </a:moveTo>
                    <a:lnTo>
                      <a:pt x="3901" y="3138"/>
                    </a:lnTo>
                    <a:lnTo>
                      <a:pt x="3961" y="3104"/>
                    </a:lnTo>
                    <a:lnTo>
                      <a:pt x="4017" y="3065"/>
                    </a:lnTo>
                    <a:lnTo>
                      <a:pt x="4070" y="3020"/>
                    </a:lnTo>
                    <a:lnTo>
                      <a:pt x="4118" y="2972"/>
                    </a:lnTo>
                    <a:lnTo>
                      <a:pt x="4163" y="2919"/>
                    </a:lnTo>
                    <a:lnTo>
                      <a:pt x="4201" y="2863"/>
                    </a:lnTo>
                    <a:lnTo>
                      <a:pt x="4235" y="2803"/>
                    </a:lnTo>
                    <a:lnTo>
                      <a:pt x="4262" y="2740"/>
                    </a:lnTo>
                    <a:lnTo>
                      <a:pt x="4285" y="2674"/>
                    </a:lnTo>
                    <a:lnTo>
                      <a:pt x="4302" y="2606"/>
                    </a:lnTo>
                    <a:lnTo>
                      <a:pt x="4312" y="2537"/>
                    </a:lnTo>
                    <a:lnTo>
                      <a:pt x="4315" y="2466"/>
                    </a:lnTo>
                    <a:lnTo>
                      <a:pt x="4312" y="2392"/>
                    </a:lnTo>
                    <a:lnTo>
                      <a:pt x="4302" y="2322"/>
                    </a:lnTo>
                    <a:lnTo>
                      <a:pt x="4285" y="2253"/>
                    </a:lnTo>
                    <a:lnTo>
                      <a:pt x="4262" y="2186"/>
                    </a:lnTo>
                    <a:lnTo>
                      <a:pt x="4233" y="2124"/>
                    </a:lnTo>
                    <a:lnTo>
                      <a:pt x="4199" y="2065"/>
                    </a:lnTo>
                    <a:lnTo>
                      <a:pt x="4160" y="2008"/>
                    </a:lnTo>
                    <a:lnTo>
                      <a:pt x="4116" y="1956"/>
                    </a:lnTo>
                    <a:lnTo>
                      <a:pt x="4067" y="1907"/>
                    </a:lnTo>
                    <a:lnTo>
                      <a:pt x="4013" y="1864"/>
                    </a:lnTo>
                    <a:lnTo>
                      <a:pt x="3956" y="1826"/>
                    </a:lnTo>
                    <a:lnTo>
                      <a:pt x="3894" y="1792"/>
                    </a:lnTo>
                    <a:lnTo>
                      <a:pt x="3830" y="1764"/>
                    </a:lnTo>
                    <a:lnTo>
                      <a:pt x="3762" y="1742"/>
                    </a:lnTo>
                    <a:lnTo>
                      <a:pt x="3767" y="1678"/>
                    </a:lnTo>
                    <a:lnTo>
                      <a:pt x="3770" y="1615"/>
                    </a:lnTo>
                    <a:lnTo>
                      <a:pt x="3764" y="1499"/>
                    </a:lnTo>
                    <a:lnTo>
                      <a:pt x="3753" y="1387"/>
                    </a:lnTo>
                    <a:lnTo>
                      <a:pt x="3733" y="1275"/>
                    </a:lnTo>
                    <a:lnTo>
                      <a:pt x="3707" y="1168"/>
                    </a:lnTo>
                    <a:lnTo>
                      <a:pt x="3673" y="1063"/>
                    </a:lnTo>
                    <a:lnTo>
                      <a:pt x="3631" y="962"/>
                    </a:lnTo>
                    <a:lnTo>
                      <a:pt x="3584" y="864"/>
                    </a:lnTo>
                    <a:lnTo>
                      <a:pt x="3530" y="769"/>
                    </a:lnTo>
                    <a:lnTo>
                      <a:pt x="3470" y="679"/>
                    </a:lnTo>
                    <a:lnTo>
                      <a:pt x="3404" y="594"/>
                    </a:lnTo>
                    <a:lnTo>
                      <a:pt x="3333" y="512"/>
                    </a:lnTo>
                    <a:lnTo>
                      <a:pt x="3257" y="436"/>
                    </a:lnTo>
                    <a:lnTo>
                      <a:pt x="3176" y="365"/>
                    </a:lnTo>
                    <a:lnTo>
                      <a:pt x="3091" y="299"/>
                    </a:lnTo>
                    <a:lnTo>
                      <a:pt x="3000" y="240"/>
                    </a:lnTo>
                    <a:lnTo>
                      <a:pt x="2906" y="186"/>
                    </a:lnTo>
                    <a:lnTo>
                      <a:pt x="2808" y="137"/>
                    </a:lnTo>
                    <a:lnTo>
                      <a:pt x="2707" y="97"/>
                    </a:lnTo>
                    <a:lnTo>
                      <a:pt x="2602" y="63"/>
                    </a:lnTo>
                    <a:lnTo>
                      <a:pt x="2495" y="36"/>
                    </a:lnTo>
                    <a:lnTo>
                      <a:pt x="2383" y="17"/>
                    </a:lnTo>
                    <a:lnTo>
                      <a:pt x="2271" y="4"/>
                    </a:lnTo>
                    <a:lnTo>
                      <a:pt x="2155" y="0"/>
                    </a:lnTo>
                    <a:lnTo>
                      <a:pt x="2040" y="4"/>
                    </a:lnTo>
                    <a:lnTo>
                      <a:pt x="1927" y="17"/>
                    </a:lnTo>
                    <a:lnTo>
                      <a:pt x="1817" y="36"/>
                    </a:lnTo>
                    <a:lnTo>
                      <a:pt x="1710" y="63"/>
                    </a:lnTo>
                    <a:lnTo>
                      <a:pt x="1605" y="97"/>
                    </a:lnTo>
                    <a:lnTo>
                      <a:pt x="1503" y="137"/>
                    </a:lnTo>
                    <a:lnTo>
                      <a:pt x="1406" y="186"/>
                    </a:lnTo>
                    <a:lnTo>
                      <a:pt x="1311" y="240"/>
                    </a:lnTo>
                    <a:lnTo>
                      <a:pt x="1221" y="299"/>
                    </a:lnTo>
                    <a:lnTo>
                      <a:pt x="1135" y="365"/>
                    </a:lnTo>
                    <a:lnTo>
                      <a:pt x="1055" y="436"/>
                    </a:lnTo>
                    <a:lnTo>
                      <a:pt x="977" y="512"/>
                    </a:lnTo>
                    <a:lnTo>
                      <a:pt x="907" y="594"/>
                    </a:lnTo>
                    <a:lnTo>
                      <a:pt x="841" y="679"/>
                    </a:lnTo>
                    <a:lnTo>
                      <a:pt x="782" y="769"/>
                    </a:lnTo>
                    <a:lnTo>
                      <a:pt x="727" y="864"/>
                    </a:lnTo>
                    <a:lnTo>
                      <a:pt x="680" y="962"/>
                    </a:lnTo>
                    <a:lnTo>
                      <a:pt x="639" y="1063"/>
                    </a:lnTo>
                    <a:lnTo>
                      <a:pt x="605" y="1168"/>
                    </a:lnTo>
                    <a:lnTo>
                      <a:pt x="578" y="1275"/>
                    </a:lnTo>
                    <a:lnTo>
                      <a:pt x="558" y="1387"/>
                    </a:lnTo>
                    <a:lnTo>
                      <a:pt x="546" y="1499"/>
                    </a:lnTo>
                    <a:lnTo>
                      <a:pt x="542" y="1615"/>
                    </a:lnTo>
                    <a:lnTo>
                      <a:pt x="545" y="1657"/>
                    </a:lnTo>
                    <a:lnTo>
                      <a:pt x="549" y="1700"/>
                    </a:lnTo>
                    <a:lnTo>
                      <a:pt x="553" y="1742"/>
                    </a:lnTo>
                    <a:lnTo>
                      <a:pt x="485" y="1764"/>
                    </a:lnTo>
                    <a:lnTo>
                      <a:pt x="420" y="1792"/>
                    </a:lnTo>
                    <a:lnTo>
                      <a:pt x="359" y="1826"/>
                    </a:lnTo>
                    <a:lnTo>
                      <a:pt x="301" y="1864"/>
                    </a:lnTo>
                    <a:lnTo>
                      <a:pt x="249" y="1909"/>
                    </a:lnTo>
                    <a:lnTo>
                      <a:pt x="199" y="1956"/>
                    </a:lnTo>
                    <a:lnTo>
                      <a:pt x="154" y="2008"/>
                    </a:lnTo>
                    <a:lnTo>
                      <a:pt x="115" y="2065"/>
                    </a:lnTo>
                    <a:lnTo>
                      <a:pt x="81" y="2125"/>
                    </a:lnTo>
                    <a:lnTo>
                      <a:pt x="54" y="2188"/>
                    </a:lnTo>
                    <a:lnTo>
                      <a:pt x="30" y="2253"/>
                    </a:lnTo>
                    <a:lnTo>
                      <a:pt x="14" y="2322"/>
                    </a:lnTo>
                    <a:lnTo>
                      <a:pt x="4" y="2392"/>
                    </a:lnTo>
                    <a:lnTo>
                      <a:pt x="0" y="2466"/>
                    </a:lnTo>
                    <a:lnTo>
                      <a:pt x="4" y="2537"/>
                    </a:lnTo>
                    <a:lnTo>
                      <a:pt x="14" y="2606"/>
                    </a:lnTo>
                    <a:lnTo>
                      <a:pt x="30" y="2674"/>
                    </a:lnTo>
                    <a:lnTo>
                      <a:pt x="52" y="2740"/>
                    </a:lnTo>
                    <a:lnTo>
                      <a:pt x="81" y="2803"/>
                    </a:lnTo>
                    <a:lnTo>
                      <a:pt x="114" y="2863"/>
                    </a:lnTo>
                    <a:lnTo>
                      <a:pt x="153" y="2919"/>
                    </a:lnTo>
                    <a:lnTo>
                      <a:pt x="196" y="2972"/>
                    </a:lnTo>
                    <a:lnTo>
                      <a:pt x="245" y="3020"/>
                    </a:lnTo>
                    <a:lnTo>
                      <a:pt x="297" y="3065"/>
                    </a:lnTo>
                    <a:lnTo>
                      <a:pt x="354" y="3104"/>
                    </a:lnTo>
                    <a:lnTo>
                      <a:pt x="414" y="3138"/>
                    </a:lnTo>
                    <a:lnTo>
                      <a:pt x="478" y="3167"/>
                    </a:lnTo>
                    <a:lnTo>
                      <a:pt x="130" y="4162"/>
                    </a:lnTo>
                    <a:lnTo>
                      <a:pt x="124" y="4187"/>
                    </a:lnTo>
                    <a:lnTo>
                      <a:pt x="124" y="4211"/>
                    </a:lnTo>
                    <a:lnTo>
                      <a:pt x="130" y="4233"/>
                    </a:lnTo>
                    <a:lnTo>
                      <a:pt x="140" y="4255"/>
                    </a:lnTo>
                    <a:lnTo>
                      <a:pt x="154" y="4274"/>
                    </a:lnTo>
                    <a:lnTo>
                      <a:pt x="174" y="4288"/>
                    </a:lnTo>
                    <a:lnTo>
                      <a:pt x="196" y="4300"/>
                    </a:lnTo>
                    <a:lnTo>
                      <a:pt x="213" y="4304"/>
                    </a:lnTo>
                    <a:lnTo>
                      <a:pt x="232" y="4305"/>
                    </a:lnTo>
                    <a:lnTo>
                      <a:pt x="258" y="4303"/>
                    </a:lnTo>
                    <a:lnTo>
                      <a:pt x="282" y="4293"/>
                    </a:lnTo>
                    <a:lnTo>
                      <a:pt x="303" y="4278"/>
                    </a:lnTo>
                    <a:lnTo>
                      <a:pt x="321" y="4258"/>
                    </a:lnTo>
                    <a:lnTo>
                      <a:pt x="333" y="4233"/>
                    </a:lnTo>
                    <a:lnTo>
                      <a:pt x="719" y="3129"/>
                    </a:lnTo>
                    <a:lnTo>
                      <a:pt x="722" y="3121"/>
                    </a:lnTo>
                    <a:lnTo>
                      <a:pt x="723" y="3113"/>
                    </a:lnTo>
                    <a:lnTo>
                      <a:pt x="726" y="3086"/>
                    </a:lnTo>
                    <a:lnTo>
                      <a:pt x="722" y="3060"/>
                    </a:lnTo>
                    <a:lnTo>
                      <a:pt x="710" y="3036"/>
                    </a:lnTo>
                    <a:lnTo>
                      <a:pt x="694" y="3015"/>
                    </a:lnTo>
                    <a:lnTo>
                      <a:pt x="673" y="2998"/>
                    </a:lnTo>
                    <a:lnTo>
                      <a:pt x="647" y="2988"/>
                    </a:lnTo>
                    <a:lnTo>
                      <a:pt x="627" y="2984"/>
                    </a:lnTo>
                    <a:lnTo>
                      <a:pt x="608" y="2984"/>
                    </a:lnTo>
                    <a:lnTo>
                      <a:pt x="553" y="2965"/>
                    </a:lnTo>
                    <a:lnTo>
                      <a:pt x="499" y="2940"/>
                    </a:lnTo>
                    <a:lnTo>
                      <a:pt x="451" y="2910"/>
                    </a:lnTo>
                    <a:lnTo>
                      <a:pt x="405" y="2875"/>
                    </a:lnTo>
                    <a:lnTo>
                      <a:pt x="363" y="2835"/>
                    </a:lnTo>
                    <a:lnTo>
                      <a:pt x="326" y="2791"/>
                    </a:lnTo>
                    <a:lnTo>
                      <a:pt x="293" y="2744"/>
                    </a:lnTo>
                    <a:lnTo>
                      <a:pt x="266" y="2693"/>
                    </a:lnTo>
                    <a:lnTo>
                      <a:pt x="245" y="2639"/>
                    </a:lnTo>
                    <a:lnTo>
                      <a:pt x="229" y="2584"/>
                    </a:lnTo>
                    <a:lnTo>
                      <a:pt x="219" y="2525"/>
                    </a:lnTo>
                    <a:lnTo>
                      <a:pt x="215" y="2466"/>
                    </a:lnTo>
                    <a:lnTo>
                      <a:pt x="219" y="2402"/>
                    </a:lnTo>
                    <a:lnTo>
                      <a:pt x="230" y="2340"/>
                    </a:lnTo>
                    <a:lnTo>
                      <a:pt x="248" y="2282"/>
                    </a:lnTo>
                    <a:lnTo>
                      <a:pt x="271" y="2226"/>
                    </a:lnTo>
                    <a:lnTo>
                      <a:pt x="301" y="2173"/>
                    </a:lnTo>
                    <a:lnTo>
                      <a:pt x="337" y="2125"/>
                    </a:lnTo>
                    <a:lnTo>
                      <a:pt x="377" y="2080"/>
                    </a:lnTo>
                    <a:lnTo>
                      <a:pt x="423" y="2041"/>
                    </a:lnTo>
                    <a:lnTo>
                      <a:pt x="473" y="2007"/>
                    </a:lnTo>
                    <a:lnTo>
                      <a:pt x="527" y="1978"/>
                    </a:lnTo>
                    <a:lnTo>
                      <a:pt x="584" y="1956"/>
                    </a:lnTo>
                    <a:lnTo>
                      <a:pt x="610" y="2061"/>
                    </a:lnTo>
                    <a:lnTo>
                      <a:pt x="645" y="2163"/>
                    </a:lnTo>
                    <a:lnTo>
                      <a:pt x="684" y="2261"/>
                    </a:lnTo>
                    <a:lnTo>
                      <a:pt x="731" y="2358"/>
                    </a:lnTo>
                    <a:lnTo>
                      <a:pt x="782" y="2450"/>
                    </a:lnTo>
                    <a:lnTo>
                      <a:pt x="841" y="2539"/>
                    </a:lnTo>
                    <a:lnTo>
                      <a:pt x="904" y="2624"/>
                    </a:lnTo>
                    <a:lnTo>
                      <a:pt x="973" y="2706"/>
                    </a:lnTo>
                    <a:lnTo>
                      <a:pt x="1047" y="2782"/>
                    </a:lnTo>
                    <a:lnTo>
                      <a:pt x="1127" y="2853"/>
                    </a:lnTo>
                    <a:lnTo>
                      <a:pt x="1209" y="2918"/>
                    </a:lnTo>
                    <a:lnTo>
                      <a:pt x="1298" y="2978"/>
                    </a:lnTo>
                    <a:lnTo>
                      <a:pt x="1390" y="3033"/>
                    </a:lnTo>
                    <a:lnTo>
                      <a:pt x="1486" y="3082"/>
                    </a:lnTo>
                    <a:lnTo>
                      <a:pt x="1587" y="3124"/>
                    </a:lnTo>
                    <a:lnTo>
                      <a:pt x="1690" y="3159"/>
                    </a:lnTo>
                    <a:lnTo>
                      <a:pt x="1343" y="4150"/>
                    </a:lnTo>
                    <a:lnTo>
                      <a:pt x="1338" y="4175"/>
                    </a:lnTo>
                    <a:lnTo>
                      <a:pt x="1338" y="4199"/>
                    </a:lnTo>
                    <a:lnTo>
                      <a:pt x="1343" y="4223"/>
                    </a:lnTo>
                    <a:lnTo>
                      <a:pt x="1353" y="4244"/>
                    </a:lnTo>
                    <a:lnTo>
                      <a:pt x="1368" y="4262"/>
                    </a:lnTo>
                    <a:lnTo>
                      <a:pt x="1386" y="4276"/>
                    </a:lnTo>
                    <a:lnTo>
                      <a:pt x="1408" y="4288"/>
                    </a:lnTo>
                    <a:lnTo>
                      <a:pt x="1427" y="4292"/>
                    </a:lnTo>
                    <a:lnTo>
                      <a:pt x="1445" y="4293"/>
                    </a:lnTo>
                    <a:lnTo>
                      <a:pt x="1471" y="4291"/>
                    </a:lnTo>
                    <a:lnTo>
                      <a:pt x="1495" y="4282"/>
                    </a:lnTo>
                    <a:lnTo>
                      <a:pt x="1516" y="4266"/>
                    </a:lnTo>
                    <a:lnTo>
                      <a:pt x="1534" y="4246"/>
                    </a:lnTo>
                    <a:lnTo>
                      <a:pt x="1546" y="4221"/>
                    </a:lnTo>
                    <a:lnTo>
                      <a:pt x="1931" y="3120"/>
                    </a:lnTo>
                    <a:lnTo>
                      <a:pt x="1936" y="3098"/>
                    </a:lnTo>
                    <a:lnTo>
                      <a:pt x="1936" y="3075"/>
                    </a:lnTo>
                    <a:lnTo>
                      <a:pt x="1933" y="3053"/>
                    </a:lnTo>
                    <a:lnTo>
                      <a:pt x="1923" y="3032"/>
                    </a:lnTo>
                    <a:lnTo>
                      <a:pt x="1910" y="3014"/>
                    </a:lnTo>
                    <a:lnTo>
                      <a:pt x="1895" y="2998"/>
                    </a:lnTo>
                    <a:lnTo>
                      <a:pt x="1875" y="2986"/>
                    </a:lnTo>
                    <a:lnTo>
                      <a:pt x="1853" y="2980"/>
                    </a:lnTo>
                    <a:lnTo>
                      <a:pt x="1754" y="2953"/>
                    </a:lnTo>
                    <a:lnTo>
                      <a:pt x="1659" y="2921"/>
                    </a:lnTo>
                    <a:lnTo>
                      <a:pt x="1566" y="2883"/>
                    </a:lnTo>
                    <a:lnTo>
                      <a:pt x="1478" y="2837"/>
                    </a:lnTo>
                    <a:lnTo>
                      <a:pt x="1393" y="2786"/>
                    </a:lnTo>
                    <a:lnTo>
                      <a:pt x="1313" y="2728"/>
                    </a:lnTo>
                    <a:lnTo>
                      <a:pt x="1237" y="2666"/>
                    </a:lnTo>
                    <a:lnTo>
                      <a:pt x="1165" y="2598"/>
                    </a:lnTo>
                    <a:lnTo>
                      <a:pt x="1098" y="2526"/>
                    </a:lnTo>
                    <a:lnTo>
                      <a:pt x="1038" y="2450"/>
                    </a:lnTo>
                    <a:lnTo>
                      <a:pt x="981" y="2369"/>
                    </a:lnTo>
                    <a:lnTo>
                      <a:pt x="930" y="2285"/>
                    </a:lnTo>
                    <a:lnTo>
                      <a:pt x="886" y="2197"/>
                    </a:lnTo>
                    <a:lnTo>
                      <a:pt x="848" y="2105"/>
                    </a:lnTo>
                    <a:lnTo>
                      <a:pt x="816" y="2012"/>
                    </a:lnTo>
                    <a:lnTo>
                      <a:pt x="791" y="1915"/>
                    </a:lnTo>
                    <a:lnTo>
                      <a:pt x="773" y="1817"/>
                    </a:lnTo>
                    <a:lnTo>
                      <a:pt x="761" y="1716"/>
                    </a:lnTo>
                    <a:lnTo>
                      <a:pt x="757" y="1615"/>
                    </a:lnTo>
                    <a:lnTo>
                      <a:pt x="761" y="1510"/>
                    </a:lnTo>
                    <a:lnTo>
                      <a:pt x="773" y="1408"/>
                    </a:lnTo>
                    <a:lnTo>
                      <a:pt x="791" y="1308"/>
                    </a:lnTo>
                    <a:lnTo>
                      <a:pt x="816" y="1211"/>
                    </a:lnTo>
                    <a:lnTo>
                      <a:pt x="849" y="1117"/>
                    </a:lnTo>
                    <a:lnTo>
                      <a:pt x="888" y="1025"/>
                    </a:lnTo>
                    <a:lnTo>
                      <a:pt x="933" y="937"/>
                    </a:lnTo>
                    <a:lnTo>
                      <a:pt x="983" y="853"/>
                    </a:lnTo>
                    <a:lnTo>
                      <a:pt x="1039" y="773"/>
                    </a:lnTo>
                    <a:lnTo>
                      <a:pt x="1101" y="697"/>
                    </a:lnTo>
                    <a:lnTo>
                      <a:pt x="1167" y="625"/>
                    </a:lnTo>
                    <a:lnTo>
                      <a:pt x="1239" y="559"/>
                    </a:lnTo>
                    <a:lnTo>
                      <a:pt x="1315" y="498"/>
                    </a:lnTo>
                    <a:lnTo>
                      <a:pt x="1395" y="441"/>
                    </a:lnTo>
                    <a:lnTo>
                      <a:pt x="1479" y="390"/>
                    </a:lnTo>
                    <a:lnTo>
                      <a:pt x="1567" y="346"/>
                    </a:lnTo>
                    <a:lnTo>
                      <a:pt x="1657" y="306"/>
                    </a:lnTo>
                    <a:lnTo>
                      <a:pt x="1752" y="275"/>
                    </a:lnTo>
                    <a:lnTo>
                      <a:pt x="1850" y="249"/>
                    </a:lnTo>
                    <a:lnTo>
                      <a:pt x="1950" y="230"/>
                    </a:lnTo>
                    <a:lnTo>
                      <a:pt x="2052" y="219"/>
                    </a:lnTo>
                    <a:lnTo>
                      <a:pt x="2155" y="215"/>
                    </a:lnTo>
                    <a:lnTo>
                      <a:pt x="2260" y="219"/>
                    </a:lnTo>
                    <a:lnTo>
                      <a:pt x="2362" y="230"/>
                    </a:lnTo>
                    <a:lnTo>
                      <a:pt x="2462" y="249"/>
                    </a:lnTo>
                    <a:lnTo>
                      <a:pt x="2559" y="275"/>
                    </a:lnTo>
                    <a:lnTo>
                      <a:pt x="2653" y="306"/>
                    </a:lnTo>
                    <a:lnTo>
                      <a:pt x="2745" y="346"/>
                    </a:lnTo>
                    <a:lnTo>
                      <a:pt x="2833" y="390"/>
                    </a:lnTo>
                    <a:lnTo>
                      <a:pt x="2917" y="441"/>
                    </a:lnTo>
                    <a:lnTo>
                      <a:pt x="2997" y="498"/>
                    </a:lnTo>
                    <a:lnTo>
                      <a:pt x="3073" y="559"/>
                    </a:lnTo>
                    <a:lnTo>
                      <a:pt x="3143" y="625"/>
                    </a:lnTo>
                    <a:lnTo>
                      <a:pt x="3210" y="697"/>
                    </a:lnTo>
                    <a:lnTo>
                      <a:pt x="3272" y="773"/>
                    </a:lnTo>
                    <a:lnTo>
                      <a:pt x="3328" y="853"/>
                    </a:lnTo>
                    <a:lnTo>
                      <a:pt x="3379" y="937"/>
                    </a:lnTo>
                    <a:lnTo>
                      <a:pt x="3424" y="1025"/>
                    </a:lnTo>
                    <a:lnTo>
                      <a:pt x="3463" y="1117"/>
                    </a:lnTo>
                    <a:lnTo>
                      <a:pt x="3494" y="1211"/>
                    </a:lnTo>
                    <a:lnTo>
                      <a:pt x="3521" y="1308"/>
                    </a:lnTo>
                    <a:lnTo>
                      <a:pt x="3539" y="1408"/>
                    </a:lnTo>
                    <a:lnTo>
                      <a:pt x="3549" y="1510"/>
                    </a:lnTo>
                    <a:lnTo>
                      <a:pt x="3553" y="1615"/>
                    </a:lnTo>
                    <a:lnTo>
                      <a:pt x="3551" y="1700"/>
                    </a:lnTo>
                    <a:lnTo>
                      <a:pt x="3544" y="1785"/>
                    </a:lnTo>
                    <a:lnTo>
                      <a:pt x="3529" y="1884"/>
                    </a:lnTo>
                    <a:lnTo>
                      <a:pt x="3506" y="1979"/>
                    </a:lnTo>
                    <a:lnTo>
                      <a:pt x="3477" y="2072"/>
                    </a:lnTo>
                    <a:lnTo>
                      <a:pt x="3443" y="2163"/>
                    </a:lnTo>
                    <a:lnTo>
                      <a:pt x="3401" y="2249"/>
                    </a:lnTo>
                    <a:lnTo>
                      <a:pt x="3356" y="2333"/>
                    </a:lnTo>
                    <a:lnTo>
                      <a:pt x="3303" y="2415"/>
                    </a:lnTo>
                    <a:lnTo>
                      <a:pt x="3247" y="2491"/>
                    </a:lnTo>
                    <a:lnTo>
                      <a:pt x="3184" y="2563"/>
                    </a:lnTo>
                    <a:lnTo>
                      <a:pt x="3117" y="2631"/>
                    </a:lnTo>
                    <a:lnTo>
                      <a:pt x="3045" y="2694"/>
                    </a:lnTo>
                    <a:lnTo>
                      <a:pt x="2969" y="2752"/>
                    </a:lnTo>
                    <a:lnTo>
                      <a:pt x="2889" y="2805"/>
                    </a:lnTo>
                    <a:lnTo>
                      <a:pt x="2804" y="2853"/>
                    </a:lnTo>
                    <a:lnTo>
                      <a:pt x="2716" y="2894"/>
                    </a:lnTo>
                    <a:lnTo>
                      <a:pt x="2624" y="2931"/>
                    </a:lnTo>
                    <a:lnTo>
                      <a:pt x="2529" y="2961"/>
                    </a:lnTo>
                    <a:lnTo>
                      <a:pt x="2509" y="2969"/>
                    </a:lnTo>
                    <a:lnTo>
                      <a:pt x="2491" y="2981"/>
                    </a:lnTo>
                    <a:lnTo>
                      <a:pt x="2475" y="2997"/>
                    </a:lnTo>
                    <a:lnTo>
                      <a:pt x="2463" y="3015"/>
                    </a:lnTo>
                    <a:lnTo>
                      <a:pt x="2454" y="3036"/>
                    </a:lnTo>
                    <a:lnTo>
                      <a:pt x="2451" y="3057"/>
                    </a:lnTo>
                    <a:lnTo>
                      <a:pt x="2451" y="3079"/>
                    </a:lnTo>
                    <a:lnTo>
                      <a:pt x="2457" y="3100"/>
                    </a:lnTo>
                    <a:lnTo>
                      <a:pt x="2848" y="4221"/>
                    </a:lnTo>
                    <a:lnTo>
                      <a:pt x="2862" y="4246"/>
                    </a:lnTo>
                    <a:lnTo>
                      <a:pt x="2879" y="4266"/>
                    </a:lnTo>
                    <a:lnTo>
                      <a:pt x="2900" y="4282"/>
                    </a:lnTo>
                    <a:lnTo>
                      <a:pt x="2924" y="4291"/>
                    </a:lnTo>
                    <a:lnTo>
                      <a:pt x="2951" y="4293"/>
                    </a:lnTo>
                    <a:lnTo>
                      <a:pt x="2968" y="4292"/>
                    </a:lnTo>
                    <a:lnTo>
                      <a:pt x="2986" y="4288"/>
                    </a:lnTo>
                    <a:lnTo>
                      <a:pt x="3008" y="4276"/>
                    </a:lnTo>
                    <a:lnTo>
                      <a:pt x="3027" y="4262"/>
                    </a:lnTo>
                    <a:lnTo>
                      <a:pt x="3041" y="4244"/>
                    </a:lnTo>
                    <a:lnTo>
                      <a:pt x="3052" y="4223"/>
                    </a:lnTo>
                    <a:lnTo>
                      <a:pt x="3057" y="4199"/>
                    </a:lnTo>
                    <a:lnTo>
                      <a:pt x="3057" y="4175"/>
                    </a:lnTo>
                    <a:lnTo>
                      <a:pt x="3052" y="4150"/>
                    </a:lnTo>
                    <a:lnTo>
                      <a:pt x="2696" y="3134"/>
                    </a:lnTo>
                    <a:lnTo>
                      <a:pt x="2793" y="3096"/>
                    </a:lnTo>
                    <a:lnTo>
                      <a:pt x="2888" y="3052"/>
                    </a:lnTo>
                    <a:lnTo>
                      <a:pt x="2978" y="3002"/>
                    </a:lnTo>
                    <a:lnTo>
                      <a:pt x="3065" y="2947"/>
                    </a:lnTo>
                    <a:lnTo>
                      <a:pt x="3146" y="2888"/>
                    </a:lnTo>
                    <a:lnTo>
                      <a:pt x="3225" y="2822"/>
                    </a:lnTo>
                    <a:lnTo>
                      <a:pt x="3298" y="2753"/>
                    </a:lnTo>
                    <a:lnTo>
                      <a:pt x="3367" y="2679"/>
                    </a:lnTo>
                    <a:lnTo>
                      <a:pt x="3432" y="2601"/>
                    </a:lnTo>
                    <a:lnTo>
                      <a:pt x="3491" y="2518"/>
                    </a:lnTo>
                    <a:lnTo>
                      <a:pt x="3544" y="2433"/>
                    </a:lnTo>
                    <a:lnTo>
                      <a:pt x="3593" y="2343"/>
                    </a:lnTo>
                    <a:lnTo>
                      <a:pt x="3636" y="2251"/>
                    </a:lnTo>
                    <a:lnTo>
                      <a:pt x="3673" y="2155"/>
                    </a:lnTo>
                    <a:lnTo>
                      <a:pt x="3704" y="2057"/>
                    </a:lnTo>
                    <a:lnTo>
                      <a:pt x="3729" y="1956"/>
                    </a:lnTo>
                    <a:lnTo>
                      <a:pt x="3787" y="1978"/>
                    </a:lnTo>
                    <a:lnTo>
                      <a:pt x="3842" y="2007"/>
                    </a:lnTo>
                    <a:lnTo>
                      <a:pt x="3891" y="2041"/>
                    </a:lnTo>
                    <a:lnTo>
                      <a:pt x="3937" y="2080"/>
                    </a:lnTo>
                    <a:lnTo>
                      <a:pt x="3978" y="2124"/>
                    </a:lnTo>
                    <a:lnTo>
                      <a:pt x="4013" y="2172"/>
                    </a:lnTo>
                    <a:lnTo>
                      <a:pt x="4043" y="2226"/>
                    </a:lnTo>
                    <a:lnTo>
                      <a:pt x="4067" y="2281"/>
                    </a:lnTo>
                    <a:lnTo>
                      <a:pt x="4085" y="2340"/>
                    </a:lnTo>
                    <a:lnTo>
                      <a:pt x="4096" y="2402"/>
                    </a:lnTo>
                    <a:lnTo>
                      <a:pt x="4100" y="2466"/>
                    </a:lnTo>
                    <a:lnTo>
                      <a:pt x="4096" y="2526"/>
                    </a:lnTo>
                    <a:lnTo>
                      <a:pt x="4087" y="2585"/>
                    </a:lnTo>
                    <a:lnTo>
                      <a:pt x="4070" y="2641"/>
                    </a:lnTo>
                    <a:lnTo>
                      <a:pt x="4047" y="2695"/>
                    </a:lnTo>
                    <a:lnTo>
                      <a:pt x="4020" y="2746"/>
                    </a:lnTo>
                    <a:lnTo>
                      <a:pt x="3987" y="2795"/>
                    </a:lnTo>
                    <a:lnTo>
                      <a:pt x="3949" y="2838"/>
                    </a:lnTo>
                    <a:lnTo>
                      <a:pt x="3907" y="2879"/>
                    </a:lnTo>
                    <a:lnTo>
                      <a:pt x="3860" y="2913"/>
                    </a:lnTo>
                    <a:lnTo>
                      <a:pt x="3810" y="2943"/>
                    </a:lnTo>
                    <a:lnTo>
                      <a:pt x="3757" y="2968"/>
                    </a:lnTo>
                    <a:lnTo>
                      <a:pt x="3699" y="2986"/>
                    </a:lnTo>
                    <a:lnTo>
                      <a:pt x="3683" y="2988"/>
                    </a:lnTo>
                    <a:lnTo>
                      <a:pt x="3666" y="2992"/>
                    </a:lnTo>
                    <a:lnTo>
                      <a:pt x="3644" y="3001"/>
                    </a:lnTo>
                    <a:lnTo>
                      <a:pt x="3625" y="3015"/>
                    </a:lnTo>
                    <a:lnTo>
                      <a:pt x="3610" y="3032"/>
                    </a:lnTo>
                    <a:lnTo>
                      <a:pt x="3599" y="3053"/>
                    </a:lnTo>
                    <a:lnTo>
                      <a:pt x="3593" y="3075"/>
                    </a:lnTo>
                    <a:lnTo>
                      <a:pt x="3590" y="3099"/>
                    </a:lnTo>
                    <a:lnTo>
                      <a:pt x="3594" y="3123"/>
                    </a:lnTo>
                    <a:lnTo>
                      <a:pt x="3597" y="3133"/>
                    </a:lnTo>
                    <a:lnTo>
                      <a:pt x="3601" y="3142"/>
                    </a:lnTo>
                    <a:lnTo>
                      <a:pt x="3982" y="4233"/>
                    </a:lnTo>
                    <a:lnTo>
                      <a:pt x="3995" y="4258"/>
                    </a:lnTo>
                    <a:lnTo>
                      <a:pt x="4012" y="4278"/>
                    </a:lnTo>
                    <a:lnTo>
                      <a:pt x="4033" y="4293"/>
                    </a:lnTo>
                    <a:lnTo>
                      <a:pt x="4058" y="4303"/>
                    </a:lnTo>
                    <a:lnTo>
                      <a:pt x="4084" y="4305"/>
                    </a:lnTo>
                    <a:lnTo>
                      <a:pt x="4101" y="4304"/>
                    </a:lnTo>
                    <a:lnTo>
                      <a:pt x="4119" y="4300"/>
                    </a:lnTo>
                    <a:lnTo>
                      <a:pt x="4142" y="4288"/>
                    </a:lnTo>
                    <a:lnTo>
                      <a:pt x="4160" y="4274"/>
                    </a:lnTo>
                    <a:lnTo>
                      <a:pt x="4174" y="4255"/>
                    </a:lnTo>
                    <a:lnTo>
                      <a:pt x="4185" y="4233"/>
                    </a:lnTo>
                    <a:lnTo>
                      <a:pt x="4190" y="4211"/>
                    </a:lnTo>
                    <a:lnTo>
                      <a:pt x="4190" y="4187"/>
                    </a:lnTo>
                    <a:lnTo>
                      <a:pt x="4185" y="4162"/>
                    </a:lnTo>
                    <a:lnTo>
                      <a:pt x="3836" y="3167"/>
                    </a:lnTo>
                    <a:close/>
                  </a:path>
                </a:pathLst>
              </a:custGeom>
              <a:grpFill/>
              <a:ln w="0">
                <a:solidFill>
                  <a:schemeClr val="accent1">
                    <a:lumMod val="75000"/>
                  </a:scheme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2567608" y="466125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欢迎大家批评指正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研究目的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54256" y="1455745"/>
            <a:ext cx="630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人体呼出气体的</a:t>
            </a:r>
            <a:r>
              <a:rPr lang="zh-CN" altLang="zh-Hans-HK" sz="2400" dirty="0"/>
              <a:t>检测仪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9336" y="1196752"/>
            <a:ext cx="974725" cy="1009650"/>
            <a:chOff x="1081829" y="2073107"/>
            <a:chExt cx="974725" cy="100965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216766" y="2212807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2"/>
              </p:custDataLst>
            </p:nvPr>
          </p:nvSpPr>
          <p:spPr>
            <a:xfrm>
              <a:off x="1081829" y="2073107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71668" y="2380409"/>
              <a:ext cx="395045" cy="395045"/>
              <a:chOff x="2865188" y="3582874"/>
              <a:chExt cx="1519907" cy="1519907"/>
            </a:xfrm>
            <a:solidFill>
              <a:schemeClr val="bg1"/>
            </a:solidFill>
          </p:grpSpPr>
          <p:sp>
            <p:nvSpPr>
              <p:cNvPr id="8" name="任意形状 7"/>
              <p:cNvSpPr/>
              <p:nvPr/>
            </p:nvSpPr>
            <p:spPr>
              <a:xfrm>
                <a:off x="2865188" y="3582874"/>
                <a:ext cx="1519907" cy="1519907"/>
              </a:xfrm>
              <a:custGeom>
                <a:avLst/>
                <a:gdLst>
                  <a:gd name="connsiteX0" fmla="*/ 72826 w 1519907"/>
                  <a:gd name="connsiteY0" fmla="*/ 1448928 h 1519907"/>
                  <a:gd name="connsiteX1" fmla="*/ 72826 w 1519907"/>
                  <a:gd name="connsiteY1" fmla="*/ 273 h 1519907"/>
                  <a:gd name="connsiteX2" fmla="*/ 273 w 1519907"/>
                  <a:gd name="connsiteY2" fmla="*/ 273 h 1519907"/>
                  <a:gd name="connsiteX3" fmla="*/ 273 w 1519907"/>
                  <a:gd name="connsiteY3" fmla="*/ 1521482 h 1519907"/>
                  <a:gd name="connsiteX4" fmla="*/ 1521482 w 1519907"/>
                  <a:gd name="connsiteY4" fmla="*/ 1521482 h 1519907"/>
                  <a:gd name="connsiteX5" fmla="*/ 1521482 w 1519907"/>
                  <a:gd name="connsiteY5" fmla="*/ 1448928 h 151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9907" h="1519907">
                    <a:moveTo>
                      <a:pt x="72826" y="1448928"/>
                    </a:moveTo>
                    <a:lnTo>
                      <a:pt x="72826" y="273"/>
                    </a:lnTo>
                    <a:lnTo>
                      <a:pt x="273" y="273"/>
                    </a:lnTo>
                    <a:lnTo>
                      <a:pt x="273" y="1521482"/>
                    </a:lnTo>
                    <a:lnTo>
                      <a:pt x="1521482" y="1521482"/>
                    </a:lnTo>
                    <a:lnTo>
                      <a:pt x="1521482" y="1448928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形状 8"/>
              <p:cNvSpPr/>
              <p:nvPr/>
            </p:nvSpPr>
            <p:spPr>
              <a:xfrm>
                <a:off x="3046201" y="3618965"/>
                <a:ext cx="1231553" cy="1339453"/>
              </a:xfrm>
              <a:custGeom>
                <a:avLst/>
                <a:gdLst>
                  <a:gd name="connsiteX0" fmla="*/ 52176 w 1231552"/>
                  <a:gd name="connsiteY0" fmla="*/ 1340470 h 1339453"/>
                  <a:gd name="connsiteX1" fmla="*/ 165844 w 1231552"/>
                  <a:gd name="connsiteY1" fmla="*/ 1340470 h 1339453"/>
                  <a:gd name="connsiteX2" fmla="*/ 217748 w 1231552"/>
                  <a:gd name="connsiteY2" fmla="*/ 1288566 h 1339453"/>
                  <a:gd name="connsiteX3" fmla="*/ 217748 w 1231552"/>
                  <a:gd name="connsiteY3" fmla="*/ 993886 h 1339453"/>
                  <a:gd name="connsiteX4" fmla="*/ 165844 w 1231552"/>
                  <a:gd name="connsiteY4" fmla="*/ 941983 h 1339453"/>
                  <a:gd name="connsiteX5" fmla="*/ 52176 w 1231552"/>
                  <a:gd name="connsiteY5" fmla="*/ 941983 h 1339453"/>
                  <a:gd name="connsiteX6" fmla="*/ 273 w 1231552"/>
                  <a:gd name="connsiteY6" fmla="*/ 993886 h 1339453"/>
                  <a:gd name="connsiteX7" fmla="*/ 273 w 1231552"/>
                  <a:gd name="connsiteY7" fmla="*/ 1288566 h 1339453"/>
                  <a:gd name="connsiteX8" fmla="*/ 52176 w 1231552"/>
                  <a:gd name="connsiteY8" fmla="*/ 1340470 h 1339453"/>
                  <a:gd name="connsiteX9" fmla="*/ 72826 w 1231552"/>
                  <a:gd name="connsiteY9" fmla="*/ 1014536 h 1339453"/>
                  <a:gd name="connsiteX10" fmla="*/ 145194 w 1231552"/>
                  <a:gd name="connsiteY10" fmla="*/ 1014536 h 1339453"/>
                  <a:gd name="connsiteX11" fmla="*/ 145194 w 1231552"/>
                  <a:gd name="connsiteY11" fmla="*/ 1268102 h 1339453"/>
                  <a:gd name="connsiteX12" fmla="*/ 72826 w 1231552"/>
                  <a:gd name="connsiteY12" fmla="*/ 1268102 h 1339453"/>
                  <a:gd name="connsiteX13" fmla="*/ 72826 w 1231552"/>
                  <a:gd name="connsiteY13" fmla="*/ 1014536 h 1339453"/>
                  <a:gd name="connsiteX14" fmla="*/ 390202 w 1231552"/>
                  <a:gd name="connsiteY14" fmla="*/ 760970 h 1339453"/>
                  <a:gd name="connsiteX15" fmla="*/ 338298 w 1231552"/>
                  <a:gd name="connsiteY15" fmla="*/ 812874 h 1339453"/>
                  <a:gd name="connsiteX16" fmla="*/ 338298 w 1231552"/>
                  <a:gd name="connsiteY16" fmla="*/ 1288752 h 1339453"/>
                  <a:gd name="connsiteX17" fmla="*/ 390202 w 1231552"/>
                  <a:gd name="connsiteY17" fmla="*/ 1340656 h 1339453"/>
                  <a:gd name="connsiteX18" fmla="*/ 503870 w 1231552"/>
                  <a:gd name="connsiteY18" fmla="*/ 1340656 h 1339453"/>
                  <a:gd name="connsiteX19" fmla="*/ 555774 w 1231552"/>
                  <a:gd name="connsiteY19" fmla="*/ 1288752 h 1339453"/>
                  <a:gd name="connsiteX20" fmla="*/ 555774 w 1231552"/>
                  <a:gd name="connsiteY20" fmla="*/ 812874 h 1339453"/>
                  <a:gd name="connsiteX21" fmla="*/ 503870 w 1231552"/>
                  <a:gd name="connsiteY21" fmla="*/ 760970 h 1339453"/>
                  <a:gd name="connsiteX22" fmla="*/ 390202 w 1231552"/>
                  <a:gd name="connsiteY22" fmla="*/ 760970 h 1339453"/>
                  <a:gd name="connsiteX23" fmla="*/ 483406 w 1231552"/>
                  <a:gd name="connsiteY23" fmla="*/ 1267916 h 1339453"/>
                  <a:gd name="connsiteX24" fmla="*/ 411038 w 1231552"/>
                  <a:gd name="connsiteY24" fmla="*/ 1267916 h 1339453"/>
                  <a:gd name="connsiteX25" fmla="*/ 411038 w 1231552"/>
                  <a:gd name="connsiteY25" fmla="*/ 833338 h 1339453"/>
                  <a:gd name="connsiteX26" fmla="*/ 483406 w 1231552"/>
                  <a:gd name="connsiteY26" fmla="*/ 833338 h 1339453"/>
                  <a:gd name="connsiteX27" fmla="*/ 483406 w 1231552"/>
                  <a:gd name="connsiteY27" fmla="*/ 1267916 h 1339453"/>
                  <a:gd name="connsiteX28" fmla="*/ 728228 w 1231552"/>
                  <a:gd name="connsiteY28" fmla="*/ 579772 h 1339453"/>
                  <a:gd name="connsiteX29" fmla="*/ 676324 w 1231552"/>
                  <a:gd name="connsiteY29" fmla="*/ 631676 h 1339453"/>
                  <a:gd name="connsiteX30" fmla="*/ 676324 w 1231552"/>
                  <a:gd name="connsiteY30" fmla="*/ 1288566 h 1339453"/>
                  <a:gd name="connsiteX31" fmla="*/ 728228 w 1231552"/>
                  <a:gd name="connsiteY31" fmla="*/ 1340470 h 1339453"/>
                  <a:gd name="connsiteX32" fmla="*/ 841896 w 1231552"/>
                  <a:gd name="connsiteY32" fmla="*/ 1340470 h 1339453"/>
                  <a:gd name="connsiteX33" fmla="*/ 893799 w 1231552"/>
                  <a:gd name="connsiteY33" fmla="*/ 1288566 h 1339453"/>
                  <a:gd name="connsiteX34" fmla="*/ 893799 w 1231552"/>
                  <a:gd name="connsiteY34" fmla="*/ 631676 h 1339453"/>
                  <a:gd name="connsiteX35" fmla="*/ 841896 w 1231552"/>
                  <a:gd name="connsiteY35" fmla="*/ 579772 h 1339453"/>
                  <a:gd name="connsiteX36" fmla="*/ 728228 w 1231552"/>
                  <a:gd name="connsiteY36" fmla="*/ 579772 h 1339453"/>
                  <a:gd name="connsiteX37" fmla="*/ 821432 w 1231552"/>
                  <a:gd name="connsiteY37" fmla="*/ 1268102 h 1339453"/>
                  <a:gd name="connsiteX38" fmla="*/ 749064 w 1231552"/>
                  <a:gd name="connsiteY38" fmla="*/ 1268102 h 1339453"/>
                  <a:gd name="connsiteX39" fmla="*/ 749064 w 1231552"/>
                  <a:gd name="connsiteY39" fmla="*/ 652326 h 1339453"/>
                  <a:gd name="connsiteX40" fmla="*/ 821432 w 1231552"/>
                  <a:gd name="connsiteY40" fmla="*/ 652326 h 1339453"/>
                  <a:gd name="connsiteX41" fmla="*/ 821432 w 1231552"/>
                  <a:gd name="connsiteY41" fmla="*/ 1268102 h 1339453"/>
                  <a:gd name="connsiteX42" fmla="*/ 1014536 w 1231552"/>
                  <a:gd name="connsiteY42" fmla="*/ 450664 h 1339453"/>
                  <a:gd name="connsiteX43" fmla="*/ 1014536 w 1231552"/>
                  <a:gd name="connsiteY43" fmla="*/ 1288752 h 1339453"/>
                  <a:gd name="connsiteX44" fmla="*/ 1066440 w 1231552"/>
                  <a:gd name="connsiteY44" fmla="*/ 1340656 h 1339453"/>
                  <a:gd name="connsiteX45" fmla="*/ 1180108 w 1231552"/>
                  <a:gd name="connsiteY45" fmla="*/ 1340656 h 1339453"/>
                  <a:gd name="connsiteX46" fmla="*/ 1232011 w 1231552"/>
                  <a:gd name="connsiteY46" fmla="*/ 1288752 h 1339453"/>
                  <a:gd name="connsiteX47" fmla="*/ 1232011 w 1231552"/>
                  <a:gd name="connsiteY47" fmla="*/ 450664 h 1339453"/>
                  <a:gd name="connsiteX48" fmla="*/ 1180108 w 1231552"/>
                  <a:gd name="connsiteY48" fmla="*/ 398760 h 1339453"/>
                  <a:gd name="connsiteX49" fmla="*/ 1066440 w 1231552"/>
                  <a:gd name="connsiteY49" fmla="*/ 398760 h 1339453"/>
                  <a:gd name="connsiteX50" fmla="*/ 1014536 w 1231552"/>
                  <a:gd name="connsiteY50" fmla="*/ 450664 h 1339453"/>
                  <a:gd name="connsiteX51" fmla="*/ 1087090 w 1231552"/>
                  <a:gd name="connsiteY51" fmla="*/ 471127 h 1339453"/>
                  <a:gd name="connsiteX52" fmla="*/ 1159458 w 1231552"/>
                  <a:gd name="connsiteY52" fmla="*/ 471127 h 1339453"/>
                  <a:gd name="connsiteX53" fmla="*/ 1159458 w 1231552"/>
                  <a:gd name="connsiteY53" fmla="*/ 1267916 h 1339453"/>
                  <a:gd name="connsiteX54" fmla="*/ 1087090 w 1231552"/>
                  <a:gd name="connsiteY54" fmla="*/ 1267916 h 1339453"/>
                  <a:gd name="connsiteX55" fmla="*/ 1087090 w 1231552"/>
                  <a:gd name="connsiteY55" fmla="*/ 471127 h 1339453"/>
                  <a:gd name="connsiteX56" fmla="*/ 36549 w 1231552"/>
                  <a:gd name="connsiteY56" fmla="*/ 797247 h 1339453"/>
                  <a:gd name="connsiteX57" fmla="*/ 57013 w 1231552"/>
                  <a:gd name="connsiteY57" fmla="*/ 790922 h 1339453"/>
                  <a:gd name="connsiteX58" fmla="*/ 520799 w 1231552"/>
                  <a:gd name="connsiteY58" fmla="*/ 471314 h 1339453"/>
                  <a:gd name="connsiteX59" fmla="*/ 750738 w 1231552"/>
                  <a:gd name="connsiteY59" fmla="*/ 471314 h 1339453"/>
                  <a:gd name="connsiteX60" fmla="*/ 794829 w 1231552"/>
                  <a:gd name="connsiteY60" fmla="*/ 451966 h 1339453"/>
                  <a:gd name="connsiteX61" fmla="*/ 1087090 w 1231552"/>
                  <a:gd name="connsiteY61" fmla="*/ 133102 h 1339453"/>
                  <a:gd name="connsiteX62" fmla="*/ 1087090 w 1231552"/>
                  <a:gd name="connsiteY62" fmla="*/ 253838 h 1339453"/>
                  <a:gd name="connsiteX63" fmla="*/ 1123367 w 1231552"/>
                  <a:gd name="connsiteY63" fmla="*/ 290115 h 1339453"/>
                  <a:gd name="connsiteX64" fmla="*/ 1159644 w 1231552"/>
                  <a:gd name="connsiteY64" fmla="*/ 253838 h 1339453"/>
                  <a:gd name="connsiteX65" fmla="*/ 1159644 w 1231552"/>
                  <a:gd name="connsiteY65" fmla="*/ 273 h 1339453"/>
                  <a:gd name="connsiteX66" fmla="*/ 905892 w 1231552"/>
                  <a:gd name="connsiteY66" fmla="*/ 273 h 1339453"/>
                  <a:gd name="connsiteX67" fmla="*/ 869615 w 1231552"/>
                  <a:gd name="connsiteY67" fmla="*/ 36549 h 1339453"/>
                  <a:gd name="connsiteX68" fmla="*/ 905892 w 1231552"/>
                  <a:gd name="connsiteY68" fmla="*/ 72826 h 1339453"/>
                  <a:gd name="connsiteX69" fmla="*/ 1043930 w 1231552"/>
                  <a:gd name="connsiteY69" fmla="*/ 72826 h 1339453"/>
                  <a:gd name="connsiteX70" fmla="*/ 745157 w 1231552"/>
                  <a:gd name="connsiteY70" fmla="*/ 398760 h 1339453"/>
                  <a:gd name="connsiteX71" fmla="*/ 516520 w 1231552"/>
                  <a:gd name="connsiteY71" fmla="*/ 398760 h 1339453"/>
                  <a:gd name="connsiteX72" fmla="*/ 478755 w 1231552"/>
                  <a:gd name="connsiteY72" fmla="*/ 412154 h 1339453"/>
                  <a:gd name="connsiteX73" fmla="*/ 16086 w 1231552"/>
                  <a:gd name="connsiteY73" fmla="*/ 731205 h 1339453"/>
                  <a:gd name="connsiteX74" fmla="*/ 6784 w 1231552"/>
                  <a:gd name="connsiteY74" fmla="*/ 781620 h 1339453"/>
                  <a:gd name="connsiteX75" fmla="*/ 36549 w 1231552"/>
                  <a:gd name="connsiteY75" fmla="*/ 797247 h 13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231552" h="1339453">
                    <a:moveTo>
                      <a:pt x="52176" y="1340470"/>
                    </a:moveTo>
                    <a:lnTo>
                      <a:pt x="165844" y="1340470"/>
                    </a:lnTo>
                    <a:cubicBezTo>
                      <a:pt x="194493" y="1340470"/>
                      <a:pt x="217748" y="1317215"/>
                      <a:pt x="217748" y="1288566"/>
                    </a:cubicBezTo>
                    <a:lnTo>
                      <a:pt x="217748" y="993886"/>
                    </a:lnTo>
                    <a:cubicBezTo>
                      <a:pt x="217748" y="965237"/>
                      <a:pt x="194493" y="941983"/>
                      <a:pt x="165844" y="941983"/>
                    </a:cubicBezTo>
                    <a:lnTo>
                      <a:pt x="52176" y="941983"/>
                    </a:lnTo>
                    <a:cubicBezTo>
                      <a:pt x="23527" y="941983"/>
                      <a:pt x="273" y="965237"/>
                      <a:pt x="273" y="993886"/>
                    </a:cubicBezTo>
                    <a:lnTo>
                      <a:pt x="273" y="1288566"/>
                    </a:lnTo>
                    <a:cubicBezTo>
                      <a:pt x="273" y="1317215"/>
                      <a:pt x="23527" y="1340470"/>
                      <a:pt x="52176" y="1340470"/>
                    </a:cubicBezTo>
                    <a:close/>
                    <a:moveTo>
                      <a:pt x="72826" y="1014536"/>
                    </a:moveTo>
                    <a:lnTo>
                      <a:pt x="145194" y="1014536"/>
                    </a:lnTo>
                    <a:lnTo>
                      <a:pt x="145194" y="1268102"/>
                    </a:lnTo>
                    <a:lnTo>
                      <a:pt x="72826" y="1268102"/>
                    </a:lnTo>
                    <a:lnTo>
                      <a:pt x="72826" y="1014536"/>
                    </a:lnTo>
                    <a:close/>
                    <a:moveTo>
                      <a:pt x="390202" y="760970"/>
                    </a:moveTo>
                    <a:cubicBezTo>
                      <a:pt x="361553" y="760970"/>
                      <a:pt x="338298" y="784225"/>
                      <a:pt x="338298" y="812874"/>
                    </a:cubicBezTo>
                    <a:lnTo>
                      <a:pt x="338298" y="1288752"/>
                    </a:lnTo>
                    <a:cubicBezTo>
                      <a:pt x="338298" y="1317402"/>
                      <a:pt x="361553" y="1340656"/>
                      <a:pt x="390202" y="1340656"/>
                    </a:cubicBezTo>
                    <a:lnTo>
                      <a:pt x="503870" y="1340656"/>
                    </a:lnTo>
                    <a:cubicBezTo>
                      <a:pt x="532519" y="1340656"/>
                      <a:pt x="555774" y="1317402"/>
                      <a:pt x="555774" y="1288752"/>
                    </a:cubicBezTo>
                    <a:lnTo>
                      <a:pt x="555774" y="812874"/>
                    </a:lnTo>
                    <a:cubicBezTo>
                      <a:pt x="555774" y="784225"/>
                      <a:pt x="532519" y="760970"/>
                      <a:pt x="503870" y="760970"/>
                    </a:cubicBezTo>
                    <a:lnTo>
                      <a:pt x="390202" y="760970"/>
                    </a:lnTo>
                    <a:close/>
                    <a:moveTo>
                      <a:pt x="483406" y="1267916"/>
                    </a:moveTo>
                    <a:lnTo>
                      <a:pt x="411038" y="1267916"/>
                    </a:lnTo>
                    <a:lnTo>
                      <a:pt x="411038" y="833338"/>
                    </a:lnTo>
                    <a:lnTo>
                      <a:pt x="483406" y="833338"/>
                    </a:lnTo>
                    <a:lnTo>
                      <a:pt x="483406" y="1267916"/>
                    </a:lnTo>
                    <a:close/>
                    <a:moveTo>
                      <a:pt x="728228" y="579772"/>
                    </a:moveTo>
                    <a:cubicBezTo>
                      <a:pt x="699579" y="579772"/>
                      <a:pt x="676324" y="603026"/>
                      <a:pt x="676324" y="631676"/>
                    </a:cubicBezTo>
                    <a:lnTo>
                      <a:pt x="676324" y="1288566"/>
                    </a:lnTo>
                    <a:cubicBezTo>
                      <a:pt x="676324" y="1317215"/>
                      <a:pt x="699579" y="1340470"/>
                      <a:pt x="728228" y="1340470"/>
                    </a:cubicBezTo>
                    <a:lnTo>
                      <a:pt x="841896" y="1340470"/>
                    </a:lnTo>
                    <a:cubicBezTo>
                      <a:pt x="870545" y="1340470"/>
                      <a:pt x="893799" y="1317215"/>
                      <a:pt x="893799" y="1288566"/>
                    </a:cubicBezTo>
                    <a:lnTo>
                      <a:pt x="893799" y="631676"/>
                    </a:lnTo>
                    <a:cubicBezTo>
                      <a:pt x="893799" y="603026"/>
                      <a:pt x="870545" y="579772"/>
                      <a:pt x="841896" y="579772"/>
                    </a:cubicBezTo>
                    <a:lnTo>
                      <a:pt x="728228" y="579772"/>
                    </a:lnTo>
                    <a:close/>
                    <a:moveTo>
                      <a:pt x="821432" y="1268102"/>
                    </a:moveTo>
                    <a:lnTo>
                      <a:pt x="749064" y="1268102"/>
                    </a:lnTo>
                    <a:lnTo>
                      <a:pt x="749064" y="652326"/>
                    </a:lnTo>
                    <a:lnTo>
                      <a:pt x="821432" y="652326"/>
                    </a:lnTo>
                    <a:lnTo>
                      <a:pt x="821432" y="1268102"/>
                    </a:lnTo>
                    <a:close/>
                    <a:moveTo>
                      <a:pt x="1014536" y="450664"/>
                    </a:moveTo>
                    <a:lnTo>
                      <a:pt x="1014536" y="1288752"/>
                    </a:lnTo>
                    <a:cubicBezTo>
                      <a:pt x="1014536" y="1317402"/>
                      <a:pt x="1037791" y="1340656"/>
                      <a:pt x="1066440" y="1340656"/>
                    </a:cubicBezTo>
                    <a:lnTo>
                      <a:pt x="1180108" y="1340656"/>
                    </a:lnTo>
                    <a:cubicBezTo>
                      <a:pt x="1208757" y="1340656"/>
                      <a:pt x="1232011" y="1317402"/>
                      <a:pt x="1232011" y="1288752"/>
                    </a:cubicBezTo>
                    <a:lnTo>
                      <a:pt x="1232011" y="450664"/>
                    </a:lnTo>
                    <a:cubicBezTo>
                      <a:pt x="1231825" y="422014"/>
                      <a:pt x="1208757" y="398760"/>
                      <a:pt x="1180108" y="398760"/>
                    </a:cubicBezTo>
                    <a:lnTo>
                      <a:pt x="1066440" y="398760"/>
                    </a:lnTo>
                    <a:cubicBezTo>
                      <a:pt x="1037791" y="398760"/>
                      <a:pt x="1014536" y="422014"/>
                      <a:pt x="1014536" y="450664"/>
                    </a:cubicBezTo>
                    <a:close/>
                    <a:moveTo>
                      <a:pt x="1087090" y="471127"/>
                    </a:moveTo>
                    <a:lnTo>
                      <a:pt x="1159458" y="471127"/>
                    </a:lnTo>
                    <a:lnTo>
                      <a:pt x="1159458" y="1267916"/>
                    </a:lnTo>
                    <a:lnTo>
                      <a:pt x="1087090" y="1267916"/>
                    </a:lnTo>
                    <a:lnTo>
                      <a:pt x="1087090" y="471127"/>
                    </a:lnTo>
                    <a:close/>
                    <a:moveTo>
                      <a:pt x="36549" y="797247"/>
                    </a:moveTo>
                    <a:cubicBezTo>
                      <a:pt x="43619" y="797247"/>
                      <a:pt x="50874" y="795201"/>
                      <a:pt x="57013" y="790922"/>
                    </a:cubicBezTo>
                    <a:lnTo>
                      <a:pt x="520799" y="471314"/>
                    </a:lnTo>
                    <a:lnTo>
                      <a:pt x="750738" y="471314"/>
                    </a:lnTo>
                    <a:cubicBezTo>
                      <a:pt x="767295" y="471314"/>
                      <a:pt x="783295" y="464244"/>
                      <a:pt x="794829" y="451966"/>
                    </a:cubicBezTo>
                    <a:lnTo>
                      <a:pt x="1087090" y="133102"/>
                    </a:lnTo>
                    <a:lnTo>
                      <a:pt x="1087090" y="253838"/>
                    </a:lnTo>
                    <a:cubicBezTo>
                      <a:pt x="1087090" y="273930"/>
                      <a:pt x="1103275" y="290115"/>
                      <a:pt x="1123367" y="290115"/>
                    </a:cubicBezTo>
                    <a:cubicBezTo>
                      <a:pt x="1143459" y="290115"/>
                      <a:pt x="1159644" y="273930"/>
                      <a:pt x="1159644" y="253838"/>
                    </a:cubicBezTo>
                    <a:lnTo>
                      <a:pt x="1159644" y="273"/>
                    </a:lnTo>
                    <a:lnTo>
                      <a:pt x="905892" y="273"/>
                    </a:lnTo>
                    <a:cubicBezTo>
                      <a:pt x="885800" y="273"/>
                      <a:pt x="869615" y="16458"/>
                      <a:pt x="869615" y="36549"/>
                    </a:cubicBezTo>
                    <a:cubicBezTo>
                      <a:pt x="869615" y="56641"/>
                      <a:pt x="885800" y="72826"/>
                      <a:pt x="905892" y="72826"/>
                    </a:cubicBezTo>
                    <a:lnTo>
                      <a:pt x="1043930" y="72826"/>
                    </a:lnTo>
                    <a:lnTo>
                      <a:pt x="745157" y="398760"/>
                    </a:lnTo>
                    <a:lnTo>
                      <a:pt x="516520" y="398760"/>
                    </a:lnTo>
                    <a:cubicBezTo>
                      <a:pt x="502567" y="398760"/>
                      <a:pt x="489359" y="403597"/>
                      <a:pt x="478755" y="412154"/>
                    </a:cubicBezTo>
                    <a:lnTo>
                      <a:pt x="16086" y="731205"/>
                    </a:lnTo>
                    <a:cubicBezTo>
                      <a:pt x="-472" y="742553"/>
                      <a:pt x="-4564" y="765063"/>
                      <a:pt x="6784" y="781620"/>
                    </a:cubicBezTo>
                    <a:cubicBezTo>
                      <a:pt x="13667" y="791666"/>
                      <a:pt x="25015" y="797247"/>
                      <a:pt x="36549" y="79724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1F8A390-C107-43CF-B38E-1A33A81EA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1" y="2375148"/>
            <a:ext cx="4107748" cy="420391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72B6A9-6F8F-4A48-A7AF-4068D5758E9C}"/>
              </a:ext>
            </a:extLst>
          </p:cNvPr>
          <p:cNvSpPr/>
          <p:nvPr/>
        </p:nvSpPr>
        <p:spPr>
          <a:xfrm>
            <a:off x="5495122" y="2348880"/>
            <a:ext cx="630989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What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检测：人体呼出气体中有机化合物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VOCs</a:t>
            </a:r>
          </a:p>
          <a:p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目的：预测人体内可能含有的</a:t>
            </a:r>
            <a:r>
              <a:rPr lang="zh-CN" altLang="zh-Hans-HK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疾病</a:t>
            </a:r>
            <a:endParaRPr lang="zh-Hans-HK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DF6EA8-B4EF-4E6E-85C6-A77CA3D39630}"/>
              </a:ext>
            </a:extLst>
          </p:cNvPr>
          <p:cNvSpPr/>
          <p:nvPr/>
        </p:nvSpPr>
        <p:spPr>
          <a:xfrm>
            <a:off x="5495122" y="4581128"/>
            <a:ext cx="6289510" cy="20928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000" dirty="0"/>
              <a:t>Why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人体呼出气体来源：肺部和血液的气体交换</a:t>
            </a:r>
            <a:endParaRPr lang="en-US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疾病细胞的代谢：产生有机气体化合物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ans-HK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实现疾病的无创筛查；开发低成本的设备，希望走入家庭</a:t>
            </a:r>
            <a:endParaRPr lang="zh-Hans-HK" altLang="en-US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F8E21C-2834-4463-BA19-270FBB0B4D05}"/>
              </a:ext>
            </a:extLst>
          </p:cNvPr>
          <p:cNvCxnSpPr>
            <a:cxnSpLocks/>
          </p:cNvCxnSpPr>
          <p:nvPr/>
        </p:nvCxnSpPr>
        <p:spPr>
          <a:xfrm>
            <a:off x="5495122" y="4221088"/>
            <a:ext cx="62895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41109" y="1239911"/>
            <a:ext cx="45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呼出气体中的有机化合物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9336" y="1196752"/>
            <a:ext cx="974725" cy="1009650"/>
            <a:chOff x="1081829" y="2073107"/>
            <a:chExt cx="974725" cy="100965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216766" y="2212807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2"/>
              </p:custDataLst>
            </p:nvPr>
          </p:nvSpPr>
          <p:spPr>
            <a:xfrm>
              <a:off x="1081829" y="2073107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71668" y="2380409"/>
              <a:ext cx="395045" cy="395045"/>
              <a:chOff x="2865188" y="3582874"/>
              <a:chExt cx="1519907" cy="1519907"/>
            </a:xfrm>
            <a:solidFill>
              <a:schemeClr val="bg1"/>
            </a:solidFill>
          </p:grpSpPr>
          <p:sp>
            <p:nvSpPr>
              <p:cNvPr id="8" name="任意形状 7"/>
              <p:cNvSpPr/>
              <p:nvPr/>
            </p:nvSpPr>
            <p:spPr>
              <a:xfrm>
                <a:off x="2865188" y="3582874"/>
                <a:ext cx="1519907" cy="1519907"/>
              </a:xfrm>
              <a:custGeom>
                <a:avLst/>
                <a:gdLst>
                  <a:gd name="connsiteX0" fmla="*/ 72826 w 1519907"/>
                  <a:gd name="connsiteY0" fmla="*/ 1448928 h 1519907"/>
                  <a:gd name="connsiteX1" fmla="*/ 72826 w 1519907"/>
                  <a:gd name="connsiteY1" fmla="*/ 273 h 1519907"/>
                  <a:gd name="connsiteX2" fmla="*/ 273 w 1519907"/>
                  <a:gd name="connsiteY2" fmla="*/ 273 h 1519907"/>
                  <a:gd name="connsiteX3" fmla="*/ 273 w 1519907"/>
                  <a:gd name="connsiteY3" fmla="*/ 1521482 h 1519907"/>
                  <a:gd name="connsiteX4" fmla="*/ 1521482 w 1519907"/>
                  <a:gd name="connsiteY4" fmla="*/ 1521482 h 1519907"/>
                  <a:gd name="connsiteX5" fmla="*/ 1521482 w 1519907"/>
                  <a:gd name="connsiteY5" fmla="*/ 1448928 h 151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9907" h="1519907">
                    <a:moveTo>
                      <a:pt x="72826" y="1448928"/>
                    </a:moveTo>
                    <a:lnTo>
                      <a:pt x="72826" y="273"/>
                    </a:lnTo>
                    <a:lnTo>
                      <a:pt x="273" y="273"/>
                    </a:lnTo>
                    <a:lnTo>
                      <a:pt x="273" y="1521482"/>
                    </a:lnTo>
                    <a:lnTo>
                      <a:pt x="1521482" y="1521482"/>
                    </a:lnTo>
                    <a:lnTo>
                      <a:pt x="1521482" y="1448928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形状 8"/>
              <p:cNvSpPr/>
              <p:nvPr/>
            </p:nvSpPr>
            <p:spPr>
              <a:xfrm>
                <a:off x="3046201" y="3618965"/>
                <a:ext cx="1231553" cy="1339453"/>
              </a:xfrm>
              <a:custGeom>
                <a:avLst/>
                <a:gdLst>
                  <a:gd name="connsiteX0" fmla="*/ 52176 w 1231552"/>
                  <a:gd name="connsiteY0" fmla="*/ 1340470 h 1339453"/>
                  <a:gd name="connsiteX1" fmla="*/ 165844 w 1231552"/>
                  <a:gd name="connsiteY1" fmla="*/ 1340470 h 1339453"/>
                  <a:gd name="connsiteX2" fmla="*/ 217748 w 1231552"/>
                  <a:gd name="connsiteY2" fmla="*/ 1288566 h 1339453"/>
                  <a:gd name="connsiteX3" fmla="*/ 217748 w 1231552"/>
                  <a:gd name="connsiteY3" fmla="*/ 993886 h 1339453"/>
                  <a:gd name="connsiteX4" fmla="*/ 165844 w 1231552"/>
                  <a:gd name="connsiteY4" fmla="*/ 941983 h 1339453"/>
                  <a:gd name="connsiteX5" fmla="*/ 52176 w 1231552"/>
                  <a:gd name="connsiteY5" fmla="*/ 941983 h 1339453"/>
                  <a:gd name="connsiteX6" fmla="*/ 273 w 1231552"/>
                  <a:gd name="connsiteY6" fmla="*/ 993886 h 1339453"/>
                  <a:gd name="connsiteX7" fmla="*/ 273 w 1231552"/>
                  <a:gd name="connsiteY7" fmla="*/ 1288566 h 1339453"/>
                  <a:gd name="connsiteX8" fmla="*/ 52176 w 1231552"/>
                  <a:gd name="connsiteY8" fmla="*/ 1340470 h 1339453"/>
                  <a:gd name="connsiteX9" fmla="*/ 72826 w 1231552"/>
                  <a:gd name="connsiteY9" fmla="*/ 1014536 h 1339453"/>
                  <a:gd name="connsiteX10" fmla="*/ 145194 w 1231552"/>
                  <a:gd name="connsiteY10" fmla="*/ 1014536 h 1339453"/>
                  <a:gd name="connsiteX11" fmla="*/ 145194 w 1231552"/>
                  <a:gd name="connsiteY11" fmla="*/ 1268102 h 1339453"/>
                  <a:gd name="connsiteX12" fmla="*/ 72826 w 1231552"/>
                  <a:gd name="connsiteY12" fmla="*/ 1268102 h 1339453"/>
                  <a:gd name="connsiteX13" fmla="*/ 72826 w 1231552"/>
                  <a:gd name="connsiteY13" fmla="*/ 1014536 h 1339453"/>
                  <a:gd name="connsiteX14" fmla="*/ 390202 w 1231552"/>
                  <a:gd name="connsiteY14" fmla="*/ 760970 h 1339453"/>
                  <a:gd name="connsiteX15" fmla="*/ 338298 w 1231552"/>
                  <a:gd name="connsiteY15" fmla="*/ 812874 h 1339453"/>
                  <a:gd name="connsiteX16" fmla="*/ 338298 w 1231552"/>
                  <a:gd name="connsiteY16" fmla="*/ 1288752 h 1339453"/>
                  <a:gd name="connsiteX17" fmla="*/ 390202 w 1231552"/>
                  <a:gd name="connsiteY17" fmla="*/ 1340656 h 1339453"/>
                  <a:gd name="connsiteX18" fmla="*/ 503870 w 1231552"/>
                  <a:gd name="connsiteY18" fmla="*/ 1340656 h 1339453"/>
                  <a:gd name="connsiteX19" fmla="*/ 555774 w 1231552"/>
                  <a:gd name="connsiteY19" fmla="*/ 1288752 h 1339453"/>
                  <a:gd name="connsiteX20" fmla="*/ 555774 w 1231552"/>
                  <a:gd name="connsiteY20" fmla="*/ 812874 h 1339453"/>
                  <a:gd name="connsiteX21" fmla="*/ 503870 w 1231552"/>
                  <a:gd name="connsiteY21" fmla="*/ 760970 h 1339453"/>
                  <a:gd name="connsiteX22" fmla="*/ 390202 w 1231552"/>
                  <a:gd name="connsiteY22" fmla="*/ 760970 h 1339453"/>
                  <a:gd name="connsiteX23" fmla="*/ 483406 w 1231552"/>
                  <a:gd name="connsiteY23" fmla="*/ 1267916 h 1339453"/>
                  <a:gd name="connsiteX24" fmla="*/ 411038 w 1231552"/>
                  <a:gd name="connsiteY24" fmla="*/ 1267916 h 1339453"/>
                  <a:gd name="connsiteX25" fmla="*/ 411038 w 1231552"/>
                  <a:gd name="connsiteY25" fmla="*/ 833338 h 1339453"/>
                  <a:gd name="connsiteX26" fmla="*/ 483406 w 1231552"/>
                  <a:gd name="connsiteY26" fmla="*/ 833338 h 1339453"/>
                  <a:gd name="connsiteX27" fmla="*/ 483406 w 1231552"/>
                  <a:gd name="connsiteY27" fmla="*/ 1267916 h 1339453"/>
                  <a:gd name="connsiteX28" fmla="*/ 728228 w 1231552"/>
                  <a:gd name="connsiteY28" fmla="*/ 579772 h 1339453"/>
                  <a:gd name="connsiteX29" fmla="*/ 676324 w 1231552"/>
                  <a:gd name="connsiteY29" fmla="*/ 631676 h 1339453"/>
                  <a:gd name="connsiteX30" fmla="*/ 676324 w 1231552"/>
                  <a:gd name="connsiteY30" fmla="*/ 1288566 h 1339453"/>
                  <a:gd name="connsiteX31" fmla="*/ 728228 w 1231552"/>
                  <a:gd name="connsiteY31" fmla="*/ 1340470 h 1339453"/>
                  <a:gd name="connsiteX32" fmla="*/ 841896 w 1231552"/>
                  <a:gd name="connsiteY32" fmla="*/ 1340470 h 1339453"/>
                  <a:gd name="connsiteX33" fmla="*/ 893799 w 1231552"/>
                  <a:gd name="connsiteY33" fmla="*/ 1288566 h 1339453"/>
                  <a:gd name="connsiteX34" fmla="*/ 893799 w 1231552"/>
                  <a:gd name="connsiteY34" fmla="*/ 631676 h 1339453"/>
                  <a:gd name="connsiteX35" fmla="*/ 841896 w 1231552"/>
                  <a:gd name="connsiteY35" fmla="*/ 579772 h 1339453"/>
                  <a:gd name="connsiteX36" fmla="*/ 728228 w 1231552"/>
                  <a:gd name="connsiteY36" fmla="*/ 579772 h 1339453"/>
                  <a:gd name="connsiteX37" fmla="*/ 821432 w 1231552"/>
                  <a:gd name="connsiteY37" fmla="*/ 1268102 h 1339453"/>
                  <a:gd name="connsiteX38" fmla="*/ 749064 w 1231552"/>
                  <a:gd name="connsiteY38" fmla="*/ 1268102 h 1339453"/>
                  <a:gd name="connsiteX39" fmla="*/ 749064 w 1231552"/>
                  <a:gd name="connsiteY39" fmla="*/ 652326 h 1339453"/>
                  <a:gd name="connsiteX40" fmla="*/ 821432 w 1231552"/>
                  <a:gd name="connsiteY40" fmla="*/ 652326 h 1339453"/>
                  <a:gd name="connsiteX41" fmla="*/ 821432 w 1231552"/>
                  <a:gd name="connsiteY41" fmla="*/ 1268102 h 1339453"/>
                  <a:gd name="connsiteX42" fmla="*/ 1014536 w 1231552"/>
                  <a:gd name="connsiteY42" fmla="*/ 450664 h 1339453"/>
                  <a:gd name="connsiteX43" fmla="*/ 1014536 w 1231552"/>
                  <a:gd name="connsiteY43" fmla="*/ 1288752 h 1339453"/>
                  <a:gd name="connsiteX44" fmla="*/ 1066440 w 1231552"/>
                  <a:gd name="connsiteY44" fmla="*/ 1340656 h 1339453"/>
                  <a:gd name="connsiteX45" fmla="*/ 1180108 w 1231552"/>
                  <a:gd name="connsiteY45" fmla="*/ 1340656 h 1339453"/>
                  <a:gd name="connsiteX46" fmla="*/ 1232011 w 1231552"/>
                  <a:gd name="connsiteY46" fmla="*/ 1288752 h 1339453"/>
                  <a:gd name="connsiteX47" fmla="*/ 1232011 w 1231552"/>
                  <a:gd name="connsiteY47" fmla="*/ 450664 h 1339453"/>
                  <a:gd name="connsiteX48" fmla="*/ 1180108 w 1231552"/>
                  <a:gd name="connsiteY48" fmla="*/ 398760 h 1339453"/>
                  <a:gd name="connsiteX49" fmla="*/ 1066440 w 1231552"/>
                  <a:gd name="connsiteY49" fmla="*/ 398760 h 1339453"/>
                  <a:gd name="connsiteX50" fmla="*/ 1014536 w 1231552"/>
                  <a:gd name="connsiteY50" fmla="*/ 450664 h 1339453"/>
                  <a:gd name="connsiteX51" fmla="*/ 1087090 w 1231552"/>
                  <a:gd name="connsiteY51" fmla="*/ 471127 h 1339453"/>
                  <a:gd name="connsiteX52" fmla="*/ 1159458 w 1231552"/>
                  <a:gd name="connsiteY52" fmla="*/ 471127 h 1339453"/>
                  <a:gd name="connsiteX53" fmla="*/ 1159458 w 1231552"/>
                  <a:gd name="connsiteY53" fmla="*/ 1267916 h 1339453"/>
                  <a:gd name="connsiteX54" fmla="*/ 1087090 w 1231552"/>
                  <a:gd name="connsiteY54" fmla="*/ 1267916 h 1339453"/>
                  <a:gd name="connsiteX55" fmla="*/ 1087090 w 1231552"/>
                  <a:gd name="connsiteY55" fmla="*/ 471127 h 1339453"/>
                  <a:gd name="connsiteX56" fmla="*/ 36549 w 1231552"/>
                  <a:gd name="connsiteY56" fmla="*/ 797247 h 1339453"/>
                  <a:gd name="connsiteX57" fmla="*/ 57013 w 1231552"/>
                  <a:gd name="connsiteY57" fmla="*/ 790922 h 1339453"/>
                  <a:gd name="connsiteX58" fmla="*/ 520799 w 1231552"/>
                  <a:gd name="connsiteY58" fmla="*/ 471314 h 1339453"/>
                  <a:gd name="connsiteX59" fmla="*/ 750738 w 1231552"/>
                  <a:gd name="connsiteY59" fmla="*/ 471314 h 1339453"/>
                  <a:gd name="connsiteX60" fmla="*/ 794829 w 1231552"/>
                  <a:gd name="connsiteY60" fmla="*/ 451966 h 1339453"/>
                  <a:gd name="connsiteX61" fmla="*/ 1087090 w 1231552"/>
                  <a:gd name="connsiteY61" fmla="*/ 133102 h 1339453"/>
                  <a:gd name="connsiteX62" fmla="*/ 1087090 w 1231552"/>
                  <a:gd name="connsiteY62" fmla="*/ 253838 h 1339453"/>
                  <a:gd name="connsiteX63" fmla="*/ 1123367 w 1231552"/>
                  <a:gd name="connsiteY63" fmla="*/ 290115 h 1339453"/>
                  <a:gd name="connsiteX64" fmla="*/ 1159644 w 1231552"/>
                  <a:gd name="connsiteY64" fmla="*/ 253838 h 1339453"/>
                  <a:gd name="connsiteX65" fmla="*/ 1159644 w 1231552"/>
                  <a:gd name="connsiteY65" fmla="*/ 273 h 1339453"/>
                  <a:gd name="connsiteX66" fmla="*/ 905892 w 1231552"/>
                  <a:gd name="connsiteY66" fmla="*/ 273 h 1339453"/>
                  <a:gd name="connsiteX67" fmla="*/ 869615 w 1231552"/>
                  <a:gd name="connsiteY67" fmla="*/ 36549 h 1339453"/>
                  <a:gd name="connsiteX68" fmla="*/ 905892 w 1231552"/>
                  <a:gd name="connsiteY68" fmla="*/ 72826 h 1339453"/>
                  <a:gd name="connsiteX69" fmla="*/ 1043930 w 1231552"/>
                  <a:gd name="connsiteY69" fmla="*/ 72826 h 1339453"/>
                  <a:gd name="connsiteX70" fmla="*/ 745157 w 1231552"/>
                  <a:gd name="connsiteY70" fmla="*/ 398760 h 1339453"/>
                  <a:gd name="connsiteX71" fmla="*/ 516520 w 1231552"/>
                  <a:gd name="connsiteY71" fmla="*/ 398760 h 1339453"/>
                  <a:gd name="connsiteX72" fmla="*/ 478755 w 1231552"/>
                  <a:gd name="connsiteY72" fmla="*/ 412154 h 1339453"/>
                  <a:gd name="connsiteX73" fmla="*/ 16086 w 1231552"/>
                  <a:gd name="connsiteY73" fmla="*/ 731205 h 1339453"/>
                  <a:gd name="connsiteX74" fmla="*/ 6784 w 1231552"/>
                  <a:gd name="connsiteY74" fmla="*/ 781620 h 1339453"/>
                  <a:gd name="connsiteX75" fmla="*/ 36549 w 1231552"/>
                  <a:gd name="connsiteY75" fmla="*/ 797247 h 13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231552" h="1339453">
                    <a:moveTo>
                      <a:pt x="52176" y="1340470"/>
                    </a:moveTo>
                    <a:lnTo>
                      <a:pt x="165844" y="1340470"/>
                    </a:lnTo>
                    <a:cubicBezTo>
                      <a:pt x="194493" y="1340470"/>
                      <a:pt x="217748" y="1317215"/>
                      <a:pt x="217748" y="1288566"/>
                    </a:cubicBezTo>
                    <a:lnTo>
                      <a:pt x="217748" y="993886"/>
                    </a:lnTo>
                    <a:cubicBezTo>
                      <a:pt x="217748" y="965237"/>
                      <a:pt x="194493" y="941983"/>
                      <a:pt x="165844" y="941983"/>
                    </a:cubicBezTo>
                    <a:lnTo>
                      <a:pt x="52176" y="941983"/>
                    </a:lnTo>
                    <a:cubicBezTo>
                      <a:pt x="23527" y="941983"/>
                      <a:pt x="273" y="965237"/>
                      <a:pt x="273" y="993886"/>
                    </a:cubicBezTo>
                    <a:lnTo>
                      <a:pt x="273" y="1288566"/>
                    </a:lnTo>
                    <a:cubicBezTo>
                      <a:pt x="273" y="1317215"/>
                      <a:pt x="23527" y="1340470"/>
                      <a:pt x="52176" y="1340470"/>
                    </a:cubicBezTo>
                    <a:close/>
                    <a:moveTo>
                      <a:pt x="72826" y="1014536"/>
                    </a:moveTo>
                    <a:lnTo>
                      <a:pt x="145194" y="1014536"/>
                    </a:lnTo>
                    <a:lnTo>
                      <a:pt x="145194" y="1268102"/>
                    </a:lnTo>
                    <a:lnTo>
                      <a:pt x="72826" y="1268102"/>
                    </a:lnTo>
                    <a:lnTo>
                      <a:pt x="72826" y="1014536"/>
                    </a:lnTo>
                    <a:close/>
                    <a:moveTo>
                      <a:pt x="390202" y="760970"/>
                    </a:moveTo>
                    <a:cubicBezTo>
                      <a:pt x="361553" y="760970"/>
                      <a:pt x="338298" y="784225"/>
                      <a:pt x="338298" y="812874"/>
                    </a:cubicBezTo>
                    <a:lnTo>
                      <a:pt x="338298" y="1288752"/>
                    </a:lnTo>
                    <a:cubicBezTo>
                      <a:pt x="338298" y="1317402"/>
                      <a:pt x="361553" y="1340656"/>
                      <a:pt x="390202" y="1340656"/>
                    </a:cubicBezTo>
                    <a:lnTo>
                      <a:pt x="503870" y="1340656"/>
                    </a:lnTo>
                    <a:cubicBezTo>
                      <a:pt x="532519" y="1340656"/>
                      <a:pt x="555774" y="1317402"/>
                      <a:pt x="555774" y="1288752"/>
                    </a:cubicBezTo>
                    <a:lnTo>
                      <a:pt x="555774" y="812874"/>
                    </a:lnTo>
                    <a:cubicBezTo>
                      <a:pt x="555774" y="784225"/>
                      <a:pt x="532519" y="760970"/>
                      <a:pt x="503870" y="760970"/>
                    </a:cubicBezTo>
                    <a:lnTo>
                      <a:pt x="390202" y="760970"/>
                    </a:lnTo>
                    <a:close/>
                    <a:moveTo>
                      <a:pt x="483406" y="1267916"/>
                    </a:moveTo>
                    <a:lnTo>
                      <a:pt x="411038" y="1267916"/>
                    </a:lnTo>
                    <a:lnTo>
                      <a:pt x="411038" y="833338"/>
                    </a:lnTo>
                    <a:lnTo>
                      <a:pt x="483406" y="833338"/>
                    </a:lnTo>
                    <a:lnTo>
                      <a:pt x="483406" y="1267916"/>
                    </a:lnTo>
                    <a:close/>
                    <a:moveTo>
                      <a:pt x="728228" y="579772"/>
                    </a:moveTo>
                    <a:cubicBezTo>
                      <a:pt x="699579" y="579772"/>
                      <a:pt x="676324" y="603026"/>
                      <a:pt x="676324" y="631676"/>
                    </a:cubicBezTo>
                    <a:lnTo>
                      <a:pt x="676324" y="1288566"/>
                    </a:lnTo>
                    <a:cubicBezTo>
                      <a:pt x="676324" y="1317215"/>
                      <a:pt x="699579" y="1340470"/>
                      <a:pt x="728228" y="1340470"/>
                    </a:cubicBezTo>
                    <a:lnTo>
                      <a:pt x="841896" y="1340470"/>
                    </a:lnTo>
                    <a:cubicBezTo>
                      <a:pt x="870545" y="1340470"/>
                      <a:pt x="893799" y="1317215"/>
                      <a:pt x="893799" y="1288566"/>
                    </a:cubicBezTo>
                    <a:lnTo>
                      <a:pt x="893799" y="631676"/>
                    </a:lnTo>
                    <a:cubicBezTo>
                      <a:pt x="893799" y="603026"/>
                      <a:pt x="870545" y="579772"/>
                      <a:pt x="841896" y="579772"/>
                    </a:cubicBezTo>
                    <a:lnTo>
                      <a:pt x="728228" y="579772"/>
                    </a:lnTo>
                    <a:close/>
                    <a:moveTo>
                      <a:pt x="821432" y="1268102"/>
                    </a:moveTo>
                    <a:lnTo>
                      <a:pt x="749064" y="1268102"/>
                    </a:lnTo>
                    <a:lnTo>
                      <a:pt x="749064" y="652326"/>
                    </a:lnTo>
                    <a:lnTo>
                      <a:pt x="821432" y="652326"/>
                    </a:lnTo>
                    <a:lnTo>
                      <a:pt x="821432" y="1268102"/>
                    </a:lnTo>
                    <a:close/>
                    <a:moveTo>
                      <a:pt x="1014536" y="450664"/>
                    </a:moveTo>
                    <a:lnTo>
                      <a:pt x="1014536" y="1288752"/>
                    </a:lnTo>
                    <a:cubicBezTo>
                      <a:pt x="1014536" y="1317402"/>
                      <a:pt x="1037791" y="1340656"/>
                      <a:pt x="1066440" y="1340656"/>
                    </a:cubicBezTo>
                    <a:lnTo>
                      <a:pt x="1180108" y="1340656"/>
                    </a:lnTo>
                    <a:cubicBezTo>
                      <a:pt x="1208757" y="1340656"/>
                      <a:pt x="1232011" y="1317402"/>
                      <a:pt x="1232011" y="1288752"/>
                    </a:cubicBezTo>
                    <a:lnTo>
                      <a:pt x="1232011" y="450664"/>
                    </a:lnTo>
                    <a:cubicBezTo>
                      <a:pt x="1231825" y="422014"/>
                      <a:pt x="1208757" y="398760"/>
                      <a:pt x="1180108" y="398760"/>
                    </a:cubicBezTo>
                    <a:lnTo>
                      <a:pt x="1066440" y="398760"/>
                    </a:lnTo>
                    <a:cubicBezTo>
                      <a:pt x="1037791" y="398760"/>
                      <a:pt x="1014536" y="422014"/>
                      <a:pt x="1014536" y="450664"/>
                    </a:cubicBezTo>
                    <a:close/>
                    <a:moveTo>
                      <a:pt x="1087090" y="471127"/>
                    </a:moveTo>
                    <a:lnTo>
                      <a:pt x="1159458" y="471127"/>
                    </a:lnTo>
                    <a:lnTo>
                      <a:pt x="1159458" y="1267916"/>
                    </a:lnTo>
                    <a:lnTo>
                      <a:pt x="1087090" y="1267916"/>
                    </a:lnTo>
                    <a:lnTo>
                      <a:pt x="1087090" y="471127"/>
                    </a:lnTo>
                    <a:close/>
                    <a:moveTo>
                      <a:pt x="36549" y="797247"/>
                    </a:moveTo>
                    <a:cubicBezTo>
                      <a:pt x="43619" y="797247"/>
                      <a:pt x="50874" y="795201"/>
                      <a:pt x="57013" y="790922"/>
                    </a:cubicBezTo>
                    <a:lnTo>
                      <a:pt x="520799" y="471314"/>
                    </a:lnTo>
                    <a:lnTo>
                      <a:pt x="750738" y="471314"/>
                    </a:lnTo>
                    <a:cubicBezTo>
                      <a:pt x="767295" y="471314"/>
                      <a:pt x="783295" y="464244"/>
                      <a:pt x="794829" y="451966"/>
                    </a:cubicBezTo>
                    <a:lnTo>
                      <a:pt x="1087090" y="133102"/>
                    </a:lnTo>
                    <a:lnTo>
                      <a:pt x="1087090" y="253838"/>
                    </a:lnTo>
                    <a:cubicBezTo>
                      <a:pt x="1087090" y="273930"/>
                      <a:pt x="1103275" y="290115"/>
                      <a:pt x="1123367" y="290115"/>
                    </a:cubicBezTo>
                    <a:cubicBezTo>
                      <a:pt x="1143459" y="290115"/>
                      <a:pt x="1159644" y="273930"/>
                      <a:pt x="1159644" y="253838"/>
                    </a:cubicBezTo>
                    <a:lnTo>
                      <a:pt x="1159644" y="273"/>
                    </a:lnTo>
                    <a:lnTo>
                      <a:pt x="905892" y="273"/>
                    </a:lnTo>
                    <a:cubicBezTo>
                      <a:pt x="885800" y="273"/>
                      <a:pt x="869615" y="16458"/>
                      <a:pt x="869615" y="36549"/>
                    </a:cubicBezTo>
                    <a:cubicBezTo>
                      <a:pt x="869615" y="56641"/>
                      <a:pt x="885800" y="72826"/>
                      <a:pt x="905892" y="72826"/>
                    </a:cubicBezTo>
                    <a:lnTo>
                      <a:pt x="1043930" y="72826"/>
                    </a:lnTo>
                    <a:lnTo>
                      <a:pt x="745157" y="398760"/>
                    </a:lnTo>
                    <a:lnTo>
                      <a:pt x="516520" y="398760"/>
                    </a:lnTo>
                    <a:cubicBezTo>
                      <a:pt x="502567" y="398760"/>
                      <a:pt x="489359" y="403597"/>
                      <a:pt x="478755" y="412154"/>
                    </a:cubicBezTo>
                    <a:lnTo>
                      <a:pt x="16086" y="731205"/>
                    </a:lnTo>
                    <a:cubicBezTo>
                      <a:pt x="-472" y="742553"/>
                      <a:pt x="-4564" y="765063"/>
                      <a:pt x="6784" y="781620"/>
                    </a:cubicBezTo>
                    <a:cubicBezTo>
                      <a:pt x="13667" y="791666"/>
                      <a:pt x="25015" y="797247"/>
                      <a:pt x="36549" y="79724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aphicFrame>
        <p:nvGraphicFramePr>
          <p:cNvPr id="2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29864"/>
              </p:ext>
            </p:extLst>
          </p:nvPr>
        </p:nvGraphicFramePr>
        <p:xfrm>
          <a:off x="191344" y="2876342"/>
          <a:ext cx="5853989" cy="31672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6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时间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人员和技术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人体呼出气体中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47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1970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Pauling 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气相色谱技术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含有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200 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多种 </a:t>
                      </a:r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VOCs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846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1999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Phillips  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气相色谱质谱（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GC-MS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）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50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名个体每个个体含有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157–241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种；</a:t>
                      </a:r>
                      <a:br>
                        <a:rPr lang="en-US" altLang="zh-CN" sz="1400" dirty="0">
                          <a:solidFill>
                            <a:srgbClr val="262626"/>
                          </a:solidFill>
                        </a:rPr>
                      </a:b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所有个体共同含有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27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种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VOCs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03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 err="1">
                          <a:solidFill>
                            <a:srgbClr val="262626"/>
                          </a:solidFill>
                        </a:rPr>
                        <a:t>Mochalski</a:t>
                      </a:r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定量比较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采集血样及呼出气样品中 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74 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种 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VOCs 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共有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种同时存在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703"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Li 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等 注射氯胺酮小鼠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氯胺酮及其代谢物浓度与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VOCs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在血液中的浓度相关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28998" y="1750021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VOCs</a:t>
            </a:r>
            <a:r>
              <a:rPr lang="zh-CN" altLang="en-US" dirty="0"/>
              <a:t>和疾病的相关性</a:t>
            </a:r>
            <a:endParaRPr lang="en-US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77340" y="6136370"/>
            <a:ext cx="359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验证</a:t>
            </a:r>
            <a:r>
              <a:rPr lang="en-US" altLang="zh-CN" dirty="0"/>
              <a:t>VOCs</a:t>
            </a:r>
            <a:r>
              <a:rPr lang="zh-CN" altLang="en-US" dirty="0"/>
              <a:t>化合物来源于人体代谢</a:t>
            </a:r>
            <a:endParaRPr lang="en-US" altLang="en-US" dirty="0"/>
          </a:p>
        </p:txBody>
      </p:sp>
      <p:graphicFrame>
        <p:nvGraphicFramePr>
          <p:cNvPr id="26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85511"/>
              </p:ext>
            </p:extLst>
          </p:nvPr>
        </p:nvGraphicFramePr>
        <p:xfrm>
          <a:off x="6213025" y="2876342"/>
          <a:ext cx="5859639" cy="3160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2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采用方式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呼出气体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人体疾病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灵敏度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特异性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586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人体嗅觉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霉腥气味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--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肝脏疾病相关；烂苹果气味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--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糖尿病相关；</a:t>
                      </a:r>
                      <a:endParaRPr lang="en-US" altLang="zh-CN" sz="1400" dirty="0">
                        <a:solidFill>
                          <a:srgbClr val="262626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尿氨气味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--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肾衰竭相关；腐臭气味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--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肺肿胀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Hans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ans-HK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47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GC-MS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22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种</a:t>
                      </a:r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VOC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s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可识别肺癌患者（不分阶段）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 100% / 81.3%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电子鼻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  <a:p>
                      <a:pPr algn="just"/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9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种</a:t>
                      </a:r>
                      <a:r>
                        <a:rPr lang="en-US" altLang="zh-CN" sz="1400" dirty="0">
                          <a:solidFill>
                            <a:srgbClr val="262626"/>
                          </a:solidFill>
                        </a:rPr>
                        <a:t>(</a:t>
                      </a:r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苯乙烯）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肺癌患者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95.29% / 96.2%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70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电子鼻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丙酮浓度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>
                          <a:solidFill>
                            <a:srgbClr val="262626"/>
                          </a:solidFill>
                        </a:rPr>
                        <a:t>糖尿病患者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0.22–9.41ppmv</a:t>
                      </a:r>
                      <a:br>
                        <a:rPr lang="en-US" altLang="en-US" sz="1400" dirty="0">
                          <a:solidFill>
                            <a:srgbClr val="262626"/>
                          </a:solidFill>
                        </a:rPr>
                      </a:br>
                      <a:r>
                        <a:rPr lang="en-US" altLang="en-US" sz="1400" dirty="0">
                          <a:solidFill>
                            <a:srgbClr val="262626"/>
                          </a:solidFill>
                        </a:rPr>
                        <a:t>0.32–1.96 </a:t>
                      </a:r>
                      <a:r>
                        <a:rPr lang="en-US" altLang="en-US" sz="1400" dirty="0" err="1">
                          <a:solidFill>
                            <a:srgbClr val="262626"/>
                          </a:solidFill>
                        </a:rPr>
                        <a:t>ppmv</a:t>
                      </a:r>
                      <a:endParaRPr lang="en-US" altLang="en-US" sz="1400" dirty="0">
                        <a:solidFill>
                          <a:srgbClr val="26262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7922798" y="6136370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VOCs</a:t>
            </a:r>
            <a:r>
              <a:rPr lang="zh-CN" altLang="en-US" dirty="0"/>
              <a:t>检测的三种方式</a:t>
            </a:r>
            <a:endParaRPr lang="en-US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B44529-0163-4BA1-9AA3-153C1A0FF63B}"/>
              </a:ext>
            </a:extLst>
          </p:cNvPr>
          <p:cNvCxnSpPr>
            <a:cxnSpLocks/>
          </p:cNvCxnSpPr>
          <p:nvPr/>
        </p:nvCxnSpPr>
        <p:spPr>
          <a:xfrm>
            <a:off x="1228998" y="1731359"/>
            <a:ext cx="4290938" cy="0"/>
          </a:xfrm>
          <a:prstGeom prst="line">
            <a:avLst/>
          </a:prstGeom>
          <a:ln w="31750"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41109" y="1239911"/>
            <a:ext cx="45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9336" y="1196752"/>
            <a:ext cx="974725" cy="1009650"/>
            <a:chOff x="1081829" y="2073107"/>
            <a:chExt cx="974725" cy="100965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216766" y="2212807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2"/>
              </p:custDataLst>
            </p:nvPr>
          </p:nvSpPr>
          <p:spPr>
            <a:xfrm>
              <a:off x="1081829" y="2073107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71668" y="2380409"/>
              <a:ext cx="395045" cy="395045"/>
              <a:chOff x="2865188" y="3582874"/>
              <a:chExt cx="1519907" cy="1519907"/>
            </a:xfrm>
            <a:solidFill>
              <a:schemeClr val="bg1"/>
            </a:solidFill>
          </p:grpSpPr>
          <p:sp>
            <p:nvSpPr>
              <p:cNvPr id="8" name="任意形状 7"/>
              <p:cNvSpPr/>
              <p:nvPr/>
            </p:nvSpPr>
            <p:spPr>
              <a:xfrm>
                <a:off x="2865188" y="3582874"/>
                <a:ext cx="1519907" cy="1519907"/>
              </a:xfrm>
              <a:custGeom>
                <a:avLst/>
                <a:gdLst>
                  <a:gd name="connsiteX0" fmla="*/ 72826 w 1519907"/>
                  <a:gd name="connsiteY0" fmla="*/ 1448928 h 1519907"/>
                  <a:gd name="connsiteX1" fmla="*/ 72826 w 1519907"/>
                  <a:gd name="connsiteY1" fmla="*/ 273 h 1519907"/>
                  <a:gd name="connsiteX2" fmla="*/ 273 w 1519907"/>
                  <a:gd name="connsiteY2" fmla="*/ 273 h 1519907"/>
                  <a:gd name="connsiteX3" fmla="*/ 273 w 1519907"/>
                  <a:gd name="connsiteY3" fmla="*/ 1521482 h 1519907"/>
                  <a:gd name="connsiteX4" fmla="*/ 1521482 w 1519907"/>
                  <a:gd name="connsiteY4" fmla="*/ 1521482 h 1519907"/>
                  <a:gd name="connsiteX5" fmla="*/ 1521482 w 1519907"/>
                  <a:gd name="connsiteY5" fmla="*/ 1448928 h 151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9907" h="1519907">
                    <a:moveTo>
                      <a:pt x="72826" y="1448928"/>
                    </a:moveTo>
                    <a:lnTo>
                      <a:pt x="72826" y="273"/>
                    </a:lnTo>
                    <a:lnTo>
                      <a:pt x="273" y="273"/>
                    </a:lnTo>
                    <a:lnTo>
                      <a:pt x="273" y="1521482"/>
                    </a:lnTo>
                    <a:lnTo>
                      <a:pt x="1521482" y="1521482"/>
                    </a:lnTo>
                    <a:lnTo>
                      <a:pt x="1521482" y="1448928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形状 8"/>
              <p:cNvSpPr/>
              <p:nvPr/>
            </p:nvSpPr>
            <p:spPr>
              <a:xfrm>
                <a:off x="3046201" y="3618965"/>
                <a:ext cx="1231553" cy="1339453"/>
              </a:xfrm>
              <a:custGeom>
                <a:avLst/>
                <a:gdLst>
                  <a:gd name="connsiteX0" fmla="*/ 52176 w 1231552"/>
                  <a:gd name="connsiteY0" fmla="*/ 1340470 h 1339453"/>
                  <a:gd name="connsiteX1" fmla="*/ 165844 w 1231552"/>
                  <a:gd name="connsiteY1" fmla="*/ 1340470 h 1339453"/>
                  <a:gd name="connsiteX2" fmla="*/ 217748 w 1231552"/>
                  <a:gd name="connsiteY2" fmla="*/ 1288566 h 1339453"/>
                  <a:gd name="connsiteX3" fmla="*/ 217748 w 1231552"/>
                  <a:gd name="connsiteY3" fmla="*/ 993886 h 1339453"/>
                  <a:gd name="connsiteX4" fmla="*/ 165844 w 1231552"/>
                  <a:gd name="connsiteY4" fmla="*/ 941983 h 1339453"/>
                  <a:gd name="connsiteX5" fmla="*/ 52176 w 1231552"/>
                  <a:gd name="connsiteY5" fmla="*/ 941983 h 1339453"/>
                  <a:gd name="connsiteX6" fmla="*/ 273 w 1231552"/>
                  <a:gd name="connsiteY6" fmla="*/ 993886 h 1339453"/>
                  <a:gd name="connsiteX7" fmla="*/ 273 w 1231552"/>
                  <a:gd name="connsiteY7" fmla="*/ 1288566 h 1339453"/>
                  <a:gd name="connsiteX8" fmla="*/ 52176 w 1231552"/>
                  <a:gd name="connsiteY8" fmla="*/ 1340470 h 1339453"/>
                  <a:gd name="connsiteX9" fmla="*/ 72826 w 1231552"/>
                  <a:gd name="connsiteY9" fmla="*/ 1014536 h 1339453"/>
                  <a:gd name="connsiteX10" fmla="*/ 145194 w 1231552"/>
                  <a:gd name="connsiteY10" fmla="*/ 1014536 h 1339453"/>
                  <a:gd name="connsiteX11" fmla="*/ 145194 w 1231552"/>
                  <a:gd name="connsiteY11" fmla="*/ 1268102 h 1339453"/>
                  <a:gd name="connsiteX12" fmla="*/ 72826 w 1231552"/>
                  <a:gd name="connsiteY12" fmla="*/ 1268102 h 1339453"/>
                  <a:gd name="connsiteX13" fmla="*/ 72826 w 1231552"/>
                  <a:gd name="connsiteY13" fmla="*/ 1014536 h 1339453"/>
                  <a:gd name="connsiteX14" fmla="*/ 390202 w 1231552"/>
                  <a:gd name="connsiteY14" fmla="*/ 760970 h 1339453"/>
                  <a:gd name="connsiteX15" fmla="*/ 338298 w 1231552"/>
                  <a:gd name="connsiteY15" fmla="*/ 812874 h 1339453"/>
                  <a:gd name="connsiteX16" fmla="*/ 338298 w 1231552"/>
                  <a:gd name="connsiteY16" fmla="*/ 1288752 h 1339453"/>
                  <a:gd name="connsiteX17" fmla="*/ 390202 w 1231552"/>
                  <a:gd name="connsiteY17" fmla="*/ 1340656 h 1339453"/>
                  <a:gd name="connsiteX18" fmla="*/ 503870 w 1231552"/>
                  <a:gd name="connsiteY18" fmla="*/ 1340656 h 1339453"/>
                  <a:gd name="connsiteX19" fmla="*/ 555774 w 1231552"/>
                  <a:gd name="connsiteY19" fmla="*/ 1288752 h 1339453"/>
                  <a:gd name="connsiteX20" fmla="*/ 555774 w 1231552"/>
                  <a:gd name="connsiteY20" fmla="*/ 812874 h 1339453"/>
                  <a:gd name="connsiteX21" fmla="*/ 503870 w 1231552"/>
                  <a:gd name="connsiteY21" fmla="*/ 760970 h 1339453"/>
                  <a:gd name="connsiteX22" fmla="*/ 390202 w 1231552"/>
                  <a:gd name="connsiteY22" fmla="*/ 760970 h 1339453"/>
                  <a:gd name="connsiteX23" fmla="*/ 483406 w 1231552"/>
                  <a:gd name="connsiteY23" fmla="*/ 1267916 h 1339453"/>
                  <a:gd name="connsiteX24" fmla="*/ 411038 w 1231552"/>
                  <a:gd name="connsiteY24" fmla="*/ 1267916 h 1339453"/>
                  <a:gd name="connsiteX25" fmla="*/ 411038 w 1231552"/>
                  <a:gd name="connsiteY25" fmla="*/ 833338 h 1339453"/>
                  <a:gd name="connsiteX26" fmla="*/ 483406 w 1231552"/>
                  <a:gd name="connsiteY26" fmla="*/ 833338 h 1339453"/>
                  <a:gd name="connsiteX27" fmla="*/ 483406 w 1231552"/>
                  <a:gd name="connsiteY27" fmla="*/ 1267916 h 1339453"/>
                  <a:gd name="connsiteX28" fmla="*/ 728228 w 1231552"/>
                  <a:gd name="connsiteY28" fmla="*/ 579772 h 1339453"/>
                  <a:gd name="connsiteX29" fmla="*/ 676324 w 1231552"/>
                  <a:gd name="connsiteY29" fmla="*/ 631676 h 1339453"/>
                  <a:gd name="connsiteX30" fmla="*/ 676324 w 1231552"/>
                  <a:gd name="connsiteY30" fmla="*/ 1288566 h 1339453"/>
                  <a:gd name="connsiteX31" fmla="*/ 728228 w 1231552"/>
                  <a:gd name="connsiteY31" fmla="*/ 1340470 h 1339453"/>
                  <a:gd name="connsiteX32" fmla="*/ 841896 w 1231552"/>
                  <a:gd name="connsiteY32" fmla="*/ 1340470 h 1339453"/>
                  <a:gd name="connsiteX33" fmla="*/ 893799 w 1231552"/>
                  <a:gd name="connsiteY33" fmla="*/ 1288566 h 1339453"/>
                  <a:gd name="connsiteX34" fmla="*/ 893799 w 1231552"/>
                  <a:gd name="connsiteY34" fmla="*/ 631676 h 1339453"/>
                  <a:gd name="connsiteX35" fmla="*/ 841896 w 1231552"/>
                  <a:gd name="connsiteY35" fmla="*/ 579772 h 1339453"/>
                  <a:gd name="connsiteX36" fmla="*/ 728228 w 1231552"/>
                  <a:gd name="connsiteY36" fmla="*/ 579772 h 1339453"/>
                  <a:gd name="connsiteX37" fmla="*/ 821432 w 1231552"/>
                  <a:gd name="connsiteY37" fmla="*/ 1268102 h 1339453"/>
                  <a:gd name="connsiteX38" fmla="*/ 749064 w 1231552"/>
                  <a:gd name="connsiteY38" fmla="*/ 1268102 h 1339453"/>
                  <a:gd name="connsiteX39" fmla="*/ 749064 w 1231552"/>
                  <a:gd name="connsiteY39" fmla="*/ 652326 h 1339453"/>
                  <a:gd name="connsiteX40" fmla="*/ 821432 w 1231552"/>
                  <a:gd name="connsiteY40" fmla="*/ 652326 h 1339453"/>
                  <a:gd name="connsiteX41" fmla="*/ 821432 w 1231552"/>
                  <a:gd name="connsiteY41" fmla="*/ 1268102 h 1339453"/>
                  <a:gd name="connsiteX42" fmla="*/ 1014536 w 1231552"/>
                  <a:gd name="connsiteY42" fmla="*/ 450664 h 1339453"/>
                  <a:gd name="connsiteX43" fmla="*/ 1014536 w 1231552"/>
                  <a:gd name="connsiteY43" fmla="*/ 1288752 h 1339453"/>
                  <a:gd name="connsiteX44" fmla="*/ 1066440 w 1231552"/>
                  <a:gd name="connsiteY44" fmla="*/ 1340656 h 1339453"/>
                  <a:gd name="connsiteX45" fmla="*/ 1180108 w 1231552"/>
                  <a:gd name="connsiteY45" fmla="*/ 1340656 h 1339453"/>
                  <a:gd name="connsiteX46" fmla="*/ 1232011 w 1231552"/>
                  <a:gd name="connsiteY46" fmla="*/ 1288752 h 1339453"/>
                  <a:gd name="connsiteX47" fmla="*/ 1232011 w 1231552"/>
                  <a:gd name="connsiteY47" fmla="*/ 450664 h 1339453"/>
                  <a:gd name="connsiteX48" fmla="*/ 1180108 w 1231552"/>
                  <a:gd name="connsiteY48" fmla="*/ 398760 h 1339453"/>
                  <a:gd name="connsiteX49" fmla="*/ 1066440 w 1231552"/>
                  <a:gd name="connsiteY49" fmla="*/ 398760 h 1339453"/>
                  <a:gd name="connsiteX50" fmla="*/ 1014536 w 1231552"/>
                  <a:gd name="connsiteY50" fmla="*/ 450664 h 1339453"/>
                  <a:gd name="connsiteX51" fmla="*/ 1087090 w 1231552"/>
                  <a:gd name="connsiteY51" fmla="*/ 471127 h 1339453"/>
                  <a:gd name="connsiteX52" fmla="*/ 1159458 w 1231552"/>
                  <a:gd name="connsiteY52" fmla="*/ 471127 h 1339453"/>
                  <a:gd name="connsiteX53" fmla="*/ 1159458 w 1231552"/>
                  <a:gd name="connsiteY53" fmla="*/ 1267916 h 1339453"/>
                  <a:gd name="connsiteX54" fmla="*/ 1087090 w 1231552"/>
                  <a:gd name="connsiteY54" fmla="*/ 1267916 h 1339453"/>
                  <a:gd name="connsiteX55" fmla="*/ 1087090 w 1231552"/>
                  <a:gd name="connsiteY55" fmla="*/ 471127 h 1339453"/>
                  <a:gd name="connsiteX56" fmla="*/ 36549 w 1231552"/>
                  <a:gd name="connsiteY56" fmla="*/ 797247 h 1339453"/>
                  <a:gd name="connsiteX57" fmla="*/ 57013 w 1231552"/>
                  <a:gd name="connsiteY57" fmla="*/ 790922 h 1339453"/>
                  <a:gd name="connsiteX58" fmla="*/ 520799 w 1231552"/>
                  <a:gd name="connsiteY58" fmla="*/ 471314 h 1339453"/>
                  <a:gd name="connsiteX59" fmla="*/ 750738 w 1231552"/>
                  <a:gd name="connsiteY59" fmla="*/ 471314 h 1339453"/>
                  <a:gd name="connsiteX60" fmla="*/ 794829 w 1231552"/>
                  <a:gd name="connsiteY60" fmla="*/ 451966 h 1339453"/>
                  <a:gd name="connsiteX61" fmla="*/ 1087090 w 1231552"/>
                  <a:gd name="connsiteY61" fmla="*/ 133102 h 1339453"/>
                  <a:gd name="connsiteX62" fmla="*/ 1087090 w 1231552"/>
                  <a:gd name="connsiteY62" fmla="*/ 253838 h 1339453"/>
                  <a:gd name="connsiteX63" fmla="*/ 1123367 w 1231552"/>
                  <a:gd name="connsiteY63" fmla="*/ 290115 h 1339453"/>
                  <a:gd name="connsiteX64" fmla="*/ 1159644 w 1231552"/>
                  <a:gd name="connsiteY64" fmla="*/ 253838 h 1339453"/>
                  <a:gd name="connsiteX65" fmla="*/ 1159644 w 1231552"/>
                  <a:gd name="connsiteY65" fmla="*/ 273 h 1339453"/>
                  <a:gd name="connsiteX66" fmla="*/ 905892 w 1231552"/>
                  <a:gd name="connsiteY66" fmla="*/ 273 h 1339453"/>
                  <a:gd name="connsiteX67" fmla="*/ 869615 w 1231552"/>
                  <a:gd name="connsiteY67" fmla="*/ 36549 h 1339453"/>
                  <a:gd name="connsiteX68" fmla="*/ 905892 w 1231552"/>
                  <a:gd name="connsiteY68" fmla="*/ 72826 h 1339453"/>
                  <a:gd name="connsiteX69" fmla="*/ 1043930 w 1231552"/>
                  <a:gd name="connsiteY69" fmla="*/ 72826 h 1339453"/>
                  <a:gd name="connsiteX70" fmla="*/ 745157 w 1231552"/>
                  <a:gd name="connsiteY70" fmla="*/ 398760 h 1339453"/>
                  <a:gd name="connsiteX71" fmla="*/ 516520 w 1231552"/>
                  <a:gd name="connsiteY71" fmla="*/ 398760 h 1339453"/>
                  <a:gd name="connsiteX72" fmla="*/ 478755 w 1231552"/>
                  <a:gd name="connsiteY72" fmla="*/ 412154 h 1339453"/>
                  <a:gd name="connsiteX73" fmla="*/ 16086 w 1231552"/>
                  <a:gd name="connsiteY73" fmla="*/ 731205 h 1339453"/>
                  <a:gd name="connsiteX74" fmla="*/ 6784 w 1231552"/>
                  <a:gd name="connsiteY74" fmla="*/ 781620 h 1339453"/>
                  <a:gd name="connsiteX75" fmla="*/ 36549 w 1231552"/>
                  <a:gd name="connsiteY75" fmla="*/ 797247 h 13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231552" h="1339453">
                    <a:moveTo>
                      <a:pt x="52176" y="1340470"/>
                    </a:moveTo>
                    <a:lnTo>
                      <a:pt x="165844" y="1340470"/>
                    </a:lnTo>
                    <a:cubicBezTo>
                      <a:pt x="194493" y="1340470"/>
                      <a:pt x="217748" y="1317215"/>
                      <a:pt x="217748" y="1288566"/>
                    </a:cubicBezTo>
                    <a:lnTo>
                      <a:pt x="217748" y="993886"/>
                    </a:lnTo>
                    <a:cubicBezTo>
                      <a:pt x="217748" y="965237"/>
                      <a:pt x="194493" y="941983"/>
                      <a:pt x="165844" y="941983"/>
                    </a:cubicBezTo>
                    <a:lnTo>
                      <a:pt x="52176" y="941983"/>
                    </a:lnTo>
                    <a:cubicBezTo>
                      <a:pt x="23527" y="941983"/>
                      <a:pt x="273" y="965237"/>
                      <a:pt x="273" y="993886"/>
                    </a:cubicBezTo>
                    <a:lnTo>
                      <a:pt x="273" y="1288566"/>
                    </a:lnTo>
                    <a:cubicBezTo>
                      <a:pt x="273" y="1317215"/>
                      <a:pt x="23527" y="1340470"/>
                      <a:pt x="52176" y="1340470"/>
                    </a:cubicBezTo>
                    <a:close/>
                    <a:moveTo>
                      <a:pt x="72826" y="1014536"/>
                    </a:moveTo>
                    <a:lnTo>
                      <a:pt x="145194" y="1014536"/>
                    </a:lnTo>
                    <a:lnTo>
                      <a:pt x="145194" y="1268102"/>
                    </a:lnTo>
                    <a:lnTo>
                      <a:pt x="72826" y="1268102"/>
                    </a:lnTo>
                    <a:lnTo>
                      <a:pt x="72826" y="1014536"/>
                    </a:lnTo>
                    <a:close/>
                    <a:moveTo>
                      <a:pt x="390202" y="760970"/>
                    </a:moveTo>
                    <a:cubicBezTo>
                      <a:pt x="361553" y="760970"/>
                      <a:pt x="338298" y="784225"/>
                      <a:pt x="338298" y="812874"/>
                    </a:cubicBezTo>
                    <a:lnTo>
                      <a:pt x="338298" y="1288752"/>
                    </a:lnTo>
                    <a:cubicBezTo>
                      <a:pt x="338298" y="1317402"/>
                      <a:pt x="361553" y="1340656"/>
                      <a:pt x="390202" y="1340656"/>
                    </a:cubicBezTo>
                    <a:lnTo>
                      <a:pt x="503870" y="1340656"/>
                    </a:lnTo>
                    <a:cubicBezTo>
                      <a:pt x="532519" y="1340656"/>
                      <a:pt x="555774" y="1317402"/>
                      <a:pt x="555774" y="1288752"/>
                    </a:cubicBezTo>
                    <a:lnTo>
                      <a:pt x="555774" y="812874"/>
                    </a:lnTo>
                    <a:cubicBezTo>
                      <a:pt x="555774" y="784225"/>
                      <a:pt x="532519" y="760970"/>
                      <a:pt x="503870" y="760970"/>
                    </a:cubicBezTo>
                    <a:lnTo>
                      <a:pt x="390202" y="760970"/>
                    </a:lnTo>
                    <a:close/>
                    <a:moveTo>
                      <a:pt x="483406" y="1267916"/>
                    </a:moveTo>
                    <a:lnTo>
                      <a:pt x="411038" y="1267916"/>
                    </a:lnTo>
                    <a:lnTo>
                      <a:pt x="411038" y="833338"/>
                    </a:lnTo>
                    <a:lnTo>
                      <a:pt x="483406" y="833338"/>
                    </a:lnTo>
                    <a:lnTo>
                      <a:pt x="483406" y="1267916"/>
                    </a:lnTo>
                    <a:close/>
                    <a:moveTo>
                      <a:pt x="728228" y="579772"/>
                    </a:moveTo>
                    <a:cubicBezTo>
                      <a:pt x="699579" y="579772"/>
                      <a:pt x="676324" y="603026"/>
                      <a:pt x="676324" y="631676"/>
                    </a:cubicBezTo>
                    <a:lnTo>
                      <a:pt x="676324" y="1288566"/>
                    </a:lnTo>
                    <a:cubicBezTo>
                      <a:pt x="676324" y="1317215"/>
                      <a:pt x="699579" y="1340470"/>
                      <a:pt x="728228" y="1340470"/>
                    </a:cubicBezTo>
                    <a:lnTo>
                      <a:pt x="841896" y="1340470"/>
                    </a:lnTo>
                    <a:cubicBezTo>
                      <a:pt x="870545" y="1340470"/>
                      <a:pt x="893799" y="1317215"/>
                      <a:pt x="893799" y="1288566"/>
                    </a:cubicBezTo>
                    <a:lnTo>
                      <a:pt x="893799" y="631676"/>
                    </a:lnTo>
                    <a:cubicBezTo>
                      <a:pt x="893799" y="603026"/>
                      <a:pt x="870545" y="579772"/>
                      <a:pt x="841896" y="579772"/>
                    </a:cubicBezTo>
                    <a:lnTo>
                      <a:pt x="728228" y="579772"/>
                    </a:lnTo>
                    <a:close/>
                    <a:moveTo>
                      <a:pt x="821432" y="1268102"/>
                    </a:moveTo>
                    <a:lnTo>
                      <a:pt x="749064" y="1268102"/>
                    </a:lnTo>
                    <a:lnTo>
                      <a:pt x="749064" y="652326"/>
                    </a:lnTo>
                    <a:lnTo>
                      <a:pt x="821432" y="652326"/>
                    </a:lnTo>
                    <a:lnTo>
                      <a:pt x="821432" y="1268102"/>
                    </a:lnTo>
                    <a:close/>
                    <a:moveTo>
                      <a:pt x="1014536" y="450664"/>
                    </a:moveTo>
                    <a:lnTo>
                      <a:pt x="1014536" y="1288752"/>
                    </a:lnTo>
                    <a:cubicBezTo>
                      <a:pt x="1014536" y="1317402"/>
                      <a:pt x="1037791" y="1340656"/>
                      <a:pt x="1066440" y="1340656"/>
                    </a:cubicBezTo>
                    <a:lnTo>
                      <a:pt x="1180108" y="1340656"/>
                    </a:lnTo>
                    <a:cubicBezTo>
                      <a:pt x="1208757" y="1340656"/>
                      <a:pt x="1232011" y="1317402"/>
                      <a:pt x="1232011" y="1288752"/>
                    </a:cubicBezTo>
                    <a:lnTo>
                      <a:pt x="1232011" y="450664"/>
                    </a:lnTo>
                    <a:cubicBezTo>
                      <a:pt x="1231825" y="422014"/>
                      <a:pt x="1208757" y="398760"/>
                      <a:pt x="1180108" y="398760"/>
                    </a:cubicBezTo>
                    <a:lnTo>
                      <a:pt x="1066440" y="398760"/>
                    </a:lnTo>
                    <a:cubicBezTo>
                      <a:pt x="1037791" y="398760"/>
                      <a:pt x="1014536" y="422014"/>
                      <a:pt x="1014536" y="450664"/>
                    </a:cubicBezTo>
                    <a:close/>
                    <a:moveTo>
                      <a:pt x="1087090" y="471127"/>
                    </a:moveTo>
                    <a:lnTo>
                      <a:pt x="1159458" y="471127"/>
                    </a:lnTo>
                    <a:lnTo>
                      <a:pt x="1159458" y="1267916"/>
                    </a:lnTo>
                    <a:lnTo>
                      <a:pt x="1087090" y="1267916"/>
                    </a:lnTo>
                    <a:lnTo>
                      <a:pt x="1087090" y="471127"/>
                    </a:lnTo>
                    <a:close/>
                    <a:moveTo>
                      <a:pt x="36549" y="797247"/>
                    </a:moveTo>
                    <a:cubicBezTo>
                      <a:pt x="43619" y="797247"/>
                      <a:pt x="50874" y="795201"/>
                      <a:pt x="57013" y="790922"/>
                    </a:cubicBezTo>
                    <a:lnTo>
                      <a:pt x="520799" y="471314"/>
                    </a:lnTo>
                    <a:lnTo>
                      <a:pt x="750738" y="471314"/>
                    </a:lnTo>
                    <a:cubicBezTo>
                      <a:pt x="767295" y="471314"/>
                      <a:pt x="783295" y="464244"/>
                      <a:pt x="794829" y="451966"/>
                    </a:cubicBezTo>
                    <a:lnTo>
                      <a:pt x="1087090" y="133102"/>
                    </a:lnTo>
                    <a:lnTo>
                      <a:pt x="1087090" y="253838"/>
                    </a:lnTo>
                    <a:cubicBezTo>
                      <a:pt x="1087090" y="273930"/>
                      <a:pt x="1103275" y="290115"/>
                      <a:pt x="1123367" y="290115"/>
                    </a:cubicBezTo>
                    <a:cubicBezTo>
                      <a:pt x="1143459" y="290115"/>
                      <a:pt x="1159644" y="273930"/>
                      <a:pt x="1159644" y="253838"/>
                    </a:cubicBezTo>
                    <a:lnTo>
                      <a:pt x="1159644" y="273"/>
                    </a:lnTo>
                    <a:lnTo>
                      <a:pt x="905892" y="273"/>
                    </a:lnTo>
                    <a:cubicBezTo>
                      <a:pt x="885800" y="273"/>
                      <a:pt x="869615" y="16458"/>
                      <a:pt x="869615" y="36549"/>
                    </a:cubicBezTo>
                    <a:cubicBezTo>
                      <a:pt x="869615" y="56641"/>
                      <a:pt x="885800" y="72826"/>
                      <a:pt x="905892" y="72826"/>
                    </a:cubicBezTo>
                    <a:lnTo>
                      <a:pt x="1043930" y="72826"/>
                    </a:lnTo>
                    <a:lnTo>
                      <a:pt x="745157" y="398760"/>
                    </a:lnTo>
                    <a:lnTo>
                      <a:pt x="516520" y="398760"/>
                    </a:lnTo>
                    <a:cubicBezTo>
                      <a:pt x="502567" y="398760"/>
                      <a:pt x="489359" y="403597"/>
                      <a:pt x="478755" y="412154"/>
                    </a:cubicBezTo>
                    <a:lnTo>
                      <a:pt x="16086" y="731205"/>
                    </a:lnTo>
                    <a:cubicBezTo>
                      <a:pt x="-472" y="742553"/>
                      <a:pt x="-4564" y="765063"/>
                      <a:pt x="6784" y="781620"/>
                    </a:cubicBezTo>
                    <a:cubicBezTo>
                      <a:pt x="13667" y="791666"/>
                      <a:pt x="25015" y="797247"/>
                      <a:pt x="36549" y="79724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1079924" y="1762890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GC-MS </a:t>
            </a:r>
            <a:r>
              <a:rPr lang="zh-CN" altLang="en-US" dirty="0"/>
              <a:t>和电子鼻</a:t>
            </a:r>
            <a:endParaRPr lang="en-US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3" y="3084554"/>
            <a:ext cx="5263969" cy="30165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矩形 18"/>
          <p:cNvSpPr/>
          <p:nvPr/>
        </p:nvSpPr>
        <p:spPr>
          <a:xfrm>
            <a:off x="119336" y="6253545"/>
            <a:ext cx="63338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GC-MS </a:t>
            </a:r>
            <a:r>
              <a:rPr lang="zh-CN" altLang="en-US" dirty="0"/>
              <a:t>电子萃取技术</a:t>
            </a:r>
            <a:endParaRPr lang="en-US" altLang="zh-CN" dirty="0"/>
          </a:p>
          <a:p>
            <a:r>
              <a:rPr lang="zh-CN" altLang="en-US" sz="1600" dirty="0"/>
              <a:t>微波放电离子源</a:t>
            </a:r>
            <a:r>
              <a:rPr lang="en-US" altLang="en-US" sz="1600" dirty="0" err="1"/>
              <a:t>与呼出气体样品分子进行碰撞反应并且发生化学电离</a:t>
            </a:r>
            <a:endParaRPr lang="en-US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31" y="3088102"/>
            <a:ext cx="5324109" cy="2944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矩形 21"/>
          <p:cNvSpPr/>
          <p:nvPr/>
        </p:nvSpPr>
        <p:spPr>
          <a:xfrm>
            <a:off x="8200536" y="627383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电子鼻检测技术</a:t>
            </a:r>
            <a:endParaRPr lang="en-US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483D3-E3D7-492E-AA27-EA7FD6012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7" y="1193354"/>
            <a:ext cx="2788176" cy="1721096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091E82-1B06-4F42-AADB-61BB513C5FC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141109" y="1701576"/>
            <a:ext cx="2293200" cy="0"/>
          </a:xfrm>
          <a:prstGeom prst="line">
            <a:avLst/>
          </a:prstGeom>
          <a:ln w="31750"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研究现状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41109" y="1437434"/>
            <a:ext cx="45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气体特征和疾病相关性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9336" y="1196752"/>
            <a:ext cx="974725" cy="1009650"/>
            <a:chOff x="1081829" y="2073107"/>
            <a:chExt cx="974725" cy="100965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216766" y="2212807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2"/>
              </p:custDataLst>
            </p:nvPr>
          </p:nvSpPr>
          <p:spPr>
            <a:xfrm>
              <a:off x="1081829" y="2073107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71668" y="2380409"/>
              <a:ext cx="395045" cy="395045"/>
              <a:chOff x="2865188" y="3582874"/>
              <a:chExt cx="1519907" cy="1519907"/>
            </a:xfrm>
            <a:solidFill>
              <a:schemeClr val="bg1"/>
            </a:solidFill>
          </p:grpSpPr>
          <p:sp>
            <p:nvSpPr>
              <p:cNvPr id="8" name="任意形状 7"/>
              <p:cNvSpPr/>
              <p:nvPr/>
            </p:nvSpPr>
            <p:spPr>
              <a:xfrm>
                <a:off x="2865188" y="3582874"/>
                <a:ext cx="1519907" cy="1519907"/>
              </a:xfrm>
              <a:custGeom>
                <a:avLst/>
                <a:gdLst>
                  <a:gd name="connsiteX0" fmla="*/ 72826 w 1519907"/>
                  <a:gd name="connsiteY0" fmla="*/ 1448928 h 1519907"/>
                  <a:gd name="connsiteX1" fmla="*/ 72826 w 1519907"/>
                  <a:gd name="connsiteY1" fmla="*/ 273 h 1519907"/>
                  <a:gd name="connsiteX2" fmla="*/ 273 w 1519907"/>
                  <a:gd name="connsiteY2" fmla="*/ 273 h 1519907"/>
                  <a:gd name="connsiteX3" fmla="*/ 273 w 1519907"/>
                  <a:gd name="connsiteY3" fmla="*/ 1521482 h 1519907"/>
                  <a:gd name="connsiteX4" fmla="*/ 1521482 w 1519907"/>
                  <a:gd name="connsiteY4" fmla="*/ 1521482 h 1519907"/>
                  <a:gd name="connsiteX5" fmla="*/ 1521482 w 1519907"/>
                  <a:gd name="connsiteY5" fmla="*/ 1448928 h 151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9907" h="1519907">
                    <a:moveTo>
                      <a:pt x="72826" y="1448928"/>
                    </a:moveTo>
                    <a:lnTo>
                      <a:pt x="72826" y="273"/>
                    </a:lnTo>
                    <a:lnTo>
                      <a:pt x="273" y="273"/>
                    </a:lnTo>
                    <a:lnTo>
                      <a:pt x="273" y="1521482"/>
                    </a:lnTo>
                    <a:lnTo>
                      <a:pt x="1521482" y="1521482"/>
                    </a:lnTo>
                    <a:lnTo>
                      <a:pt x="1521482" y="1448928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形状 8"/>
              <p:cNvSpPr/>
              <p:nvPr/>
            </p:nvSpPr>
            <p:spPr>
              <a:xfrm>
                <a:off x="3046201" y="3618965"/>
                <a:ext cx="1231553" cy="1339453"/>
              </a:xfrm>
              <a:custGeom>
                <a:avLst/>
                <a:gdLst>
                  <a:gd name="connsiteX0" fmla="*/ 52176 w 1231552"/>
                  <a:gd name="connsiteY0" fmla="*/ 1340470 h 1339453"/>
                  <a:gd name="connsiteX1" fmla="*/ 165844 w 1231552"/>
                  <a:gd name="connsiteY1" fmla="*/ 1340470 h 1339453"/>
                  <a:gd name="connsiteX2" fmla="*/ 217748 w 1231552"/>
                  <a:gd name="connsiteY2" fmla="*/ 1288566 h 1339453"/>
                  <a:gd name="connsiteX3" fmla="*/ 217748 w 1231552"/>
                  <a:gd name="connsiteY3" fmla="*/ 993886 h 1339453"/>
                  <a:gd name="connsiteX4" fmla="*/ 165844 w 1231552"/>
                  <a:gd name="connsiteY4" fmla="*/ 941983 h 1339453"/>
                  <a:gd name="connsiteX5" fmla="*/ 52176 w 1231552"/>
                  <a:gd name="connsiteY5" fmla="*/ 941983 h 1339453"/>
                  <a:gd name="connsiteX6" fmla="*/ 273 w 1231552"/>
                  <a:gd name="connsiteY6" fmla="*/ 993886 h 1339453"/>
                  <a:gd name="connsiteX7" fmla="*/ 273 w 1231552"/>
                  <a:gd name="connsiteY7" fmla="*/ 1288566 h 1339453"/>
                  <a:gd name="connsiteX8" fmla="*/ 52176 w 1231552"/>
                  <a:gd name="connsiteY8" fmla="*/ 1340470 h 1339453"/>
                  <a:gd name="connsiteX9" fmla="*/ 72826 w 1231552"/>
                  <a:gd name="connsiteY9" fmla="*/ 1014536 h 1339453"/>
                  <a:gd name="connsiteX10" fmla="*/ 145194 w 1231552"/>
                  <a:gd name="connsiteY10" fmla="*/ 1014536 h 1339453"/>
                  <a:gd name="connsiteX11" fmla="*/ 145194 w 1231552"/>
                  <a:gd name="connsiteY11" fmla="*/ 1268102 h 1339453"/>
                  <a:gd name="connsiteX12" fmla="*/ 72826 w 1231552"/>
                  <a:gd name="connsiteY12" fmla="*/ 1268102 h 1339453"/>
                  <a:gd name="connsiteX13" fmla="*/ 72826 w 1231552"/>
                  <a:gd name="connsiteY13" fmla="*/ 1014536 h 1339453"/>
                  <a:gd name="connsiteX14" fmla="*/ 390202 w 1231552"/>
                  <a:gd name="connsiteY14" fmla="*/ 760970 h 1339453"/>
                  <a:gd name="connsiteX15" fmla="*/ 338298 w 1231552"/>
                  <a:gd name="connsiteY15" fmla="*/ 812874 h 1339453"/>
                  <a:gd name="connsiteX16" fmla="*/ 338298 w 1231552"/>
                  <a:gd name="connsiteY16" fmla="*/ 1288752 h 1339453"/>
                  <a:gd name="connsiteX17" fmla="*/ 390202 w 1231552"/>
                  <a:gd name="connsiteY17" fmla="*/ 1340656 h 1339453"/>
                  <a:gd name="connsiteX18" fmla="*/ 503870 w 1231552"/>
                  <a:gd name="connsiteY18" fmla="*/ 1340656 h 1339453"/>
                  <a:gd name="connsiteX19" fmla="*/ 555774 w 1231552"/>
                  <a:gd name="connsiteY19" fmla="*/ 1288752 h 1339453"/>
                  <a:gd name="connsiteX20" fmla="*/ 555774 w 1231552"/>
                  <a:gd name="connsiteY20" fmla="*/ 812874 h 1339453"/>
                  <a:gd name="connsiteX21" fmla="*/ 503870 w 1231552"/>
                  <a:gd name="connsiteY21" fmla="*/ 760970 h 1339453"/>
                  <a:gd name="connsiteX22" fmla="*/ 390202 w 1231552"/>
                  <a:gd name="connsiteY22" fmla="*/ 760970 h 1339453"/>
                  <a:gd name="connsiteX23" fmla="*/ 483406 w 1231552"/>
                  <a:gd name="connsiteY23" fmla="*/ 1267916 h 1339453"/>
                  <a:gd name="connsiteX24" fmla="*/ 411038 w 1231552"/>
                  <a:gd name="connsiteY24" fmla="*/ 1267916 h 1339453"/>
                  <a:gd name="connsiteX25" fmla="*/ 411038 w 1231552"/>
                  <a:gd name="connsiteY25" fmla="*/ 833338 h 1339453"/>
                  <a:gd name="connsiteX26" fmla="*/ 483406 w 1231552"/>
                  <a:gd name="connsiteY26" fmla="*/ 833338 h 1339453"/>
                  <a:gd name="connsiteX27" fmla="*/ 483406 w 1231552"/>
                  <a:gd name="connsiteY27" fmla="*/ 1267916 h 1339453"/>
                  <a:gd name="connsiteX28" fmla="*/ 728228 w 1231552"/>
                  <a:gd name="connsiteY28" fmla="*/ 579772 h 1339453"/>
                  <a:gd name="connsiteX29" fmla="*/ 676324 w 1231552"/>
                  <a:gd name="connsiteY29" fmla="*/ 631676 h 1339453"/>
                  <a:gd name="connsiteX30" fmla="*/ 676324 w 1231552"/>
                  <a:gd name="connsiteY30" fmla="*/ 1288566 h 1339453"/>
                  <a:gd name="connsiteX31" fmla="*/ 728228 w 1231552"/>
                  <a:gd name="connsiteY31" fmla="*/ 1340470 h 1339453"/>
                  <a:gd name="connsiteX32" fmla="*/ 841896 w 1231552"/>
                  <a:gd name="connsiteY32" fmla="*/ 1340470 h 1339453"/>
                  <a:gd name="connsiteX33" fmla="*/ 893799 w 1231552"/>
                  <a:gd name="connsiteY33" fmla="*/ 1288566 h 1339453"/>
                  <a:gd name="connsiteX34" fmla="*/ 893799 w 1231552"/>
                  <a:gd name="connsiteY34" fmla="*/ 631676 h 1339453"/>
                  <a:gd name="connsiteX35" fmla="*/ 841896 w 1231552"/>
                  <a:gd name="connsiteY35" fmla="*/ 579772 h 1339453"/>
                  <a:gd name="connsiteX36" fmla="*/ 728228 w 1231552"/>
                  <a:gd name="connsiteY36" fmla="*/ 579772 h 1339453"/>
                  <a:gd name="connsiteX37" fmla="*/ 821432 w 1231552"/>
                  <a:gd name="connsiteY37" fmla="*/ 1268102 h 1339453"/>
                  <a:gd name="connsiteX38" fmla="*/ 749064 w 1231552"/>
                  <a:gd name="connsiteY38" fmla="*/ 1268102 h 1339453"/>
                  <a:gd name="connsiteX39" fmla="*/ 749064 w 1231552"/>
                  <a:gd name="connsiteY39" fmla="*/ 652326 h 1339453"/>
                  <a:gd name="connsiteX40" fmla="*/ 821432 w 1231552"/>
                  <a:gd name="connsiteY40" fmla="*/ 652326 h 1339453"/>
                  <a:gd name="connsiteX41" fmla="*/ 821432 w 1231552"/>
                  <a:gd name="connsiteY41" fmla="*/ 1268102 h 1339453"/>
                  <a:gd name="connsiteX42" fmla="*/ 1014536 w 1231552"/>
                  <a:gd name="connsiteY42" fmla="*/ 450664 h 1339453"/>
                  <a:gd name="connsiteX43" fmla="*/ 1014536 w 1231552"/>
                  <a:gd name="connsiteY43" fmla="*/ 1288752 h 1339453"/>
                  <a:gd name="connsiteX44" fmla="*/ 1066440 w 1231552"/>
                  <a:gd name="connsiteY44" fmla="*/ 1340656 h 1339453"/>
                  <a:gd name="connsiteX45" fmla="*/ 1180108 w 1231552"/>
                  <a:gd name="connsiteY45" fmla="*/ 1340656 h 1339453"/>
                  <a:gd name="connsiteX46" fmla="*/ 1232011 w 1231552"/>
                  <a:gd name="connsiteY46" fmla="*/ 1288752 h 1339453"/>
                  <a:gd name="connsiteX47" fmla="*/ 1232011 w 1231552"/>
                  <a:gd name="connsiteY47" fmla="*/ 450664 h 1339453"/>
                  <a:gd name="connsiteX48" fmla="*/ 1180108 w 1231552"/>
                  <a:gd name="connsiteY48" fmla="*/ 398760 h 1339453"/>
                  <a:gd name="connsiteX49" fmla="*/ 1066440 w 1231552"/>
                  <a:gd name="connsiteY49" fmla="*/ 398760 h 1339453"/>
                  <a:gd name="connsiteX50" fmla="*/ 1014536 w 1231552"/>
                  <a:gd name="connsiteY50" fmla="*/ 450664 h 1339453"/>
                  <a:gd name="connsiteX51" fmla="*/ 1087090 w 1231552"/>
                  <a:gd name="connsiteY51" fmla="*/ 471127 h 1339453"/>
                  <a:gd name="connsiteX52" fmla="*/ 1159458 w 1231552"/>
                  <a:gd name="connsiteY52" fmla="*/ 471127 h 1339453"/>
                  <a:gd name="connsiteX53" fmla="*/ 1159458 w 1231552"/>
                  <a:gd name="connsiteY53" fmla="*/ 1267916 h 1339453"/>
                  <a:gd name="connsiteX54" fmla="*/ 1087090 w 1231552"/>
                  <a:gd name="connsiteY54" fmla="*/ 1267916 h 1339453"/>
                  <a:gd name="connsiteX55" fmla="*/ 1087090 w 1231552"/>
                  <a:gd name="connsiteY55" fmla="*/ 471127 h 1339453"/>
                  <a:gd name="connsiteX56" fmla="*/ 36549 w 1231552"/>
                  <a:gd name="connsiteY56" fmla="*/ 797247 h 1339453"/>
                  <a:gd name="connsiteX57" fmla="*/ 57013 w 1231552"/>
                  <a:gd name="connsiteY57" fmla="*/ 790922 h 1339453"/>
                  <a:gd name="connsiteX58" fmla="*/ 520799 w 1231552"/>
                  <a:gd name="connsiteY58" fmla="*/ 471314 h 1339453"/>
                  <a:gd name="connsiteX59" fmla="*/ 750738 w 1231552"/>
                  <a:gd name="connsiteY59" fmla="*/ 471314 h 1339453"/>
                  <a:gd name="connsiteX60" fmla="*/ 794829 w 1231552"/>
                  <a:gd name="connsiteY60" fmla="*/ 451966 h 1339453"/>
                  <a:gd name="connsiteX61" fmla="*/ 1087090 w 1231552"/>
                  <a:gd name="connsiteY61" fmla="*/ 133102 h 1339453"/>
                  <a:gd name="connsiteX62" fmla="*/ 1087090 w 1231552"/>
                  <a:gd name="connsiteY62" fmla="*/ 253838 h 1339453"/>
                  <a:gd name="connsiteX63" fmla="*/ 1123367 w 1231552"/>
                  <a:gd name="connsiteY63" fmla="*/ 290115 h 1339453"/>
                  <a:gd name="connsiteX64" fmla="*/ 1159644 w 1231552"/>
                  <a:gd name="connsiteY64" fmla="*/ 253838 h 1339453"/>
                  <a:gd name="connsiteX65" fmla="*/ 1159644 w 1231552"/>
                  <a:gd name="connsiteY65" fmla="*/ 273 h 1339453"/>
                  <a:gd name="connsiteX66" fmla="*/ 905892 w 1231552"/>
                  <a:gd name="connsiteY66" fmla="*/ 273 h 1339453"/>
                  <a:gd name="connsiteX67" fmla="*/ 869615 w 1231552"/>
                  <a:gd name="connsiteY67" fmla="*/ 36549 h 1339453"/>
                  <a:gd name="connsiteX68" fmla="*/ 905892 w 1231552"/>
                  <a:gd name="connsiteY68" fmla="*/ 72826 h 1339453"/>
                  <a:gd name="connsiteX69" fmla="*/ 1043930 w 1231552"/>
                  <a:gd name="connsiteY69" fmla="*/ 72826 h 1339453"/>
                  <a:gd name="connsiteX70" fmla="*/ 745157 w 1231552"/>
                  <a:gd name="connsiteY70" fmla="*/ 398760 h 1339453"/>
                  <a:gd name="connsiteX71" fmla="*/ 516520 w 1231552"/>
                  <a:gd name="connsiteY71" fmla="*/ 398760 h 1339453"/>
                  <a:gd name="connsiteX72" fmla="*/ 478755 w 1231552"/>
                  <a:gd name="connsiteY72" fmla="*/ 412154 h 1339453"/>
                  <a:gd name="connsiteX73" fmla="*/ 16086 w 1231552"/>
                  <a:gd name="connsiteY73" fmla="*/ 731205 h 1339453"/>
                  <a:gd name="connsiteX74" fmla="*/ 6784 w 1231552"/>
                  <a:gd name="connsiteY74" fmla="*/ 781620 h 1339453"/>
                  <a:gd name="connsiteX75" fmla="*/ 36549 w 1231552"/>
                  <a:gd name="connsiteY75" fmla="*/ 797247 h 13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231552" h="1339453">
                    <a:moveTo>
                      <a:pt x="52176" y="1340470"/>
                    </a:moveTo>
                    <a:lnTo>
                      <a:pt x="165844" y="1340470"/>
                    </a:lnTo>
                    <a:cubicBezTo>
                      <a:pt x="194493" y="1340470"/>
                      <a:pt x="217748" y="1317215"/>
                      <a:pt x="217748" y="1288566"/>
                    </a:cubicBezTo>
                    <a:lnTo>
                      <a:pt x="217748" y="993886"/>
                    </a:lnTo>
                    <a:cubicBezTo>
                      <a:pt x="217748" y="965237"/>
                      <a:pt x="194493" y="941983"/>
                      <a:pt x="165844" y="941983"/>
                    </a:cubicBezTo>
                    <a:lnTo>
                      <a:pt x="52176" y="941983"/>
                    </a:lnTo>
                    <a:cubicBezTo>
                      <a:pt x="23527" y="941983"/>
                      <a:pt x="273" y="965237"/>
                      <a:pt x="273" y="993886"/>
                    </a:cubicBezTo>
                    <a:lnTo>
                      <a:pt x="273" y="1288566"/>
                    </a:lnTo>
                    <a:cubicBezTo>
                      <a:pt x="273" y="1317215"/>
                      <a:pt x="23527" y="1340470"/>
                      <a:pt x="52176" y="1340470"/>
                    </a:cubicBezTo>
                    <a:close/>
                    <a:moveTo>
                      <a:pt x="72826" y="1014536"/>
                    </a:moveTo>
                    <a:lnTo>
                      <a:pt x="145194" y="1014536"/>
                    </a:lnTo>
                    <a:lnTo>
                      <a:pt x="145194" y="1268102"/>
                    </a:lnTo>
                    <a:lnTo>
                      <a:pt x="72826" y="1268102"/>
                    </a:lnTo>
                    <a:lnTo>
                      <a:pt x="72826" y="1014536"/>
                    </a:lnTo>
                    <a:close/>
                    <a:moveTo>
                      <a:pt x="390202" y="760970"/>
                    </a:moveTo>
                    <a:cubicBezTo>
                      <a:pt x="361553" y="760970"/>
                      <a:pt x="338298" y="784225"/>
                      <a:pt x="338298" y="812874"/>
                    </a:cubicBezTo>
                    <a:lnTo>
                      <a:pt x="338298" y="1288752"/>
                    </a:lnTo>
                    <a:cubicBezTo>
                      <a:pt x="338298" y="1317402"/>
                      <a:pt x="361553" y="1340656"/>
                      <a:pt x="390202" y="1340656"/>
                    </a:cubicBezTo>
                    <a:lnTo>
                      <a:pt x="503870" y="1340656"/>
                    </a:lnTo>
                    <a:cubicBezTo>
                      <a:pt x="532519" y="1340656"/>
                      <a:pt x="555774" y="1317402"/>
                      <a:pt x="555774" y="1288752"/>
                    </a:cubicBezTo>
                    <a:lnTo>
                      <a:pt x="555774" y="812874"/>
                    </a:lnTo>
                    <a:cubicBezTo>
                      <a:pt x="555774" y="784225"/>
                      <a:pt x="532519" y="760970"/>
                      <a:pt x="503870" y="760970"/>
                    </a:cubicBezTo>
                    <a:lnTo>
                      <a:pt x="390202" y="760970"/>
                    </a:lnTo>
                    <a:close/>
                    <a:moveTo>
                      <a:pt x="483406" y="1267916"/>
                    </a:moveTo>
                    <a:lnTo>
                      <a:pt x="411038" y="1267916"/>
                    </a:lnTo>
                    <a:lnTo>
                      <a:pt x="411038" y="833338"/>
                    </a:lnTo>
                    <a:lnTo>
                      <a:pt x="483406" y="833338"/>
                    </a:lnTo>
                    <a:lnTo>
                      <a:pt x="483406" y="1267916"/>
                    </a:lnTo>
                    <a:close/>
                    <a:moveTo>
                      <a:pt x="728228" y="579772"/>
                    </a:moveTo>
                    <a:cubicBezTo>
                      <a:pt x="699579" y="579772"/>
                      <a:pt x="676324" y="603026"/>
                      <a:pt x="676324" y="631676"/>
                    </a:cubicBezTo>
                    <a:lnTo>
                      <a:pt x="676324" y="1288566"/>
                    </a:lnTo>
                    <a:cubicBezTo>
                      <a:pt x="676324" y="1317215"/>
                      <a:pt x="699579" y="1340470"/>
                      <a:pt x="728228" y="1340470"/>
                    </a:cubicBezTo>
                    <a:lnTo>
                      <a:pt x="841896" y="1340470"/>
                    </a:lnTo>
                    <a:cubicBezTo>
                      <a:pt x="870545" y="1340470"/>
                      <a:pt x="893799" y="1317215"/>
                      <a:pt x="893799" y="1288566"/>
                    </a:cubicBezTo>
                    <a:lnTo>
                      <a:pt x="893799" y="631676"/>
                    </a:lnTo>
                    <a:cubicBezTo>
                      <a:pt x="893799" y="603026"/>
                      <a:pt x="870545" y="579772"/>
                      <a:pt x="841896" y="579772"/>
                    </a:cubicBezTo>
                    <a:lnTo>
                      <a:pt x="728228" y="579772"/>
                    </a:lnTo>
                    <a:close/>
                    <a:moveTo>
                      <a:pt x="821432" y="1268102"/>
                    </a:moveTo>
                    <a:lnTo>
                      <a:pt x="749064" y="1268102"/>
                    </a:lnTo>
                    <a:lnTo>
                      <a:pt x="749064" y="652326"/>
                    </a:lnTo>
                    <a:lnTo>
                      <a:pt x="821432" y="652326"/>
                    </a:lnTo>
                    <a:lnTo>
                      <a:pt x="821432" y="1268102"/>
                    </a:lnTo>
                    <a:close/>
                    <a:moveTo>
                      <a:pt x="1014536" y="450664"/>
                    </a:moveTo>
                    <a:lnTo>
                      <a:pt x="1014536" y="1288752"/>
                    </a:lnTo>
                    <a:cubicBezTo>
                      <a:pt x="1014536" y="1317402"/>
                      <a:pt x="1037791" y="1340656"/>
                      <a:pt x="1066440" y="1340656"/>
                    </a:cubicBezTo>
                    <a:lnTo>
                      <a:pt x="1180108" y="1340656"/>
                    </a:lnTo>
                    <a:cubicBezTo>
                      <a:pt x="1208757" y="1340656"/>
                      <a:pt x="1232011" y="1317402"/>
                      <a:pt x="1232011" y="1288752"/>
                    </a:cubicBezTo>
                    <a:lnTo>
                      <a:pt x="1232011" y="450664"/>
                    </a:lnTo>
                    <a:cubicBezTo>
                      <a:pt x="1231825" y="422014"/>
                      <a:pt x="1208757" y="398760"/>
                      <a:pt x="1180108" y="398760"/>
                    </a:cubicBezTo>
                    <a:lnTo>
                      <a:pt x="1066440" y="398760"/>
                    </a:lnTo>
                    <a:cubicBezTo>
                      <a:pt x="1037791" y="398760"/>
                      <a:pt x="1014536" y="422014"/>
                      <a:pt x="1014536" y="450664"/>
                    </a:cubicBezTo>
                    <a:close/>
                    <a:moveTo>
                      <a:pt x="1087090" y="471127"/>
                    </a:moveTo>
                    <a:lnTo>
                      <a:pt x="1159458" y="471127"/>
                    </a:lnTo>
                    <a:lnTo>
                      <a:pt x="1159458" y="1267916"/>
                    </a:lnTo>
                    <a:lnTo>
                      <a:pt x="1087090" y="1267916"/>
                    </a:lnTo>
                    <a:lnTo>
                      <a:pt x="1087090" y="471127"/>
                    </a:lnTo>
                    <a:close/>
                    <a:moveTo>
                      <a:pt x="36549" y="797247"/>
                    </a:moveTo>
                    <a:cubicBezTo>
                      <a:pt x="43619" y="797247"/>
                      <a:pt x="50874" y="795201"/>
                      <a:pt x="57013" y="790922"/>
                    </a:cubicBezTo>
                    <a:lnTo>
                      <a:pt x="520799" y="471314"/>
                    </a:lnTo>
                    <a:lnTo>
                      <a:pt x="750738" y="471314"/>
                    </a:lnTo>
                    <a:cubicBezTo>
                      <a:pt x="767295" y="471314"/>
                      <a:pt x="783295" y="464244"/>
                      <a:pt x="794829" y="451966"/>
                    </a:cubicBezTo>
                    <a:lnTo>
                      <a:pt x="1087090" y="133102"/>
                    </a:lnTo>
                    <a:lnTo>
                      <a:pt x="1087090" y="253838"/>
                    </a:lnTo>
                    <a:cubicBezTo>
                      <a:pt x="1087090" y="273930"/>
                      <a:pt x="1103275" y="290115"/>
                      <a:pt x="1123367" y="290115"/>
                    </a:cubicBezTo>
                    <a:cubicBezTo>
                      <a:pt x="1143459" y="290115"/>
                      <a:pt x="1159644" y="273930"/>
                      <a:pt x="1159644" y="253838"/>
                    </a:cubicBezTo>
                    <a:lnTo>
                      <a:pt x="1159644" y="273"/>
                    </a:lnTo>
                    <a:lnTo>
                      <a:pt x="905892" y="273"/>
                    </a:lnTo>
                    <a:cubicBezTo>
                      <a:pt x="885800" y="273"/>
                      <a:pt x="869615" y="16458"/>
                      <a:pt x="869615" y="36549"/>
                    </a:cubicBezTo>
                    <a:cubicBezTo>
                      <a:pt x="869615" y="56641"/>
                      <a:pt x="885800" y="72826"/>
                      <a:pt x="905892" y="72826"/>
                    </a:cubicBezTo>
                    <a:lnTo>
                      <a:pt x="1043930" y="72826"/>
                    </a:lnTo>
                    <a:lnTo>
                      <a:pt x="745157" y="398760"/>
                    </a:lnTo>
                    <a:lnTo>
                      <a:pt x="516520" y="398760"/>
                    </a:lnTo>
                    <a:cubicBezTo>
                      <a:pt x="502567" y="398760"/>
                      <a:pt x="489359" y="403597"/>
                      <a:pt x="478755" y="412154"/>
                    </a:cubicBezTo>
                    <a:lnTo>
                      <a:pt x="16086" y="731205"/>
                    </a:lnTo>
                    <a:cubicBezTo>
                      <a:pt x="-472" y="742553"/>
                      <a:pt x="-4564" y="765063"/>
                      <a:pt x="6784" y="781620"/>
                    </a:cubicBezTo>
                    <a:cubicBezTo>
                      <a:pt x="13667" y="791666"/>
                      <a:pt x="25015" y="797247"/>
                      <a:pt x="36549" y="79724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42ACFB71-DF45-4CE1-BAC4-3EB1F8FC31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91" b="1593"/>
          <a:stretch/>
        </p:blipFill>
        <p:spPr>
          <a:xfrm>
            <a:off x="1437592" y="4941168"/>
            <a:ext cx="2601497" cy="1790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715837E-D1AF-4AAC-8051-92134C3A62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148" y="4941168"/>
            <a:ext cx="3574626" cy="1790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EE6C09E-44DC-427A-AEFF-ADF52999F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982" y="2220721"/>
            <a:ext cx="9416036" cy="26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研究思路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25FAE-645B-4AF4-BE4D-9A916E5E95B6}"/>
              </a:ext>
            </a:extLst>
          </p:cNvPr>
          <p:cNvSpPr txBox="1"/>
          <p:nvPr/>
        </p:nvSpPr>
        <p:spPr>
          <a:xfrm>
            <a:off x="1141109" y="1239911"/>
            <a:ext cx="458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传感器阵列和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B21793-FB6F-43F7-B44D-B7B67559F1C8}"/>
              </a:ext>
            </a:extLst>
          </p:cNvPr>
          <p:cNvGrpSpPr/>
          <p:nvPr/>
        </p:nvGrpSpPr>
        <p:grpSpPr>
          <a:xfrm>
            <a:off x="119336" y="1196752"/>
            <a:ext cx="974725" cy="1009650"/>
            <a:chOff x="1081829" y="2073107"/>
            <a:chExt cx="974725" cy="1009650"/>
          </a:xfrm>
        </p:grpSpPr>
        <p:sp>
          <p:nvSpPr>
            <p:cNvPr id="16" name="MH_Other_1">
              <a:extLst>
                <a:ext uri="{FF2B5EF4-FFF2-40B4-BE49-F238E27FC236}">
                  <a16:creationId xmlns:a16="http://schemas.microsoft.com/office/drawing/2014/main" id="{3497FD15-2D10-4023-BC2E-90A3F2368A8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16766" y="2212807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361E430D-6FF7-4B7E-AC0F-86479F090C9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81829" y="2073107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BFB4F73-A17A-4F39-9C9D-37323D612D31}"/>
                </a:ext>
              </a:extLst>
            </p:cNvPr>
            <p:cNvGrpSpPr/>
            <p:nvPr/>
          </p:nvGrpSpPr>
          <p:grpSpPr>
            <a:xfrm>
              <a:off x="1371668" y="2380409"/>
              <a:ext cx="395045" cy="395045"/>
              <a:chOff x="2865188" y="3582874"/>
              <a:chExt cx="1519907" cy="1519907"/>
            </a:xfrm>
            <a:solidFill>
              <a:schemeClr val="bg1"/>
            </a:solidFill>
          </p:grpSpPr>
          <p:sp>
            <p:nvSpPr>
              <p:cNvPr id="20" name="任意形状 7">
                <a:extLst>
                  <a:ext uri="{FF2B5EF4-FFF2-40B4-BE49-F238E27FC236}">
                    <a16:creationId xmlns:a16="http://schemas.microsoft.com/office/drawing/2014/main" id="{25E0DC22-9E7E-46F2-94FE-E4CC39A6EC1D}"/>
                  </a:ext>
                </a:extLst>
              </p:cNvPr>
              <p:cNvSpPr/>
              <p:nvPr/>
            </p:nvSpPr>
            <p:spPr>
              <a:xfrm>
                <a:off x="2865188" y="3582874"/>
                <a:ext cx="1519907" cy="1519907"/>
              </a:xfrm>
              <a:custGeom>
                <a:avLst/>
                <a:gdLst>
                  <a:gd name="connsiteX0" fmla="*/ 72826 w 1519907"/>
                  <a:gd name="connsiteY0" fmla="*/ 1448928 h 1519907"/>
                  <a:gd name="connsiteX1" fmla="*/ 72826 w 1519907"/>
                  <a:gd name="connsiteY1" fmla="*/ 273 h 1519907"/>
                  <a:gd name="connsiteX2" fmla="*/ 273 w 1519907"/>
                  <a:gd name="connsiteY2" fmla="*/ 273 h 1519907"/>
                  <a:gd name="connsiteX3" fmla="*/ 273 w 1519907"/>
                  <a:gd name="connsiteY3" fmla="*/ 1521482 h 1519907"/>
                  <a:gd name="connsiteX4" fmla="*/ 1521482 w 1519907"/>
                  <a:gd name="connsiteY4" fmla="*/ 1521482 h 1519907"/>
                  <a:gd name="connsiteX5" fmla="*/ 1521482 w 1519907"/>
                  <a:gd name="connsiteY5" fmla="*/ 1448928 h 151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9907" h="1519907">
                    <a:moveTo>
                      <a:pt x="72826" y="1448928"/>
                    </a:moveTo>
                    <a:lnTo>
                      <a:pt x="72826" y="273"/>
                    </a:lnTo>
                    <a:lnTo>
                      <a:pt x="273" y="273"/>
                    </a:lnTo>
                    <a:lnTo>
                      <a:pt x="273" y="1521482"/>
                    </a:lnTo>
                    <a:lnTo>
                      <a:pt x="1521482" y="1521482"/>
                    </a:lnTo>
                    <a:lnTo>
                      <a:pt x="1521482" y="1448928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形状 8">
                <a:extLst>
                  <a:ext uri="{FF2B5EF4-FFF2-40B4-BE49-F238E27FC236}">
                    <a16:creationId xmlns:a16="http://schemas.microsoft.com/office/drawing/2014/main" id="{5FACD22F-F693-4ECA-9414-0D70153F7EAC}"/>
                  </a:ext>
                </a:extLst>
              </p:cNvPr>
              <p:cNvSpPr/>
              <p:nvPr/>
            </p:nvSpPr>
            <p:spPr>
              <a:xfrm>
                <a:off x="3046201" y="3618965"/>
                <a:ext cx="1231553" cy="1339453"/>
              </a:xfrm>
              <a:custGeom>
                <a:avLst/>
                <a:gdLst>
                  <a:gd name="connsiteX0" fmla="*/ 52176 w 1231552"/>
                  <a:gd name="connsiteY0" fmla="*/ 1340470 h 1339453"/>
                  <a:gd name="connsiteX1" fmla="*/ 165844 w 1231552"/>
                  <a:gd name="connsiteY1" fmla="*/ 1340470 h 1339453"/>
                  <a:gd name="connsiteX2" fmla="*/ 217748 w 1231552"/>
                  <a:gd name="connsiteY2" fmla="*/ 1288566 h 1339453"/>
                  <a:gd name="connsiteX3" fmla="*/ 217748 w 1231552"/>
                  <a:gd name="connsiteY3" fmla="*/ 993886 h 1339453"/>
                  <a:gd name="connsiteX4" fmla="*/ 165844 w 1231552"/>
                  <a:gd name="connsiteY4" fmla="*/ 941983 h 1339453"/>
                  <a:gd name="connsiteX5" fmla="*/ 52176 w 1231552"/>
                  <a:gd name="connsiteY5" fmla="*/ 941983 h 1339453"/>
                  <a:gd name="connsiteX6" fmla="*/ 273 w 1231552"/>
                  <a:gd name="connsiteY6" fmla="*/ 993886 h 1339453"/>
                  <a:gd name="connsiteX7" fmla="*/ 273 w 1231552"/>
                  <a:gd name="connsiteY7" fmla="*/ 1288566 h 1339453"/>
                  <a:gd name="connsiteX8" fmla="*/ 52176 w 1231552"/>
                  <a:gd name="connsiteY8" fmla="*/ 1340470 h 1339453"/>
                  <a:gd name="connsiteX9" fmla="*/ 72826 w 1231552"/>
                  <a:gd name="connsiteY9" fmla="*/ 1014536 h 1339453"/>
                  <a:gd name="connsiteX10" fmla="*/ 145194 w 1231552"/>
                  <a:gd name="connsiteY10" fmla="*/ 1014536 h 1339453"/>
                  <a:gd name="connsiteX11" fmla="*/ 145194 w 1231552"/>
                  <a:gd name="connsiteY11" fmla="*/ 1268102 h 1339453"/>
                  <a:gd name="connsiteX12" fmla="*/ 72826 w 1231552"/>
                  <a:gd name="connsiteY12" fmla="*/ 1268102 h 1339453"/>
                  <a:gd name="connsiteX13" fmla="*/ 72826 w 1231552"/>
                  <a:gd name="connsiteY13" fmla="*/ 1014536 h 1339453"/>
                  <a:gd name="connsiteX14" fmla="*/ 390202 w 1231552"/>
                  <a:gd name="connsiteY14" fmla="*/ 760970 h 1339453"/>
                  <a:gd name="connsiteX15" fmla="*/ 338298 w 1231552"/>
                  <a:gd name="connsiteY15" fmla="*/ 812874 h 1339453"/>
                  <a:gd name="connsiteX16" fmla="*/ 338298 w 1231552"/>
                  <a:gd name="connsiteY16" fmla="*/ 1288752 h 1339453"/>
                  <a:gd name="connsiteX17" fmla="*/ 390202 w 1231552"/>
                  <a:gd name="connsiteY17" fmla="*/ 1340656 h 1339453"/>
                  <a:gd name="connsiteX18" fmla="*/ 503870 w 1231552"/>
                  <a:gd name="connsiteY18" fmla="*/ 1340656 h 1339453"/>
                  <a:gd name="connsiteX19" fmla="*/ 555774 w 1231552"/>
                  <a:gd name="connsiteY19" fmla="*/ 1288752 h 1339453"/>
                  <a:gd name="connsiteX20" fmla="*/ 555774 w 1231552"/>
                  <a:gd name="connsiteY20" fmla="*/ 812874 h 1339453"/>
                  <a:gd name="connsiteX21" fmla="*/ 503870 w 1231552"/>
                  <a:gd name="connsiteY21" fmla="*/ 760970 h 1339453"/>
                  <a:gd name="connsiteX22" fmla="*/ 390202 w 1231552"/>
                  <a:gd name="connsiteY22" fmla="*/ 760970 h 1339453"/>
                  <a:gd name="connsiteX23" fmla="*/ 483406 w 1231552"/>
                  <a:gd name="connsiteY23" fmla="*/ 1267916 h 1339453"/>
                  <a:gd name="connsiteX24" fmla="*/ 411038 w 1231552"/>
                  <a:gd name="connsiteY24" fmla="*/ 1267916 h 1339453"/>
                  <a:gd name="connsiteX25" fmla="*/ 411038 w 1231552"/>
                  <a:gd name="connsiteY25" fmla="*/ 833338 h 1339453"/>
                  <a:gd name="connsiteX26" fmla="*/ 483406 w 1231552"/>
                  <a:gd name="connsiteY26" fmla="*/ 833338 h 1339453"/>
                  <a:gd name="connsiteX27" fmla="*/ 483406 w 1231552"/>
                  <a:gd name="connsiteY27" fmla="*/ 1267916 h 1339453"/>
                  <a:gd name="connsiteX28" fmla="*/ 728228 w 1231552"/>
                  <a:gd name="connsiteY28" fmla="*/ 579772 h 1339453"/>
                  <a:gd name="connsiteX29" fmla="*/ 676324 w 1231552"/>
                  <a:gd name="connsiteY29" fmla="*/ 631676 h 1339453"/>
                  <a:gd name="connsiteX30" fmla="*/ 676324 w 1231552"/>
                  <a:gd name="connsiteY30" fmla="*/ 1288566 h 1339453"/>
                  <a:gd name="connsiteX31" fmla="*/ 728228 w 1231552"/>
                  <a:gd name="connsiteY31" fmla="*/ 1340470 h 1339453"/>
                  <a:gd name="connsiteX32" fmla="*/ 841896 w 1231552"/>
                  <a:gd name="connsiteY32" fmla="*/ 1340470 h 1339453"/>
                  <a:gd name="connsiteX33" fmla="*/ 893799 w 1231552"/>
                  <a:gd name="connsiteY33" fmla="*/ 1288566 h 1339453"/>
                  <a:gd name="connsiteX34" fmla="*/ 893799 w 1231552"/>
                  <a:gd name="connsiteY34" fmla="*/ 631676 h 1339453"/>
                  <a:gd name="connsiteX35" fmla="*/ 841896 w 1231552"/>
                  <a:gd name="connsiteY35" fmla="*/ 579772 h 1339453"/>
                  <a:gd name="connsiteX36" fmla="*/ 728228 w 1231552"/>
                  <a:gd name="connsiteY36" fmla="*/ 579772 h 1339453"/>
                  <a:gd name="connsiteX37" fmla="*/ 821432 w 1231552"/>
                  <a:gd name="connsiteY37" fmla="*/ 1268102 h 1339453"/>
                  <a:gd name="connsiteX38" fmla="*/ 749064 w 1231552"/>
                  <a:gd name="connsiteY38" fmla="*/ 1268102 h 1339453"/>
                  <a:gd name="connsiteX39" fmla="*/ 749064 w 1231552"/>
                  <a:gd name="connsiteY39" fmla="*/ 652326 h 1339453"/>
                  <a:gd name="connsiteX40" fmla="*/ 821432 w 1231552"/>
                  <a:gd name="connsiteY40" fmla="*/ 652326 h 1339453"/>
                  <a:gd name="connsiteX41" fmla="*/ 821432 w 1231552"/>
                  <a:gd name="connsiteY41" fmla="*/ 1268102 h 1339453"/>
                  <a:gd name="connsiteX42" fmla="*/ 1014536 w 1231552"/>
                  <a:gd name="connsiteY42" fmla="*/ 450664 h 1339453"/>
                  <a:gd name="connsiteX43" fmla="*/ 1014536 w 1231552"/>
                  <a:gd name="connsiteY43" fmla="*/ 1288752 h 1339453"/>
                  <a:gd name="connsiteX44" fmla="*/ 1066440 w 1231552"/>
                  <a:gd name="connsiteY44" fmla="*/ 1340656 h 1339453"/>
                  <a:gd name="connsiteX45" fmla="*/ 1180108 w 1231552"/>
                  <a:gd name="connsiteY45" fmla="*/ 1340656 h 1339453"/>
                  <a:gd name="connsiteX46" fmla="*/ 1232011 w 1231552"/>
                  <a:gd name="connsiteY46" fmla="*/ 1288752 h 1339453"/>
                  <a:gd name="connsiteX47" fmla="*/ 1232011 w 1231552"/>
                  <a:gd name="connsiteY47" fmla="*/ 450664 h 1339453"/>
                  <a:gd name="connsiteX48" fmla="*/ 1180108 w 1231552"/>
                  <a:gd name="connsiteY48" fmla="*/ 398760 h 1339453"/>
                  <a:gd name="connsiteX49" fmla="*/ 1066440 w 1231552"/>
                  <a:gd name="connsiteY49" fmla="*/ 398760 h 1339453"/>
                  <a:gd name="connsiteX50" fmla="*/ 1014536 w 1231552"/>
                  <a:gd name="connsiteY50" fmla="*/ 450664 h 1339453"/>
                  <a:gd name="connsiteX51" fmla="*/ 1087090 w 1231552"/>
                  <a:gd name="connsiteY51" fmla="*/ 471127 h 1339453"/>
                  <a:gd name="connsiteX52" fmla="*/ 1159458 w 1231552"/>
                  <a:gd name="connsiteY52" fmla="*/ 471127 h 1339453"/>
                  <a:gd name="connsiteX53" fmla="*/ 1159458 w 1231552"/>
                  <a:gd name="connsiteY53" fmla="*/ 1267916 h 1339453"/>
                  <a:gd name="connsiteX54" fmla="*/ 1087090 w 1231552"/>
                  <a:gd name="connsiteY54" fmla="*/ 1267916 h 1339453"/>
                  <a:gd name="connsiteX55" fmla="*/ 1087090 w 1231552"/>
                  <a:gd name="connsiteY55" fmla="*/ 471127 h 1339453"/>
                  <a:gd name="connsiteX56" fmla="*/ 36549 w 1231552"/>
                  <a:gd name="connsiteY56" fmla="*/ 797247 h 1339453"/>
                  <a:gd name="connsiteX57" fmla="*/ 57013 w 1231552"/>
                  <a:gd name="connsiteY57" fmla="*/ 790922 h 1339453"/>
                  <a:gd name="connsiteX58" fmla="*/ 520799 w 1231552"/>
                  <a:gd name="connsiteY58" fmla="*/ 471314 h 1339453"/>
                  <a:gd name="connsiteX59" fmla="*/ 750738 w 1231552"/>
                  <a:gd name="connsiteY59" fmla="*/ 471314 h 1339453"/>
                  <a:gd name="connsiteX60" fmla="*/ 794829 w 1231552"/>
                  <a:gd name="connsiteY60" fmla="*/ 451966 h 1339453"/>
                  <a:gd name="connsiteX61" fmla="*/ 1087090 w 1231552"/>
                  <a:gd name="connsiteY61" fmla="*/ 133102 h 1339453"/>
                  <a:gd name="connsiteX62" fmla="*/ 1087090 w 1231552"/>
                  <a:gd name="connsiteY62" fmla="*/ 253838 h 1339453"/>
                  <a:gd name="connsiteX63" fmla="*/ 1123367 w 1231552"/>
                  <a:gd name="connsiteY63" fmla="*/ 290115 h 1339453"/>
                  <a:gd name="connsiteX64" fmla="*/ 1159644 w 1231552"/>
                  <a:gd name="connsiteY64" fmla="*/ 253838 h 1339453"/>
                  <a:gd name="connsiteX65" fmla="*/ 1159644 w 1231552"/>
                  <a:gd name="connsiteY65" fmla="*/ 273 h 1339453"/>
                  <a:gd name="connsiteX66" fmla="*/ 905892 w 1231552"/>
                  <a:gd name="connsiteY66" fmla="*/ 273 h 1339453"/>
                  <a:gd name="connsiteX67" fmla="*/ 869615 w 1231552"/>
                  <a:gd name="connsiteY67" fmla="*/ 36549 h 1339453"/>
                  <a:gd name="connsiteX68" fmla="*/ 905892 w 1231552"/>
                  <a:gd name="connsiteY68" fmla="*/ 72826 h 1339453"/>
                  <a:gd name="connsiteX69" fmla="*/ 1043930 w 1231552"/>
                  <a:gd name="connsiteY69" fmla="*/ 72826 h 1339453"/>
                  <a:gd name="connsiteX70" fmla="*/ 745157 w 1231552"/>
                  <a:gd name="connsiteY70" fmla="*/ 398760 h 1339453"/>
                  <a:gd name="connsiteX71" fmla="*/ 516520 w 1231552"/>
                  <a:gd name="connsiteY71" fmla="*/ 398760 h 1339453"/>
                  <a:gd name="connsiteX72" fmla="*/ 478755 w 1231552"/>
                  <a:gd name="connsiteY72" fmla="*/ 412154 h 1339453"/>
                  <a:gd name="connsiteX73" fmla="*/ 16086 w 1231552"/>
                  <a:gd name="connsiteY73" fmla="*/ 731205 h 1339453"/>
                  <a:gd name="connsiteX74" fmla="*/ 6784 w 1231552"/>
                  <a:gd name="connsiteY74" fmla="*/ 781620 h 1339453"/>
                  <a:gd name="connsiteX75" fmla="*/ 36549 w 1231552"/>
                  <a:gd name="connsiteY75" fmla="*/ 797247 h 13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231552" h="1339453">
                    <a:moveTo>
                      <a:pt x="52176" y="1340470"/>
                    </a:moveTo>
                    <a:lnTo>
                      <a:pt x="165844" y="1340470"/>
                    </a:lnTo>
                    <a:cubicBezTo>
                      <a:pt x="194493" y="1340470"/>
                      <a:pt x="217748" y="1317215"/>
                      <a:pt x="217748" y="1288566"/>
                    </a:cubicBezTo>
                    <a:lnTo>
                      <a:pt x="217748" y="993886"/>
                    </a:lnTo>
                    <a:cubicBezTo>
                      <a:pt x="217748" y="965237"/>
                      <a:pt x="194493" y="941983"/>
                      <a:pt x="165844" y="941983"/>
                    </a:cubicBezTo>
                    <a:lnTo>
                      <a:pt x="52176" y="941983"/>
                    </a:lnTo>
                    <a:cubicBezTo>
                      <a:pt x="23527" y="941983"/>
                      <a:pt x="273" y="965237"/>
                      <a:pt x="273" y="993886"/>
                    </a:cubicBezTo>
                    <a:lnTo>
                      <a:pt x="273" y="1288566"/>
                    </a:lnTo>
                    <a:cubicBezTo>
                      <a:pt x="273" y="1317215"/>
                      <a:pt x="23527" y="1340470"/>
                      <a:pt x="52176" y="1340470"/>
                    </a:cubicBezTo>
                    <a:close/>
                    <a:moveTo>
                      <a:pt x="72826" y="1014536"/>
                    </a:moveTo>
                    <a:lnTo>
                      <a:pt x="145194" y="1014536"/>
                    </a:lnTo>
                    <a:lnTo>
                      <a:pt x="145194" y="1268102"/>
                    </a:lnTo>
                    <a:lnTo>
                      <a:pt x="72826" y="1268102"/>
                    </a:lnTo>
                    <a:lnTo>
                      <a:pt x="72826" y="1014536"/>
                    </a:lnTo>
                    <a:close/>
                    <a:moveTo>
                      <a:pt x="390202" y="760970"/>
                    </a:moveTo>
                    <a:cubicBezTo>
                      <a:pt x="361553" y="760970"/>
                      <a:pt x="338298" y="784225"/>
                      <a:pt x="338298" y="812874"/>
                    </a:cubicBezTo>
                    <a:lnTo>
                      <a:pt x="338298" y="1288752"/>
                    </a:lnTo>
                    <a:cubicBezTo>
                      <a:pt x="338298" y="1317402"/>
                      <a:pt x="361553" y="1340656"/>
                      <a:pt x="390202" y="1340656"/>
                    </a:cubicBezTo>
                    <a:lnTo>
                      <a:pt x="503870" y="1340656"/>
                    </a:lnTo>
                    <a:cubicBezTo>
                      <a:pt x="532519" y="1340656"/>
                      <a:pt x="555774" y="1317402"/>
                      <a:pt x="555774" y="1288752"/>
                    </a:cubicBezTo>
                    <a:lnTo>
                      <a:pt x="555774" y="812874"/>
                    </a:lnTo>
                    <a:cubicBezTo>
                      <a:pt x="555774" y="784225"/>
                      <a:pt x="532519" y="760970"/>
                      <a:pt x="503870" y="760970"/>
                    </a:cubicBezTo>
                    <a:lnTo>
                      <a:pt x="390202" y="760970"/>
                    </a:lnTo>
                    <a:close/>
                    <a:moveTo>
                      <a:pt x="483406" y="1267916"/>
                    </a:moveTo>
                    <a:lnTo>
                      <a:pt x="411038" y="1267916"/>
                    </a:lnTo>
                    <a:lnTo>
                      <a:pt x="411038" y="833338"/>
                    </a:lnTo>
                    <a:lnTo>
                      <a:pt x="483406" y="833338"/>
                    </a:lnTo>
                    <a:lnTo>
                      <a:pt x="483406" y="1267916"/>
                    </a:lnTo>
                    <a:close/>
                    <a:moveTo>
                      <a:pt x="728228" y="579772"/>
                    </a:moveTo>
                    <a:cubicBezTo>
                      <a:pt x="699579" y="579772"/>
                      <a:pt x="676324" y="603026"/>
                      <a:pt x="676324" y="631676"/>
                    </a:cubicBezTo>
                    <a:lnTo>
                      <a:pt x="676324" y="1288566"/>
                    </a:lnTo>
                    <a:cubicBezTo>
                      <a:pt x="676324" y="1317215"/>
                      <a:pt x="699579" y="1340470"/>
                      <a:pt x="728228" y="1340470"/>
                    </a:cubicBezTo>
                    <a:lnTo>
                      <a:pt x="841896" y="1340470"/>
                    </a:lnTo>
                    <a:cubicBezTo>
                      <a:pt x="870545" y="1340470"/>
                      <a:pt x="893799" y="1317215"/>
                      <a:pt x="893799" y="1288566"/>
                    </a:cubicBezTo>
                    <a:lnTo>
                      <a:pt x="893799" y="631676"/>
                    </a:lnTo>
                    <a:cubicBezTo>
                      <a:pt x="893799" y="603026"/>
                      <a:pt x="870545" y="579772"/>
                      <a:pt x="841896" y="579772"/>
                    </a:cubicBezTo>
                    <a:lnTo>
                      <a:pt x="728228" y="579772"/>
                    </a:lnTo>
                    <a:close/>
                    <a:moveTo>
                      <a:pt x="821432" y="1268102"/>
                    </a:moveTo>
                    <a:lnTo>
                      <a:pt x="749064" y="1268102"/>
                    </a:lnTo>
                    <a:lnTo>
                      <a:pt x="749064" y="652326"/>
                    </a:lnTo>
                    <a:lnTo>
                      <a:pt x="821432" y="652326"/>
                    </a:lnTo>
                    <a:lnTo>
                      <a:pt x="821432" y="1268102"/>
                    </a:lnTo>
                    <a:close/>
                    <a:moveTo>
                      <a:pt x="1014536" y="450664"/>
                    </a:moveTo>
                    <a:lnTo>
                      <a:pt x="1014536" y="1288752"/>
                    </a:lnTo>
                    <a:cubicBezTo>
                      <a:pt x="1014536" y="1317402"/>
                      <a:pt x="1037791" y="1340656"/>
                      <a:pt x="1066440" y="1340656"/>
                    </a:cubicBezTo>
                    <a:lnTo>
                      <a:pt x="1180108" y="1340656"/>
                    </a:lnTo>
                    <a:cubicBezTo>
                      <a:pt x="1208757" y="1340656"/>
                      <a:pt x="1232011" y="1317402"/>
                      <a:pt x="1232011" y="1288752"/>
                    </a:cubicBezTo>
                    <a:lnTo>
                      <a:pt x="1232011" y="450664"/>
                    </a:lnTo>
                    <a:cubicBezTo>
                      <a:pt x="1231825" y="422014"/>
                      <a:pt x="1208757" y="398760"/>
                      <a:pt x="1180108" y="398760"/>
                    </a:cubicBezTo>
                    <a:lnTo>
                      <a:pt x="1066440" y="398760"/>
                    </a:lnTo>
                    <a:cubicBezTo>
                      <a:pt x="1037791" y="398760"/>
                      <a:pt x="1014536" y="422014"/>
                      <a:pt x="1014536" y="450664"/>
                    </a:cubicBezTo>
                    <a:close/>
                    <a:moveTo>
                      <a:pt x="1087090" y="471127"/>
                    </a:moveTo>
                    <a:lnTo>
                      <a:pt x="1159458" y="471127"/>
                    </a:lnTo>
                    <a:lnTo>
                      <a:pt x="1159458" y="1267916"/>
                    </a:lnTo>
                    <a:lnTo>
                      <a:pt x="1087090" y="1267916"/>
                    </a:lnTo>
                    <a:lnTo>
                      <a:pt x="1087090" y="471127"/>
                    </a:lnTo>
                    <a:close/>
                    <a:moveTo>
                      <a:pt x="36549" y="797247"/>
                    </a:moveTo>
                    <a:cubicBezTo>
                      <a:pt x="43619" y="797247"/>
                      <a:pt x="50874" y="795201"/>
                      <a:pt x="57013" y="790922"/>
                    </a:cubicBezTo>
                    <a:lnTo>
                      <a:pt x="520799" y="471314"/>
                    </a:lnTo>
                    <a:lnTo>
                      <a:pt x="750738" y="471314"/>
                    </a:lnTo>
                    <a:cubicBezTo>
                      <a:pt x="767295" y="471314"/>
                      <a:pt x="783295" y="464244"/>
                      <a:pt x="794829" y="451966"/>
                    </a:cubicBezTo>
                    <a:lnTo>
                      <a:pt x="1087090" y="133102"/>
                    </a:lnTo>
                    <a:lnTo>
                      <a:pt x="1087090" y="253838"/>
                    </a:lnTo>
                    <a:cubicBezTo>
                      <a:pt x="1087090" y="273930"/>
                      <a:pt x="1103275" y="290115"/>
                      <a:pt x="1123367" y="290115"/>
                    </a:cubicBezTo>
                    <a:cubicBezTo>
                      <a:pt x="1143459" y="290115"/>
                      <a:pt x="1159644" y="273930"/>
                      <a:pt x="1159644" y="253838"/>
                    </a:cubicBezTo>
                    <a:lnTo>
                      <a:pt x="1159644" y="273"/>
                    </a:lnTo>
                    <a:lnTo>
                      <a:pt x="905892" y="273"/>
                    </a:lnTo>
                    <a:cubicBezTo>
                      <a:pt x="885800" y="273"/>
                      <a:pt x="869615" y="16458"/>
                      <a:pt x="869615" y="36549"/>
                    </a:cubicBezTo>
                    <a:cubicBezTo>
                      <a:pt x="869615" y="56641"/>
                      <a:pt x="885800" y="72826"/>
                      <a:pt x="905892" y="72826"/>
                    </a:cubicBezTo>
                    <a:lnTo>
                      <a:pt x="1043930" y="72826"/>
                    </a:lnTo>
                    <a:lnTo>
                      <a:pt x="745157" y="398760"/>
                    </a:lnTo>
                    <a:lnTo>
                      <a:pt x="516520" y="398760"/>
                    </a:lnTo>
                    <a:cubicBezTo>
                      <a:pt x="502567" y="398760"/>
                      <a:pt x="489359" y="403597"/>
                      <a:pt x="478755" y="412154"/>
                    </a:cubicBezTo>
                    <a:lnTo>
                      <a:pt x="16086" y="731205"/>
                    </a:lnTo>
                    <a:cubicBezTo>
                      <a:pt x="-472" y="742553"/>
                      <a:pt x="-4564" y="765063"/>
                      <a:pt x="6784" y="781620"/>
                    </a:cubicBezTo>
                    <a:cubicBezTo>
                      <a:pt x="13667" y="791666"/>
                      <a:pt x="25015" y="797247"/>
                      <a:pt x="36549" y="79724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3EE9D94-9962-4AEF-9F95-3603FEB66336}"/>
              </a:ext>
            </a:extLst>
          </p:cNvPr>
          <p:cNvSpPr/>
          <p:nvPr/>
        </p:nvSpPr>
        <p:spPr>
          <a:xfrm>
            <a:off x="2300263" y="6289575"/>
            <a:ext cx="1131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传感器阵列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BC818494-F4BB-4850-A98E-A5A29B1A2360}"/>
              </a:ext>
            </a:extLst>
          </p:cNvPr>
          <p:cNvSpPr/>
          <p:nvPr/>
        </p:nvSpPr>
        <p:spPr>
          <a:xfrm rot="19358763">
            <a:off x="3227262" y="3662933"/>
            <a:ext cx="1046263" cy="154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3B68D30-2367-457E-B770-7FCECD6CC759}"/>
              </a:ext>
            </a:extLst>
          </p:cNvPr>
          <p:cNvCxnSpPr>
            <a:cxnSpLocks/>
          </p:cNvCxnSpPr>
          <p:nvPr/>
        </p:nvCxnSpPr>
        <p:spPr>
          <a:xfrm flipV="1">
            <a:off x="1058687" y="4383851"/>
            <a:ext cx="798200" cy="65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696903B-1AA9-48F1-B5F2-B0D33AC565DD}"/>
              </a:ext>
            </a:extLst>
          </p:cNvPr>
          <p:cNvCxnSpPr>
            <a:cxnSpLocks/>
          </p:cNvCxnSpPr>
          <p:nvPr/>
        </p:nvCxnSpPr>
        <p:spPr>
          <a:xfrm>
            <a:off x="1058687" y="5034998"/>
            <a:ext cx="798200" cy="7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FF7D244-9280-456F-875E-BEF42FDE65AD}"/>
              </a:ext>
            </a:extLst>
          </p:cNvPr>
          <p:cNvSpPr txBox="1"/>
          <p:nvPr/>
        </p:nvSpPr>
        <p:spPr>
          <a:xfrm>
            <a:off x="1043351" y="4933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呼出气体</a:t>
            </a:r>
            <a:endParaRPr lang="zh-Hans-HK" altLang="en-US" sz="1200" dirty="0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A661758-B637-4B34-95C4-7E76929B75D2}"/>
              </a:ext>
            </a:extLst>
          </p:cNvPr>
          <p:cNvSpPr/>
          <p:nvPr/>
        </p:nvSpPr>
        <p:spPr>
          <a:xfrm rot="2095309">
            <a:off x="7388046" y="3598002"/>
            <a:ext cx="1046263" cy="154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B4BA055-836B-4051-B7F6-44CC3E9E7260}"/>
              </a:ext>
            </a:extLst>
          </p:cNvPr>
          <p:cNvSpPr/>
          <p:nvPr/>
        </p:nvSpPr>
        <p:spPr>
          <a:xfrm>
            <a:off x="9624392" y="6353909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数据处理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EE1C495-1D77-4B1A-855A-F340AC774ABB}"/>
              </a:ext>
            </a:extLst>
          </p:cNvPr>
          <p:cNvGrpSpPr/>
          <p:nvPr/>
        </p:nvGrpSpPr>
        <p:grpSpPr>
          <a:xfrm>
            <a:off x="4180804" y="3753010"/>
            <a:ext cx="3557574" cy="3305275"/>
            <a:chOff x="3964755" y="2062226"/>
            <a:chExt cx="4246229" cy="422766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B3BFFF4-5616-448B-A4C1-195036191BBD}"/>
                </a:ext>
              </a:extLst>
            </p:cNvPr>
            <p:cNvGrpSpPr/>
            <p:nvPr/>
          </p:nvGrpSpPr>
          <p:grpSpPr>
            <a:xfrm>
              <a:off x="3964755" y="2235974"/>
              <a:ext cx="3770776" cy="3747509"/>
              <a:chOff x="3834356" y="1240347"/>
              <a:chExt cx="4505533" cy="4477733"/>
            </a:xfrm>
          </p:grpSpPr>
          <p:sp>
            <p:nvSpPr>
              <p:cNvPr id="72" name="MH_Other_1">
                <a:extLst>
                  <a:ext uri="{FF2B5EF4-FFF2-40B4-BE49-F238E27FC236}">
                    <a16:creationId xmlns:a16="http://schemas.microsoft.com/office/drawing/2014/main" id="{C6D0F682-8D39-4459-A327-1189EBDB0F25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5095950" y="2851428"/>
                <a:ext cx="2029123" cy="2027775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>
                    <a:solidFill>
                      <a:srgbClr val="20517C"/>
                    </a:solidFill>
                    <a:latin typeface="+mj-ea"/>
                    <a:ea typeface="+mj-ea"/>
                  </a:rPr>
                  <a:t>呼吸检测系统</a:t>
                </a:r>
                <a:endParaRPr lang="en-US" sz="2000" b="1" dirty="0">
                  <a:solidFill>
                    <a:srgbClr val="20517C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57A48624-04A9-4250-B96C-889D88D885EB}"/>
                  </a:ext>
                </a:extLst>
              </p:cNvPr>
              <p:cNvGrpSpPr/>
              <p:nvPr/>
            </p:nvGrpSpPr>
            <p:grpSpPr>
              <a:xfrm>
                <a:off x="4192977" y="4211549"/>
                <a:ext cx="878297" cy="879647"/>
                <a:chOff x="3684030" y="2506286"/>
                <a:chExt cx="878297" cy="879647"/>
              </a:xfrm>
            </p:grpSpPr>
            <p:sp>
              <p:nvSpPr>
                <p:cNvPr id="96" name="MH_Other_4">
                  <a:extLst>
                    <a:ext uri="{FF2B5EF4-FFF2-40B4-BE49-F238E27FC236}">
                      <a16:creationId xmlns:a16="http://schemas.microsoft.com/office/drawing/2014/main" id="{C627F607-85EA-4285-9E42-AD228175099D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3684030" y="2506286"/>
                  <a:ext cx="878297" cy="87964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7" name="图形 9">
                  <a:extLst>
                    <a:ext uri="{FF2B5EF4-FFF2-40B4-BE49-F238E27FC236}">
                      <a16:creationId xmlns:a16="http://schemas.microsoft.com/office/drawing/2014/main" id="{BE266A40-0CE2-4D2B-9957-B8C9C10BF8D3}"/>
                    </a:ext>
                  </a:extLst>
                </p:cNvPr>
                <p:cNvSpPr/>
                <p:nvPr/>
              </p:nvSpPr>
              <p:spPr>
                <a:xfrm>
                  <a:off x="3907154" y="2690939"/>
                  <a:ext cx="432048" cy="502005"/>
                </a:xfrm>
                <a:custGeom>
                  <a:avLst/>
                  <a:gdLst>
                    <a:gd name="connsiteX0" fmla="*/ 1436594 w 1436191"/>
                    <a:gd name="connsiteY0" fmla="*/ 715407 h 1668735"/>
                    <a:gd name="connsiteX1" fmla="*/ 718433 w 1436191"/>
                    <a:gd name="connsiteY1" fmla="*/ 273 h 1668735"/>
                    <a:gd name="connsiteX2" fmla="*/ 273 w 1436191"/>
                    <a:gd name="connsiteY2" fmla="*/ 715407 h 1668735"/>
                    <a:gd name="connsiteX3" fmla="*/ 613703 w 1436191"/>
                    <a:gd name="connsiteY3" fmla="*/ 1423090 h 1668735"/>
                    <a:gd name="connsiteX4" fmla="*/ 606221 w 1436191"/>
                    <a:gd name="connsiteY4" fmla="*/ 1549730 h 1668735"/>
                    <a:gd name="connsiteX5" fmla="*/ 239659 w 1436191"/>
                    <a:gd name="connsiteY5" fmla="*/ 1549730 h 1668735"/>
                    <a:gd name="connsiteX6" fmla="*/ 239659 w 1436191"/>
                    <a:gd name="connsiteY6" fmla="*/ 1668917 h 1668735"/>
                    <a:gd name="connsiteX7" fmla="*/ 1197206 w 1436191"/>
                    <a:gd name="connsiteY7" fmla="*/ 1668917 h 1668735"/>
                    <a:gd name="connsiteX8" fmla="*/ 1197206 w 1436191"/>
                    <a:gd name="connsiteY8" fmla="*/ 1549730 h 1668735"/>
                    <a:gd name="connsiteX9" fmla="*/ 833637 w 1436191"/>
                    <a:gd name="connsiteY9" fmla="*/ 1549730 h 1668735"/>
                    <a:gd name="connsiteX10" fmla="*/ 826157 w 1436191"/>
                    <a:gd name="connsiteY10" fmla="*/ 1423090 h 1668735"/>
                    <a:gd name="connsiteX11" fmla="*/ 1436594 w 1436191"/>
                    <a:gd name="connsiteY11" fmla="*/ 715407 h 1668735"/>
                    <a:gd name="connsiteX12" fmla="*/ 718431 w 1436191"/>
                    <a:gd name="connsiteY12" fmla="*/ 1311352 h 1668735"/>
                    <a:gd name="connsiteX13" fmla="*/ 119964 w 1436191"/>
                    <a:gd name="connsiteY13" fmla="*/ 715407 h 1668735"/>
                    <a:gd name="connsiteX14" fmla="*/ 718431 w 1436191"/>
                    <a:gd name="connsiteY14" fmla="*/ 119462 h 1668735"/>
                    <a:gd name="connsiteX15" fmla="*/ 1316899 w 1436191"/>
                    <a:gd name="connsiteY15" fmla="*/ 715407 h 1668735"/>
                    <a:gd name="connsiteX16" fmla="*/ 718431 w 1436191"/>
                    <a:gd name="connsiteY16" fmla="*/ 1311352 h 1668735"/>
                    <a:gd name="connsiteX17" fmla="*/ 718431 w 1436191"/>
                    <a:gd name="connsiteY17" fmla="*/ 268448 h 1668735"/>
                    <a:gd name="connsiteX18" fmla="*/ 269581 w 1436191"/>
                    <a:gd name="connsiteY18" fmla="*/ 715408 h 1668735"/>
                    <a:gd name="connsiteX19" fmla="*/ 718431 w 1436191"/>
                    <a:gd name="connsiteY19" fmla="*/ 1162369 h 1668735"/>
                    <a:gd name="connsiteX20" fmla="*/ 1167282 w 1436191"/>
                    <a:gd name="connsiteY20" fmla="*/ 715408 h 1668735"/>
                    <a:gd name="connsiteX21" fmla="*/ 718431 w 1436191"/>
                    <a:gd name="connsiteY21" fmla="*/ 268448 h 1668735"/>
                    <a:gd name="connsiteX22" fmla="*/ 538891 w 1436191"/>
                    <a:gd name="connsiteY22" fmla="*/ 834597 h 1668735"/>
                    <a:gd name="connsiteX23" fmla="*/ 359352 w 1436191"/>
                    <a:gd name="connsiteY23" fmla="*/ 655812 h 1668735"/>
                    <a:gd name="connsiteX24" fmla="*/ 538891 w 1436191"/>
                    <a:gd name="connsiteY24" fmla="*/ 477029 h 1668735"/>
                    <a:gd name="connsiteX25" fmla="*/ 718433 w 1436191"/>
                    <a:gd name="connsiteY25" fmla="*/ 655812 h 1668735"/>
                    <a:gd name="connsiteX26" fmla="*/ 538891 w 1436191"/>
                    <a:gd name="connsiteY26" fmla="*/ 834597 h 1668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436191" h="1668735">
                      <a:moveTo>
                        <a:pt x="1436594" y="715407"/>
                      </a:moveTo>
                      <a:cubicBezTo>
                        <a:pt x="1436594" y="320592"/>
                        <a:pt x="1114915" y="273"/>
                        <a:pt x="718433" y="273"/>
                      </a:cubicBezTo>
                      <a:cubicBezTo>
                        <a:pt x="321951" y="273"/>
                        <a:pt x="273" y="320593"/>
                        <a:pt x="273" y="715407"/>
                      </a:cubicBezTo>
                      <a:cubicBezTo>
                        <a:pt x="273" y="1074464"/>
                        <a:pt x="266591" y="1372436"/>
                        <a:pt x="613703" y="1423090"/>
                      </a:cubicBezTo>
                      <a:lnTo>
                        <a:pt x="606221" y="1549730"/>
                      </a:lnTo>
                      <a:lnTo>
                        <a:pt x="239659" y="1549730"/>
                      </a:lnTo>
                      <a:lnTo>
                        <a:pt x="239659" y="1668917"/>
                      </a:lnTo>
                      <a:lnTo>
                        <a:pt x="1197206" y="1668917"/>
                      </a:lnTo>
                      <a:lnTo>
                        <a:pt x="1197206" y="1549730"/>
                      </a:lnTo>
                      <a:lnTo>
                        <a:pt x="833637" y="1549730"/>
                      </a:lnTo>
                      <a:lnTo>
                        <a:pt x="826157" y="1423090"/>
                      </a:lnTo>
                      <a:cubicBezTo>
                        <a:pt x="1171771" y="1370948"/>
                        <a:pt x="1436594" y="1074466"/>
                        <a:pt x="1436594" y="715407"/>
                      </a:cubicBezTo>
                      <a:close/>
                      <a:moveTo>
                        <a:pt x="718431" y="1311352"/>
                      </a:moveTo>
                      <a:cubicBezTo>
                        <a:pt x="387778" y="1311352"/>
                        <a:pt x="119964" y="1044666"/>
                        <a:pt x="119964" y="715407"/>
                      </a:cubicBezTo>
                      <a:cubicBezTo>
                        <a:pt x="119964" y="386147"/>
                        <a:pt x="387778" y="119462"/>
                        <a:pt x="718431" y="119462"/>
                      </a:cubicBezTo>
                      <a:cubicBezTo>
                        <a:pt x="1049085" y="119462"/>
                        <a:pt x="1316899" y="386147"/>
                        <a:pt x="1316899" y="715407"/>
                      </a:cubicBezTo>
                      <a:cubicBezTo>
                        <a:pt x="1316899" y="1044666"/>
                        <a:pt x="1049085" y="1311352"/>
                        <a:pt x="718431" y="1311352"/>
                      </a:cubicBezTo>
                      <a:close/>
                      <a:moveTo>
                        <a:pt x="718431" y="268448"/>
                      </a:moveTo>
                      <a:cubicBezTo>
                        <a:pt x="470067" y="268448"/>
                        <a:pt x="269581" y="468090"/>
                        <a:pt x="269581" y="715408"/>
                      </a:cubicBezTo>
                      <a:cubicBezTo>
                        <a:pt x="269581" y="962727"/>
                        <a:pt x="470067" y="1162369"/>
                        <a:pt x="718431" y="1162369"/>
                      </a:cubicBezTo>
                      <a:cubicBezTo>
                        <a:pt x="966796" y="1162369"/>
                        <a:pt x="1167282" y="962727"/>
                        <a:pt x="1167282" y="715408"/>
                      </a:cubicBezTo>
                      <a:cubicBezTo>
                        <a:pt x="1167282" y="468090"/>
                        <a:pt x="966796" y="268448"/>
                        <a:pt x="718431" y="268448"/>
                      </a:cubicBezTo>
                      <a:close/>
                      <a:moveTo>
                        <a:pt x="538891" y="834597"/>
                      </a:moveTo>
                      <a:cubicBezTo>
                        <a:pt x="440143" y="834597"/>
                        <a:pt x="359352" y="754145"/>
                        <a:pt x="359352" y="655812"/>
                      </a:cubicBezTo>
                      <a:cubicBezTo>
                        <a:pt x="359352" y="557479"/>
                        <a:pt x="440143" y="477029"/>
                        <a:pt x="538891" y="477029"/>
                      </a:cubicBezTo>
                      <a:cubicBezTo>
                        <a:pt x="637638" y="477029"/>
                        <a:pt x="718433" y="557479"/>
                        <a:pt x="718433" y="655812"/>
                      </a:cubicBezTo>
                      <a:cubicBezTo>
                        <a:pt x="718433" y="754145"/>
                        <a:pt x="637636" y="834597"/>
                        <a:pt x="538891" y="834597"/>
                      </a:cubicBezTo>
                      <a:close/>
                    </a:path>
                  </a:pathLst>
                </a:custGeom>
                <a:solidFill>
                  <a:srgbClr val="20517C"/>
                </a:solidFill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D4775A2E-CAAD-4937-874B-1D9FAE053DD1}"/>
                  </a:ext>
                </a:extLst>
              </p:cNvPr>
              <p:cNvGrpSpPr/>
              <p:nvPr/>
            </p:nvGrpSpPr>
            <p:grpSpPr>
              <a:xfrm>
                <a:off x="5656851" y="1759788"/>
                <a:ext cx="878297" cy="879647"/>
                <a:chOff x="7660890" y="2506286"/>
                <a:chExt cx="878297" cy="879647"/>
              </a:xfrm>
            </p:grpSpPr>
            <p:sp>
              <p:nvSpPr>
                <p:cNvPr id="88" name="MH_Other_2">
                  <a:extLst>
                    <a:ext uri="{FF2B5EF4-FFF2-40B4-BE49-F238E27FC236}">
                      <a16:creationId xmlns:a16="http://schemas.microsoft.com/office/drawing/2014/main" id="{ECD6BA8D-0835-48CA-9439-BFFBFA80E9CF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7660890" y="2506286"/>
                  <a:ext cx="878297" cy="87964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89" name="图形 42">
                  <a:extLst>
                    <a:ext uri="{FF2B5EF4-FFF2-40B4-BE49-F238E27FC236}">
                      <a16:creationId xmlns:a16="http://schemas.microsoft.com/office/drawing/2014/main" id="{E16C6A38-F9E5-4966-ABC7-B701864B4A2B}"/>
                    </a:ext>
                  </a:extLst>
                </p:cNvPr>
                <p:cNvGrpSpPr/>
                <p:nvPr/>
              </p:nvGrpSpPr>
              <p:grpSpPr>
                <a:xfrm>
                  <a:off x="7833098" y="2669056"/>
                  <a:ext cx="533879" cy="533879"/>
                  <a:chOff x="9736102" y="1474309"/>
                  <a:chExt cx="1905000" cy="1905000"/>
                </a:xfrm>
                <a:solidFill>
                  <a:srgbClr val="20517C"/>
                </a:solidFill>
              </p:grpSpPr>
              <p:sp>
                <p:nvSpPr>
                  <p:cNvPr id="90" name="任意多边形: 形状 89">
                    <a:extLst>
                      <a:ext uri="{FF2B5EF4-FFF2-40B4-BE49-F238E27FC236}">
                        <a16:creationId xmlns:a16="http://schemas.microsoft.com/office/drawing/2014/main" id="{9EC30425-646D-4DB0-B948-05B64DB7C350}"/>
                      </a:ext>
                    </a:extLst>
                  </p:cNvPr>
                  <p:cNvSpPr/>
                  <p:nvPr/>
                </p:nvSpPr>
                <p:spPr>
                  <a:xfrm>
                    <a:off x="10212368" y="1474036"/>
                    <a:ext cx="952500" cy="1905000"/>
                  </a:xfrm>
                  <a:custGeom>
                    <a:avLst/>
                    <a:gdLst>
                      <a:gd name="connsiteX0" fmla="*/ 476420 w 952500"/>
                      <a:gd name="connsiteY0" fmla="*/ 89550 h 1905000"/>
                      <a:gd name="connsiteX1" fmla="*/ 604143 w 952500"/>
                      <a:gd name="connsiteY1" fmla="*/ 143284 h 1905000"/>
                      <a:gd name="connsiteX2" fmla="*/ 733335 w 952500"/>
                      <a:gd name="connsiteY2" fmla="*/ 319143 h 1905000"/>
                      <a:gd name="connsiteX3" fmla="*/ 827895 w 952500"/>
                      <a:gd name="connsiteY3" fmla="*/ 600405 h 1905000"/>
                      <a:gd name="connsiteX4" fmla="*/ 863383 w 952500"/>
                      <a:gd name="connsiteY4" fmla="*/ 952642 h 1905000"/>
                      <a:gd name="connsiteX5" fmla="*/ 827895 w 952500"/>
                      <a:gd name="connsiteY5" fmla="*/ 1304880 h 1905000"/>
                      <a:gd name="connsiteX6" fmla="*/ 733317 w 952500"/>
                      <a:gd name="connsiteY6" fmla="*/ 1586123 h 1905000"/>
                      <a:gd name="connsiteX7" fmla="*/ 604143 w 952500"/>
                      <a:gd name="connsiteY7" fmla="*/ 1762056 h 1905000"/>
                      <a:gd name="connsiteX8" fmla="*/ 476420 w 952500"/>
                      <a:gd name="connsiteY8" fmla="*/ 1815790 h 1905000"/>
                      <a:gd name="connsiteX9" fmla="*/ 348697 w 952500"/>
                      <a:gd name="connsiteY9" fmla="*/ 1762056 h 1905000"/>
                      <a:gd name="connsiteX10" fmla="*/ 219505 w 952500"/>
                      <a:gd name="connsiteY10" fmla="*/ 1586198 h 1905000"/>
                      <a:gd name="connsiteX11" fmla="*/ 124945 w 952500"/>
                      <a:gd name="connsiteY11" fmla="*/ 1304936 h 1905000"/>
                      <a:gd name="connsiteX12" fmla="*/ 89364 w 952500"/>
                      <a:gd name="connsiteY12" fmla="*/ 952624 h 1905000"/>
                      <a:gd name="connsiteX13" fmla="*/ 124852 w 952500"/>
                      <a:gd name="connsiteY13" fmla="*/ 600386 h 1905000"/>
                      <a:gd name="connsiteX14" fmla="*/ 219412 w 952500"/>
                      <a:gd name="connsiteY14" fmla="*/ 319124 h 1905000"/>
                      <a:gd name="connsiteX15" fmla="*/ 348604 w 952500"/>
                      <a:gd name="connsiteY15" fmla="*/ 143266 h 1905000"/>
                      <a:gd name="connsiteX16" fmla="*/ 476420 w 952500"/>
                      <a:gd name="connsiteY16" fmla="*/ 89550 h 1905000"/>
                      <a:gd name="connsiteX17" fmla="*/ 476420 w 952500"/>
                      <a:gd name="connsiteY17" fmla="*/ 273 h 1905000"/>
                      <a:gd name="connsiteX18" fmla="*/ 273 w 952500"/>
                      <a:gd name="connsiteY18" fmla="*/ 952568 h 1905000"/>
                      <a:gd name="connsiteX19" fmla="*/ 476420 w 952500"/>
                      <a:gd name="connsiteY19" fmla="*/ 1904863 h 1905000"/>
                      <a:gd name="connsiteX20" fmla="*/ 952568 w 952500"/>
                      <a:gd name="connsiteY20" fmla="*/ 952568 h 1905000"/>
                      <a:gd name="connsiteX21" fmla="*/ 476420 w 952500"/>
                      <a:gd name="connsiteY21" fmla="*/ 273 h 190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500" h="1905000">
                        <a:moveTo>
                          <a:pt x="476420" y="89550"/>
                        </a:moveTo>
                        <a:cubicBezTo>
                          <a:pt x="519013" y="89550"/>
                          <a:pt x="561978" y="107629"/>
                          <a:pt x="604143" y="143284"/>
                        </a:cubicBezTo>
                        <a:cubicBezTo>
                          <a:pt x="650902" y="182827"/>
                          <a:pt x="695578" y="243722"/>
                          <a:pt x="733335" y="319143"/>
                        </a:cubicBezTo>
                        <a:cubicBezTo>
                          <a:pt x="773678" y="399809"/>
                          <a:pt x="805483" y="494443"/>
                          <a:pt x="827895" y="600405"/>
                        </a:cubicBezTo>
                        <a:cubicBezTo>
                          <a:pt x="851442" y="711760"/>
                          <a:pt x="863383" y="830257"/>
                          <a:pt x="863383" y="952642"/>
                        </a:cubicBezTo>
                        <a:cubicBezTo>
                          <a:pt x="863383" y="1075027"/>
                          <a:pt x="851442" y="1193525"/>
                          <a:pt x="827895" y="1304880"/>
                        </a:cubicBezTo>
                        <a:cubicBezTo>
                          <a:pt x="805446" y="1410823"/>
                          <a:pt x="773659" y="1505383"/>
                          <a:pt x="733317" y="1586123"/>
                        </a:cubicBezTo>
                        <a:cubicBezTo>
                          <a:pt x="695560" y="1661619"/>
                          <a:pt x="650884" y="1722439"/>
                          <a:pt x="604143" y="1762056"/>
                        </a:cubicBezTo>
                        <a:cubicBezTo>
                          <a:pt x="561997" y="1797712"/>
                          <a:pt x="519032" y="1815790"/>
                          <a:pt x="476420" y="1815790"/>
                        </a:cubicBezTo>
                        <a:cubicBezTo>
                          <a:pt x="433809" y="1815790"/>
                          <a:pt x="390862" y="1797712"/>
                          <a:pt x="348697" y="1762056"/>
                        </a:cubicBezTo>
                        <a:cubicBezTo>
                          <a:pt x="301938" y="1722514"/>
                          <a:pt x="257281" y="1661619"/>
                          <a:pt x="219505" y="1586198"/>
                        </a:cubicBezTo>
                        <a:cubicBezTo>
                          <a:pt x="179163" y="1505532"/>
                          <a:pt x="147358" y="1410897"/>
                          <a:pt x="124945" y="1304936"/>
                        </a:cubicBezTo>
                        <a:cubicBezTo>
                          <a:pt x="101398" y="1193506"/>
                          <a:pt x="89364" y="1075009"/>
                          <a:pt x="89364" y="952624"/>
                        </a:cubicBezTo>
                        <a:cubicBezTo>
                          <a:pt x="89364" y="830239"/>
                          <a:pt x="101305" y="711741"/>
                          <a:pt x="124852" y="600386"/>
                        </a:cubicBezTo>
                        <a:cubicBezTo>
                          <a:pt x="147265" y="494369"/>
                          <a:pt x="179088" y="399790"/>
                          <a:pt x="219412" y="319124"/>
                        </a:cubicBezTo>
                        <a:cubicBezTo>
                          <a:pt x="257169" y="243610"/>
                          <a:pt x="301845" y="182808"/>
                          <a:pt x="348604" y="143266"/>
                        </a:cubicBezTo>
                        <a:cubicBezTo>
                          <a:pt x="390844" y="107629"/>
                          <a:pt x="433827" y="89550"/>
                          <a:pt x="476420" y="89550"/>
                        </a:cubicBezTo>
                        <a:moveTo>
                          <a:pt x="476420" y="273"/>
                        </a:moveTo>
                        <a:cubicBezTo>
                          <a:pt x="213404" y="273"/>
                          <a:pt x="273" y="426667"/>
                          <a:pt x="273" y="952568"/>
                        </a:cubicBezTo>
                        <a:cubicBezTo>
                          <a:pt x="273" y="1478469"/>
                          <a:pt x="213497" y="1904863"/>
                          <a:pt x="476420" y="1904863"/>
                        </a:cubicBezTo>
                        <a:cubicBezTo>
                          <a:pt x="739343" y="1904863"/>
                          <a:pt x="952568" y="1478469"/>
                          <a:pt x="952568" y="952568"/>
                        </a:cubicBezTo>
                        <a:cubicBezTo>
                          <a:pt x="952568" y="426667"/>
                          <a:pt x="739343" y="273"/>
                          <a:pt x="476420" y="273"/>
                        </a:cubicBezTo>
                        <a:close/>
                      </a:path>
                    </a:pathLst>
                  </a:custGeom>
                  <a:grpFill/>
                  <a:ln w="18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1" name="任意多边形: 形状 90">
                    <a:extLst>
                      <a:ext uri="{FF2B5EF4-FFF2-40B4-BE49-F238E27FC236}">
                        <a16:creationId xmlns:a16="http://schemas.microsoft.com/office/drawing/2014/main" id="{41352BA1-3AE8-497B-A79C-5CA2B4208F37}"/>
                      </a:ext>
                    </a:extLst>
                  </p:cNvPr>
                  <p:cNvSpPr/>
                  <p:nvPr/>
                </p:nvSpPr>
                <p:spPr>
                  <a:xfrm>
                    <a:off x="10212368" y="1474036"/>
                    <a:ext cx="952500" cy="1905000"/>
                  </a:xfrm>
                  <a:custGeom>
                    <a:avLst/>
                    <a:gdLst>
                      <a:gd name="connsiteX0" fmla="*/ 476420 w 952500"/>
                      <a:gd name="connsiteY0" fmla="*/ 89550 h 1905000"/>
                      <a:gd name="connsiteX1" fmla="*/ 604143 w 952500"/>
                      <a:gd name="connsiteY1" fmla="*/ 143284 h 1905000"/>
                      <a:gd name="connsiteX2" fmla="*/ 733335 w 952500"/>
                      <a:gd name="connsiteY2" fmla="*/ 319143 h 1905000"/>
                      <a:gd name="connsiteX3" fmla="*/ 827895 w 952500"/>
                      <a:gd name="connsiteY3" fmla="*/ 600405 h 1905000"/>
                      <a:gd name="connsiteX4" fmla="*/ 863383 w 952500"/>
                      <a:gd name="connsiteY4" fmla="*/ 952642 h 1905000"/>
                      <a:gd name="connsiteX5" fmla="*/ 827895 w 952500"/>
                      <a:gd name="connsiteY5" fmla="*/ 1304880 h 1905000"/>
                      <a:gd name="connsiteX6" fmla="*/ 733317 w 952500"/>
                      <a:gd name="connsiteY6" fmla="*/ 1586123 h 1905000"/>
                      <a:gd name="connsiteX7" fmla="*/ 604143 w 952500"/>
                      <a:gd name="connsiteY7" fmla="*/ 1762056 h 1905000"/>
                      <a:gd name="connsiteX8" fmla="*/ 476420 w 952500"/>
                      <a:gd name="connsiteY8" fmla="*/ 1815790 h 1905000"/>
                      <a:gd name="connsiteX9" fmla="*/ 348697 w 952500"/>
                      <a:gd name="connsiteY9" fmla="*/ 1762056 h 1905000"/>
                      <a:gd name="connsiteX10" fmla="*/ 219505 w 952500"/>
                      <a:gd name="connsiteY10" fmla="*/ 1586198 h 1905000"/>
                      <a:gd name="connsiteX11" fmla="*/ 124945 w 952500"/>
                      <a:gd name="connsiteY11" fmla="*/ 1304936 h 1905000"/>
                      <a:gd name="connsiteX12" fmla="*/ 89364 w 952500"/>
                      <a:gd name="connsiteY12" fmla="*/ 952624 h 1905000"/>
                      <a:gd name="connsiteX13" fmla="*/ 124852 w 952500"/>
                      <a:gd name="connsiteY13" fmla="*/ 600386 h 1905000"/>
                      <a:gd name="connsiteX14" fmla="*/ 219412 w 952500"/>
                      <a:gd name="connsiteY14" fmla="*/ 319124 h 1905000"/>
                      <a:gd name="connsiteX15" fmla="*/ 348604 w 952500"/>
                      <a:gd name="connsiteY15" fmla="*/ 143266 h 1905000"/>
                      <a:gd name="connsiteX16" fmla="*/ 476420 w 952500"/>
                      <a:gd name="connsiteY16" fmla="*/ 89550 h 1905000"/>
                      <a:gd name="connsiteX17" fmla="*/ 476420 w 952500"/>
                      <a:gd name="connsiteY17" fmla="*/ 273 h 1905000"/>
                      <a:gd name="connsiteX18" fmla="*/ 273 w 952500"/>
                      <a:gd name="connsiteY18" fmla="*/ 952568 h 1905000"/>
                      <a:gd name="connsiteX19" fmla="*/ 476420 w 952500"/>
                      <a:gd name="connsiteY19" fmla="*/ 1904863 h 1905000"/>
                      <a:gd name="connsiteX20" fmla="*/ 952568 w 952500"/>
                      <a:gd name="connsiteY20" fmla="*/ 952568 h 1905000"/>
                      <a:gd name="connsiteX21" fmla="*/ 476420 w 952500"/>
                      <a:gd name="connsiteY21" fmla="*/ 273 h 190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500" h="1905000">
                        <a:moveTo>
                          <a:pt x="476420" y="89550"/>
                        </a:moveTo>
                        <a:cubicBezTo>
                          <a:pt x="519013" y="89550"/>
                          <a:pt x="561978" y="107629"/>
                          <a:pt x="604143" y="143284"/>
                        </a:cubicBezTo>
                        <a:cubicBezTo>
                          <a:pt x="650902" y="182827"/>
                          <a:pt x="695578" y="243722"/>
                          <a:pt x="733335" y="319143"/>
                        </a:cubicBezTo>
                        <a:cubicBezTo>
                          <a:pt x="773678" y="399809"/>
                          <a:pt x="805483" y="494443"/>
                          <a:pt x="827895" y="600405"/>
                        </a:cubicBezTo>
                        <a:cubicBezTo>
                          <a:pt x="851442" y="711760"/>
                          <a:pt x="863383" y="830257"/>
                          <a:pt x="863383" y="952642"/>
                        </a:cubicBezTo>
                        <a:cubicBezTo>
                          <a:pt x="863383" y="1075027"/>
                          <a:pt x="851442" y="1193525"/>
                          <a:pt x="827895" y="1304880"/>
                        </a:cubicBezTo>
                        <a:cubicBezTo>
                          <a:pt x="805446" y="1410823"/>
                          <a:pt x="773659" y="1505383"/>
                          <a:pt x="733317" y="1586123"/>
                        </a:cubicBezTo>
                        <a:cubicBezTo>
                          <a:pt x="695560" y="1661619"/>
                          <a:pt x="650884" y="1722439"/>
                          <a:pt x="604143" y="1762056"/>
                        </a:cubicBezTo>
                        <a:cubicBezTo>
                          <a:pt x="561997" y="1797712"/>
                          <a:pt x="519032" y="1815790"/>
                          <a:pt x="476420" y="1815790"/>
                        </a:cubicBezTo>
                        <a:cubicBezTo>
                          <a:pt x="433809" y="1815790"/>
                          <a:pt x="390862" y="1797712"/>
                          <a:pt x="348697" y="1762056"/>
                        </a:cubicBezTo>
                        <a:cubicBezTo>
                          <a:pt x="301938" y="1722514"/>
                          <a:pt x="257281" y="1661619"/>
                          <a:pt x="219505" y="1586198"/>
                        </a:cubicBezTo>
                        <a:cubicBezTo>
                          <a:pt x="179163" y="1505532"/>
                          <a:pt x="147358" y="1410897"/>
                          <a:pt x="124945" y="1304936"/>
                        </a:cubicBezTo>
                        <a:cubicBezTo>
                          <a:pt x="101398" y="1193506"/>
                          <a:pt x="89364" y="1075009"/>
                          <a:pt x="89364" y="952624"/>
                        </a:cubicBezTo>
                        <a:cubicBezTo>
                          <a:pt x="89364" y="830239"/>
                          <a:pt x="101305" y="711741"/>
                          <a:pt x="124852" y="600386"/>
                        </a:cubicBezTo>
                        <a:cubicBezTo>
                          <a:pt x="147265" y="494369"/>
                          <a:pt x="179088" y="399790"/>
                          <a:pt x="219412" y="319124"/>
                        </a:cubicBezTo>
                        <a:cubicBezTo>
                          <a:pt x="257169" y="243610"/>
                          <a:pt x="301845" y="182808"/>
                          <a:pt x="348604" y="143266"/>
                        </a:cubicBezTo>
                        <a:cubicBezTo>
                          <a:pt x="390844" y="107629"/>
                          <a:pt x="433827" y="89550"/>
                          <a:pt x="476420" y="89550"/>
                        </a:cubicBezTo>
                        <a:moveTo>
                          <a:pt x="476420" y="273"/>
                        </a:moveTo>
                        <a:cubicBezTo>
                          <a:pt x="213404" y="273"/>
                          <a:pt x="273" y="426667"/>
                          <a:pt x="273" y="952568"/>
                        </a:cubicBezTo>
                        <a:cubicBezTo>
                          <a:pt x="273" y="1478469"/>
                          <a:pt x="213497" y="1904863"/>
                          <a:pt x="476420" y="1904863"/>
                        </a:cubicBezTo>
                        <a:cubicBezTo>
                          <a:pt x="739343" y="1904863"/>
                          <a:pt x="952568" y="1478469"/>
                          <a:pt x="952568" y="952568"/>
                        </a:cubicBezTo>
                        <a:cubicBezTo>
                          <a:pt x="952568" y="426667"/>
                          <a:pt x="739343" y="273"/>
                          <a:pt x="476420" y="273"/>
                        </a:cubicBezTo>
                        <a:close/>
                      </a:path>
                    </a:pathLst>
                  </a:custGeom>
                  <a:grpFill/>
                  <a:ln w="18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2" name="任意多边形: 形状 91">
                    <a:extLst>
                      <a:ext uri="{FF2B5EF4-FFF2-40B4-BE49-F238E27FC236}">
                        <a16:creationId xmlns:a16="http://schemas.microsoft.com/office/drawing/2014/main" id="{F16DCF72-5A0D-4D37-B070-DFF16B513773}"/>
                      </a:ext>
                    </a:extLst>
                  </p:cNvPr>
                  <p:cNvSpPr/>
                  <p:nvPr/>
                </p:nvSpPr>
                <p:spPr>
                  <a:xfrm>
                    <a:off x="9829924" y="1796348"/>
                    <a:ext cx="1717104" cy="1259458"/>
                  </a:xfrm>
                  <a:custGeom>
                    <a:avLst/>
                    <a:gdLst>
                      <a:gd name="connsiteX0" fmla="*/ 391030 w 1717104"/>
                      <a:gd name="connsiteY0" fmla="*/ 89625 h 1259458"/>
                      <a:gd name="connsiteX1" fmla="*/ 1052336 w 1717104"/>
                      <a:gd name="connsiteY1" fmla="*/ 295205 h 1259458"/>
                      <a:gd name="connsiteX2" fmla="*/ 1339625 w 1717104"/>
                      <a:gd name="connsiteY2" fmla="*/ 502050 h 1259458"/>
                      <a:gd name="connsiteX3" fmla="*/ 1535942 w 1717104"/>
                      <a:gd name="connsiteY3" fmla="*/ 724575 h 1259458"/>
                      <a:gd name="connsiteX4" fmla="*/ 1623658 w 1717104"/>
                      <a:gd name="connsiteY4" fmla="*/ 924390 h 1259458"/>
                      <a:gd name="connsiteX5" fmla="*/ 1606323 w 1717104"/>
                      <a:gd name="connsiteY5" fmla="*/ 1061859 h 1259458"/>
                      <a:gd name="connsiteX6" fmla="*/ 1510945 w 1717104"/>
                      <a:gd name="connsiteY6" fmla="*/ 1139772 h 1259458"/>
                      <a:gd name="connsiteX7" fmla="*/ 1326810 w 1717104"/>
                      <a:gd name="connsiteY7" fmla="*/ 1171019 h 1259458"/>
                      <a:gd name="connsiteX8" fmla="*/ 665466 w 1717104"/>
                      <a:gd name="connsiteY8" fmla="*/ 965439 h 1259458"/>
                      <a:gd name="connsiteX9" fmla="*/ 378178 w 1717104"/>
                      <a:gd name="connsiteY9" fmla="*/ 758594 h 1259458"/>
                      <a:gd name="connsiteX10" fmla="*/ 181879 w 1717104"/>
                      <a:gd name="connsiteY10" fmla="*/ 536069 h 1259458"/>
                      <a:gd name="connsiteX11" fmla="*/ 94164 w 1717104"/>
                      <a:gd name="connsiteY11" fmla="*/ 336254 h 1259458"/>
                      <a:gd name="connsiteX12" fmla="*/ 111498 w 1717104"/>
                      <a:gd name="connsiteY12" fmla="*/ 198785 h 1259458"/>
                      <a:gd name="connsiteX13" fmla="*/ 206877 w 1717104"/>
                      <a:gd name="connsiteY13" fmla="*/ 120872 h 1259458"/>
                      <a:gd name="connsiteX14" fmla="*/ 391105 w 1717104"/>
                      <a:gd name="connsiteY14" fmla="*/ 89625 h 1259458"/>
                      <a:gd name="connsiteX15" fmla="*/ 391105 w 1717104"/>
                      <a:gd name="connsiteY15" fmla="*/ 347 h 1259458"/>
                      <a:gd name="connsiteX16" fmla="*/ 34199 w 1717104"/>
                      <a:gd name="connsiteY16" fmla="*/ 154146 h 1259458"/>
                      <a:gd name="connsiteX17" fmla="*/ 620735 w 1717104"/>
                      <a:gd name="connsiteY17" fmla="*/ 1042757 h 1259458"/>
                      <a:gd name="connsiteX18" fmla="*/ 1326717 w 1717104"/>
                      <a:gd name="connsiteY18" fmla="*/ 1260371 h 1259458"/>
                      <a:gd name="connsiteX19" fmla="*/ 1683623 w 1717104"/>
                      <a:gd name="connsiteY19" fmla="*/ 1106572 h 1259458"/>
                      <a:gd name="connsiteX20" fmla="*/ 1096975 w 1717104"/>
                      <a:gd name="connsiteY20" fmla="*/ 217887 h 1259458"/>
                      <a:gd name="connsiteX21" fmla="*/ 390993 w 1717104"/>
                      <a:gd name="connsiteY21" fmla="*/ 273 h 1259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17104" h="1259458">
                        <a:moveTo>
                          <a:pt x="391030" y="89625"/>
                        </a:moveTo>
                        <a:cubicBezTo>
                          <a:pt x="585023" y="89625"/>
                          <a:pt x="826055" y="164562"/>
                          <a:pt x="1052336" y="295205"/>
                        </a:cubicBezTo>
                        <a:cubicBezTo>
                          <a:pt x="1158354" y="356398"/>
                          <a:pt x="1254978" y="425978"/>
                          <a:pt x="1339625" y="502050"/>
                        </a:cubicBezTo>
                        <a:cubicBezTo>
                          <a:pt x="1420198" y="574458"/>
                          <a:pt x="1486245" y="649266"/>
                          <a:pt x="1535942" y="724575"/>
                        </a:cubicBezTo>
                        <a:cubicBezTo>
                          <a:pt x="1582441" y="795030"/>
                          <a:pt x="1612777" y="864071"/>
                          <a:pt x="1623658" y="924390"/>
                        </a:cubicBezTo>
                        <a:cubicBezTo>
                          <a:pt x="1633460" y="978719"/>
                          <a:pt x="1627620" y="1024976"/>
                          <a:pt x="1606323" y="1061859"/>
                        </a:cubicBezTo>
                        <a:cubicBezTo>
                          <a:pt x="1587166" y="1095040"/>
                          <a:pt x="1555081" y="1121247"/>
                          <a:pt x="1510945" y="1139772"/>
                        </a:cubicBezTo>
                        <a:cubicBezTo>
                          <a:pt x="1461526" y="1160511"/>
                          <a:pt x="1399552" y="1171019"/>
                          <a:pt x="1326810" y="1171019"/>
                        </a:cubicBezTo>
                        <a:cubicBezTo>
                          <a:pt x="1132798" y="1171019"/>
                          <a:pt x="891748" y="1096082"/>
                          <a:pt x="665466" y="965439"/>
                        </a:cubicBezTo>
                        <a:cubicBezTo>
                          <a:pt x="559449" y="904246"/>
                          <a:pt x="462825" y="834666"/>
                          <a:pt x="378178" y="758594"/>
                        </a:cubicBezTo>
                        <a:cubicBezTo>
                          <a:pt x="297605" y="686204"/>
                          <a:pt x="231577" y="611323"/>
                          <a:pt x="181879" y="536069"/>
                        </a:cubicBezTo>
                        <a:cubicBezTo>
                          <a:pt x="135380" y="465614"/>
                          <a:pt x="105044" y="396572"/>
                          <a:pt x="94164" y="336254"/>
                        </a:cubicBezTo>
                        <a:cubicBezTo>
                          <a:pt x="84362" y="281925"/>
                          <a:pt x="90202" y="235668"/>
                          <a:pt x="111498" y="198785"/>
                        </a:cubicBezTo>
                        <a:cubicBezTo>
                          <a:pt x="130656" y="165604"/>
                          <a:pt x="162740" y="139397"/>
                          <a:pt x="206877" y="120872"/>
                        </a:cubicBezTo>
                        <a:cubicBezTo>
                          <a:pt x="256296" y="100133"/>
                          <a:pt x="318288" y="89625"/>
                          <a:pt x="391105" y="89625"/>
                        </a:cubicBezTo>
                        <a:moveTo>
                          <a:pt x="391105" y="347"/>
                        </a:moveTo>
                        <a:cubicBezTo>
                          <a:pt x="224063" y="347"/>
                          <a:pt x="93773" y="50938"/>
                          <a:pt x="34199" y="154146"/>
                        </a:cubicBezTo>
                        <a:cubicBezTo>
                          <a:pt x="-97337" y="381916"/>
                          <a:pt x="165232" y="779778"/>
                          <a:pt x="620735" y="1042757"/>
                        </a:cubicBezTo>
                        <a:cubicBezTo>
                          <a:pt x="869875" y="1186587"/>
                          <a:pt x="1125061" y="1260371"/>
                          <a:pt x="1326717" y="1260371"/>
                        </a:cubicBezTo>
                        <a:cubicBezTo>
                          <a:pt x="1493759" y="1260371"/>
                          <a:pt x="1624048" y="1209781"/>
                          <a:pt x="1683623" y="1106572"/>
                        </a:cubicBezTo>
                        <a:cubicBezTo>
                          <a:pt x="1815140" y="878728"/>
                          <a:pt x="1552440" y="480866"/>
                          <a:pt x="1096975" y="217887"/>
                        </a:cubicBezTo>
                        <a:cubicBezTo>
                          <a:pt x="847835" y="74057"/>
                          <a:pt x="592649" y="273"/>
                          <a:pt x="390993" y="273"/>
                        </a:cubicBezTo>
                        <a:close/>
                      </a:path>
                    </a:pathLst>
                  </a:custGeom>
                  <a:grpFill/>
                  <a:ln w="18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3" name="任意多边形: 形状 92">
                    <a:extLst>
                      <a:ext uri="{FF2B5EF4-FFF2-40B4-BE49-F238E27FC236}">
                        <a16:creationId xmlns:a16="http://schemas.microsoft.com/office/drawing/2014/main" id="{6CCCEBA5-29DA-4231-A6C9-F67F5EE73B2D}"/>
                      </a:ext>
                    </a:extLst>
                  </p:cNvPr>
                  <p:cNvSpPr/>
                  <p:nvPr/>
                </p:nvSpPr>
                <p:spPr>
                  <a:xfrm>
                    <a:off x="9829861" y="1796422"/>
                    <a:ext cx="1717104" cy="1259458"/>
                  </a:xfrm>
                  <a:custGeom>
                    <a:avLst/>
                    <a:gdLst>
                      <a:gd name="connsiteX0" fmla="*/ 1326835 w 1717104"/>
                      <a:gd name="connsiteY0" fmla="*/ 89550 h 1259458"/>
                      <a:gd name="connsiteX1" fmla="*/ 1510970 w 1717104"/>
                      <a:gd name="connsiteY1" fmla="*/ 120797 h 1259458"/>
                      <a:gd name="connsiteX2" fmla="*/ 1606330 w 1717104"/>
                      <a:gd name="connsiteY2" fmla="*/ 198711 h 1259458"/>
                      <a:gd name="connsiteX3" fmla="*/ 1623665 w 1717104"/>
                      <a:gd name="connsiteY3" fmla="*/ 336180 h 1259458"/>
                      <a:gd name="connsiteX4" fmla="*/ 1535949 w 1717104"/>
                      <a:gd name="connsiteY4" fmla="*/ 535994 h 1259458"/>
                      <a:gd name="connsiteX5" fmla="*/ 1339650 w 1717104"/>
                      <a:gd name="connsiteY5" fmla="*/ 758519 h 1259458"/>
                      <a:gd name="connsiteX6" fmla="*/ 1052399 w 1717104"/>
                      <a:gd name="connsiteY6" fmla="*/ 965383 h 1259458"/>
                      <a:gd name="connsiteX7" fmla="*/ 391075 w 1717104"/>
                      <a:gd name="connsiteY7" fmla="*/ 1170945 h 1259458"/>
                      <a:gd name="connsiteX8" fmla="*/ 206939 w 1717104"/>
                      <a:gd name="connsiteY8" fmla="*/ 1139698 h 1259458"/>
                      <a:gd name="connsiteX9" fmla="*/ 111561 w 1717104"/>
                      <a:gd name="connsiteY9" fmla="*/ 1061784 h 1259458"/>
                      <a:gd name="connsiteX10" fmla="*/ 94226 w 1717104"/>
                      <a:gd name="connsiteY10" fmla="*/ 924315 h 1259458"/>
                      <a:gd name="connsiteX11" fmla="*/ 181942 w 1717104"/>
                      <a:gd name="connsiteY11" fmla="*/ 724501 h 1259458"/>
                      <a:gd name="connsiteX12" fmla="*/ 378148 w 1717104"/>
                      <a:gd name="connsiteY12" fmla="*/ 501976 h 1259458"/>
                      <a:gd name="connsiteX13" fmla="*/ 665436 w 1717104"/>
                      <a:gd name="connsiteY13" fmla="*/ 295131 h 1259458"/>
                      <a:gd name="connsiteX14" fmla="*/ 1326798 w 1717104"/>
                      <a:gd name="connsiteY14" fmla="*/ 89550 h 1259458"/>
                      <a:gd name="connsiteX15" fmla="*/ 1326798 w 1717104"/>
                      <a:gd name="connsiteY15" fmla="*/ 273 h 1259458"/>
                      <a:gd name="connsiteX16" fmla="*/ 620816 w 1717104"/>
                      <a:gd name="connsiteY16" fmla="*/ 217887 h 1259458"/>
                      <a:gd name="connsiteX17" fmla="*/ 34150 w 1717104"/>
                      <a:gd name="connsiteY17" fmla="*/ 1106423 h 1259458"/>
                      <a:gd name="connsiteX18" fmla="*/ 391056 w 1717104"/>
                      <a:gd name="connsiteY18" fmla="*/ 1260223 h 1259458"/>
                      <a:gd name="connsiteX19" fmla="*/ 1097038 w 1717104"/>
                      <a:gd name="connsiteY19" fmla="*/ 1042608 h 1259458"/>
                      <a:gd name="connsiteX20" fmla="*/ 1683704 w 1717104"/>
                      <a:gd name="connsiteY20" fmla="*/ 154072 h 1259458"/>
                      <a:gd name="connsiteX21" fmla="*/ 1326798 w 1717104"/>
                      <a:gd name="connsiteY21" fmla="*/ 273 h 1259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17104" h="1259458">
                        <a:moveTo>
                          <a:pt x="1326835" y="89550"/>
                        </a:moveTo>
                        <a:cubicBezTo>
                          <a:pt x="1399652" y="89550"/>
                          <a:pt x="1461607" y="100059"/>
                          <a:pt x="1510970" y="120797"/>
                        </a:cubicBezTo>
                        <a:cubicBezTo>
                          <a:pt x="1555088" y="139397"/>
                          <a:pt x="1587228" y="165436"/>
                          <a:pt x="1606330" y="198711"/>
                        </a:cubicBezTo>
                        <a:cubicBezTo>
                          <a:pt x="1627626" y="235594"/>
                          <a:pt x="1633467" y="281851"/>
                          <a:pt x="1623665" y="336180"/>
                        </a:cubicBezTo>
                        <a:cubicBezTo>
                          <a:pt x="1612803" y="396442"/>
                          <a:pt x="1582467" y="465540"/>
                          <a:pt x="1535949" y="535994"/>
                        </a:cubicBezTo>
                        <a:cubicBezTo>
                          <a:pt x="1486270" y="611267"/>
                          <a:pt x="1420223" y="686130"/>
                          <a:pt x="1339650" y="758519"/>
                        </a:cubicBezTo>
                        <a:cubicBezTo>
                          <a:pt x="1255041" y="834591"/>
                          <a:pt x="1158379" y="904172"/>
                          <a:pt x="1052399" y="965383"/>
                        </a:cubicBezTo>
                        <a:cubicBezTo>
                          <a:pt x="826117" y="1096008"/>
                          <a:pt x="585068" y="1170945"/>
                          <a:pt x="391075" y="1170945"/>
                        </a:cubicBezTo>
                        <a:cubicBezTo>
                          <a:pt x="318239" y="1170945"/>
                          <a:pt x="256265" y="1160436"/>
                          <a:pt x="206939" y="1139698"/>
                        </a:cubicBezTo>
                        <a:cubicBezTo>
                          <a:pt x="162821" y="1121098"/>
                          <a:pt x="130681" y="1095059"/>
                          <a:pt x="111561" y="1061784"/>
                        </a:cubicBezTo>
                        <a:cubicBezTo>
                          <a:pt x="90264" y="1024902"/>
                          <a:pt x="84424" y="978644"/>
                          <a:pt x="94226" y="924315"/>
                        </a:cubicBezTo>
                        <a:cubicBezTo>
                          <a:pt x="105088" y="864053"/>
                          <a:pt x="135424" y="794956"/>
                          <a:pt x="181942" y="724501"/>
                        </a:cubicBezTo>
                        <a:cubicBezTo>
                          <a:pt x="231546" y="649191"/>
                          <a:pt x="297593" y="574384"/>
                          <a:pt x="378148" y="501976"/>
                        </a:cubicBezTo>
                        <a:cubicBezTo>
                          <a:pt x="462813" y="425904"/>
                          <a:pt x="559456" y="356305"/>
                          <a:pt x="665436" y="295131"/>
                        </a:cubicBezTo>
                        <a:cubicBezTo>
                          <a:pt x="891718" y="164488"/>
                          <a:pt x="1132768" y="89569"/>
                          <a:pt x="1326798" y="89550"/>
                        </a:cubicBezTo>
                        <a:moveTo>
                          <a:pt x="1326798" y="273"/>
                        </a:moveTo>
                        <a:cubicBezTo>
                          <a:pt x="1125160" y="273"/>
                          <a:pt x="869919" y="73982"/>
                          <a:pt x="620816" y="217887"/>
                        </a:cubicBezTo>
                        <a:cubicBezTo>
                          <a:pt x="165295" y="480791"/>
                          <a:pt x="-97274" y="878654"/>
                          <a:pt x="34150" y="1106423"/>
                        </a:cubicBezTo>
                        <a:cubicBezTo>
                          <a:pt x="93668" y="1209632"/>
                          <a:pt x="223995" y="1260223"/>
                          <a:pt x="391056" y="1260223"/>
                        </a:cubicBezTo>
                        <a:cubicBezTo>
                          <a:pt x="592693" y="1260223"/>
                          <a:pt x="847935" y="1186513"/>
                          <a:pt x="1097038" y="1042608"/>
                        </a:cubicBezTo>
                        <a:cubicBezTo>
                          <a:pt x="1552503" y="779704"/>
                          <a:pt x="1815203" y="381842"/>
                          <a:pt x="1683704" y="154072"/>
                        </a:cubicBezTo>
                        <a:cubicBezTo>
                          <a:pt x="1624186" y="50863"/>
                          <a:pt x="1493859" y="273"/>
                          <a:pt x="1326798" y="273"/>
                        </a:cubicBezTo>
                        <a:close/>
                      </a:path>
                    </a:pathLst>
                  </a:custGeom>
                  <a:grpFill/>
                  <a:ln w="18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4" name="任意多边形: 形状 93">
                    <a:extLst>
                      <a:ext uri="{FF2B5EF4-FFF2-40B4-BE49-F238E27FC236}">
                        <a16:creationId xmlns:a16="http://schemas.microsoft.com/office/drawing/2014/main" id="{9DF52257-A13B-483F-B4EF-F79301A936F7}"/>
                      </a:ext>
                    </a:extLst>
                  </p:cNvPr>
                  <p:cNvSpPr/>
                  <p:nvPr/>
                </p:nvSpPr>
                <p:spPr>
                  <a:xfrm>
                    <a:off x="10346107" y="2382102"/>
                    <a:ext cx="327422" cy="89297"/>
                  </a:xfrm>
                  <a:custGeom>
                    <a:avLst/>
                    <a:gdLst>
                      <a:gd name="connsiteX0" fmla="*/ 282976 w 327421"/>
                      <a:gd name="connsiteY0" fmla="*/ 89550 h 89296"/>
                      <a:gd name="connsiteX1" fmla="*/ 44902 w 327421"/>
                      <a:gd name="connsiteY1" fmla="*/ 89550 h 89296"/>
                      <a:gd name="connsiteX2" fmla="*/ 273 w 327421"/>
                      <a:gd name="connsiteY2" fmla="*/ 44902 h 89296"/>
                      <a:gd name="connsiteX3" fmla="*/ 44902 w 327421"/>
                      <a:gd name="connsiteY3" fmla="*/ 273 h 89296"/>
                      <a:gd name="connsiteX4" fmla="*/ 282976 w 327421"/>
                      <a:gd name="connsiteY4" fmla="*/ 273 h 89296"/>
                      <a:gd name="connsiteX5" fmla="*/ 327606 w 327421"/>
                      <a:gd name="connsiteY5" fmla="*/ 44921 h 89296"/>
                      <a:gd name="connsiteX6" fmla="*/ 282976 w 327421"/>
                      <a:gd name="connsiteY6" fmla="*/ 89550 h 89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7421" h="89296">
                        <a:moveTo>
                          <a:pt x="282976" y="89550"/>
                        </a:moveTo>
                        <a:lnTo>
                          <a:pt x="44902" y="89550"/>
                        </a:lnTo>
                        <a:cubicBezTo>
                          <a:pt x="20249" y="89545"/>
                          <a:pt x="268" y="69556"/>
                          <a:pt x="273" y="44902"/>
                        </a:cubicBezTo>
                        <a:cubicBezTo>
                          <a:pt x="278" y="20256"/>
                          <a:pt x="20256" y="278"/>
                          <a:pt x="44902" y="273"/>
                        </a:cubicBezTo>
                        <a:lnTo>
                          <a:pt x="282976" y="273"/>
                        </a:lnTo>
                        <a:cubicBezTo>
                          <a:pt x="307629" y="278"/>
                          <a:pt x="327611" y="20267"/>
                          <a:pt x="327606" y="44921"/>
                        </a:cubicBezTo>
                        <a:cubicBezTo>
                          <a:pt x="327601" y="69567"/>
                          <a:pt x="307622" y="89545"/>
                          <a:pt x="282976" y="89550"/>
                        </a:cubicBezTo>
                        <a:close/>
                      </a:path>
                    </a:pathLst>
                  </a:custGeom>
                  <a:grpFill/>
                  <a:ln w="18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5" name="任意多边形: 形状 94">
                    <a:extLst>
                      <a:ext uri="{FF2B5EF4-FFF2-40B4-BE49-F238E27FC236}">
                        <a16:creationId xmlns:a16="http://schemas.microsoft.com/office/drawing/2014/main" id="{67DB8A28-B9EE-45A2-A3F0-356BDC6F7889}"/>
                      </a:ext>
                    </a:extLst>
                  </p:cNvPr>
                  <p:cNvSpPr/>
                  <p:nvPr/>
                </p:nvSpPr>
                <p:spPr>
                  <a:xfrm>
                    <a:off x="10465135" y="2263074"/>
                    <a:ext cx="565547" cy="327422"/>
                  </a:xfrm>
                  <a:custGeom>
                    <a:avLst/>
                    <a:gdLst>
                      <a:gd name="connsiteX0" fmla="*/ 44911 w 565546"/>
                      <a:gd name="connsiteY0" fmla="*/ 327615 h 327421"/>
                      <a:gd name="connsiteX1" fmla="*/ 273 w 565546"/>
                      <a:gd name="connsiteY1" fmla="*/ 282976 h 327421"/>
                      <a:gd name="connsiteX2" fmla="*/ 273 w 565546"/>
                      <a:gd name="connsiteY2" fmla="*/ 44902 h 327421"/>
                      <a:gd name="connsiteX3" fmla="*/ 44920 w 565546"/>
                      <a:gd name="connsiteY3" fmla="*/ 273 h 327421"/>
                      <a:gd name="connsiteX4" fmla="*/ 89550 w 565546"/>
                      <a:gd name="connsiteY4" fmla="*/ 44902 h 327421"/>
                      <a:gd name="connsiteX5" fmla="*/ 89550 w 565546"/>
                      <a:gd name="connsiteY5" fmla="*/ 282976 h 327421"/>
                      <a:gd name="connsiteX6" fmla="*/ 44911 w 565546"/>
                      <a:gd name="connsiteY6" fmla="*/ 327615 h 327421"/>
                      <a:gd name="connsiteX7" fmla="*/ 521059 w 565546"/>
                      <a:gd name="connsiteY7" fmla="*/ 208578 h 327421"/>
                      <a:gd name="connsiteX8" fmla="*/ 342504 w 565546"/>
                      <a:gd name="connsiteY8" fmla="*/ 208578 h 327421"/>
                      <a:gd name="connsiteX9" fmla="*/ 297874 w 565546"/>
                      <a:gd name="connsiteY9" fmla="*/ 163930 h 327421"/>
                      <a:gd name="connsiteX10" fmla="*/ 342504 w 565546"/>
                      <a:gd name="connsiteY10" fmla="*/ 119300 h 327421"/>
                      <a:gd name="connsiteX11" fmla="*/ 521059 w 565546"/>
                      <a:gd name="connsiteY11" fmla="*/ 119300 h 327421"/>
                      <a:gd name="connsiteX12" fmla="*/ 565689 w 565546"/>
                      <a:gd name="connsiteY12" fmla="*/ 163948 h 327421"/>
                      <a:gd name="connsiteX13" fmla="*/ 521059 w 565546"/>
                      <a:gd name="connsiteY13" fmla="*/ 208578 h 3274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65546" h="327421">
                        <a:moveTo>
                          <a:pt x="44911" y="327615"/>
                        </a:moveTo>
                        <a:cubicBezTo>
                          <a:pt x="20258" y="327615"/>
                          <a:pt x="273" y="307629"/>
                          <a:pt x="273" y="282976"/>
                        </a:cubicBezTo>
                        <a:lnTo>
                          <a:pt x="273" y="44902"/>
                        </a:lnTo>
                        <a:cubicBezTo>
                          <a:pt x="278" y="20249"/>
                          <a:pt x="20267" y="268"/>
                          <a:pt x="44920" y="273"/>
                        </a:cubicBezTo>
                        <a:cubicBezTo>
                          <a:pt x="69567" y="278"/>
                          <a:pt x="89545" y="20256"/>
                          <a:pt x="89550" y="44902"/>
                        </a:cubicBezTo>
                        <a:lnTo>
                          <a:pt x="89550" y="282976"/>
                        </a:lnTo>
                        <a:cubicBezTo>
                          <a:pt x="89550" y="307630"/>
                          <a:pt x="69565" y="327615"/>
                          <a:pt x="44911" y="327615"/>
                        </a:cubicBezTo>
                        <a:close/>
                        <a:moveTo>
                          <a:pt x="521059" y="208578"/>
                        </a:moveTo>
                        <a:lnTo>
                          <a:pt x="342504" y="208578"/>
                        </a:lnTo>
                        <a:cubicBezTo>
                          <a:pt x="317850" y="208573"/>
                          <a:pt x="297869" y="188583"/>
                          <a:pt x="297874" y="163930"/>
                        </a:cubicBezTo>
                        <a:cubicBezTo>
                          <a:pt x="297879" y="139284"/>
                          <a:pt x="317857" y="119305"/>
                          <a:pt x="342504" y="119300"/>
                        </a:cubicBezTo>
                        <a:lnTo>
                          <a:pt x="521059" y="119300"/>
                        </a:lnTo>
                        <a:cubicBezTo>
                          <a:pt x="545712" y="119305"/>
                          <a:pt x="565694" y="139295"/>
                          <a:pt x="565689" y="163948"/>
                        </a:cubicBezTo>
                        <a:cubicBezTo>
                          <a:pt x="565684" y="188595"/>
                          <a:pt x="545705" y="208573"/>
                          <a:pt x="521059" y="208578"/>
                        </a:cubicBezTo>
                        <a:close/>
                      </a:path>
                    </a:pathLst>
                  </a:custGeom>
                  <a:grpFill/>
                  <a:ln w="18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</p:grp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71EA765B-200C-4096-AAB6-D0FB2554DFCA}"/>
                  </a:ext>
                </a:extLst>
              </p:cNvPr>
              <p:cNvGrpSpPr/>
              <p:nvPr/>
            </p:nvGrpSpPr>
            <p:grpSpPr>
              <a:xfrm>
                <a:off x="7120727" y="4221436"/>
                <a:ext cx="878297" cy="879647"/>
                <a:chOff x="7689918" y="4388238"/>
                <a:chExt cx="878297" cy="879647"/>
              </a:xfrm>
            </p:grpSpPr>
            <p:sp>
              <p:nvSpPr>
                <p:cNvPr id="84" name="MH_Other_3">
                  <a:extLst>
                    <a:ext uri="{FF2B5EF4-FFF2-40B4-BE49-F238E27FC236}">
                      <a16:creationId xmlns:a16="http://schemas.microsoft.com/office/drawing/2014/main" id="{72692433-CFE5-404A-865E-454DAA620DD4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7689918" y="4388238"/>
                  <a:ext cx="878297" cy="87964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85" name="图形 52">
                  <a:extLst>
                    <a:ext uri="{FF2B5EF4-FFF2-40B4-BE49-F238E27FC236}">
                      <a16:creationId xmlns:a16="http://schemas.microsoft.com/office/drawing/2014/main" id="{B4EE75B4-2AA7-4340-92C8-EC6A9E0DDAEC}"/>
                    </a:ext>
                  </a:extLst>
                </p:cNvPr>
                <p:cNvGrpSpPr/>
                <p:nvPr/>
              </p:nvGrpSpPr>
              <p:grpSpPr>
                <a:xfrm>
                  <a:off x="7844778" y="4529259"/>
                  <a:ext cx="568575" cy="568575"/>
                  <a:chOff x="9133522" y="1582058"/>
                  <a:chExt cx="1905000" cy="1905000"/>
                </a:xfrm>
                <a:solidFill>
                  <a:srgbClr val="20517C"/>
                </a:solidFill>
              </p:grpSpPr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E94B07EB-97BB-49A3-9DDB-4B597D90F1D7}"/>
                      </a:ext>
                    </a:extLst>
                  </p:cNvPr>
                  <p:cNvSpPr/>
                  <p:nvPr/>
                </p:nvSpPr>
                <p:spPr>
                  <a:xfrm>
                    <a:off x="9281439" y="1595675"/>
                    <a:ext cx="1607344" cy="1877095"/>
                  </a:xfrm>
                  <a:custGeom>
                    <a:avLst/>
                    <a:gdLst>
                      <a:gd name="connsiteX0" fmla="*/ 390527 w 1607343"/>
                      <a:gd name="connsiteY0" fmla="*/ 831923 h 1877094"/>
                      <a:gd name="connsiteX1" fmla="*/ 360134 w 1607343"/>
                      <a:gd name="connsiteY1" fmla="*/ 776756 h 1877094"/>
                      <a:gd name="connsiteX2" fmla="*/ 415311 w 1607343"/>
                      <a:gd name="connsiteY2" fmla="*/ 746369 h 1877094"/>
                      <a:gd name="connsiteX3" fmla="*/ 594838 w 1607343"/>
                      <a:gd name="connsiteY3" fmla="*/ 798296 h 1877094"/>
                      <a:gd name="connsiteX4" fmla="*/ 625216 w 1607343"/>
                      <a:gd name="connsiteY4" fmla="*/ 853471 h 1877094"/>
                      <a:gd name="connsiteX5" fmla="*/ 586639 w 1607343"/>
                      <a:gd name="connsiteY5" fmla="*/ 885419 h 1877094"/>
                      <a:gd name="connsiteX6" fmla="*/ 472131 w 1607343"/>
                      <a:gd name="connsiteY6" fmla="*/ 899954 h 1877094"/>
                      <a:gd name="connsiteX7" fmla="*/ 422372 w 1607343"/>
                      <a:gd name="connsiteY7" fmla="*/ 861378 h 1877094"/>
                      <a:gd name="connsiteX8" fmla="*/ 424296 w 1607343"/>
                      <a:gd name="connsiteY8" fmla="*/ 841705 h 1877094"/>
                      <a:gd name="connsiteX9" fmla="*/ 390527 w 1607343"/>
                      <a:gd name="connsiteY9" fmla="*/ 831923 h 1877094"/>
                      <a:gd name="connsiteX10" fmla="*/ 1041560 w 1607343"/>
                      <a:gd name="connsiteY10" fmla="*/ 871580 h 1877094"/>
                      <a:gd name="connsiteX11" fmla="*/ 982366 w 1607343"/>
                      <a:gd name="connsiteY11" fmla="*/ 893063 h 1877094"/>
                      <a:gd name="connsiteX12" fmla="*/ 960890 w 1607343"/>
                      <a:gd name="connsiteY12" fmla="*/ 833873 h 1877094"/>
                      <a:gd name="connsiteX13" fmla="*/ 1026256 w 1607343"/>
                      <a:gd name="connsiteY13" fmla="*/ 759223 h 1877094"/>
                      <a:gd name="connsiteX14" fmla="*/ 1121228 w 1607343"/>
                      <a:gd name="connsiteY14" fmla="*/ 730020 h 1877094"/>
                      <a:gd name="connsiteX15" fmla="*/ 1243762 w 1607343"/>
                      <a:gd name="connsiteY15" fmla="*/ 770837 h 1877094"/>
                      <a:gd name="connsiteX16" fmla="*/ 1294003 w 1607343"/>
                      <a:gd name="connsiteY16" fmla="*/ 834174 h 1877094"/>
                      <a:gd name="connsiteX17" fmla="*/ 1313289 w 1607343"/>
                      <a:gd name="connsiteY17" fmla="*/ 913016 h 1877094"/>
                      <a:gd name="connsiteX18" fmla="*/ 1268080 w 1607343"/>
                      <a:gd name="connsiteY18" fmla="*/ 1043292 h 1877094"/>
                      <a:gd name="connsiteX19" fmla="*/ 1225901 w 1607343"/>
                      <a:gd name="connsiteY19" fmla="*/ 1089668 h 1877094"/>
                      <a:gd name="connsiteX20" fmla="*/ 1172321 w 1607343"/>
                      <a:gd name="connsiteY20" fmla="*/ 1174255 h 1877094"/>
                      <a:gd name="connsiteX21" fmla="*/ 1093042 w 1607343"/>
                      <a:gd name="connsiteY21" fmla="*/ 1251521 h 1877094"/>
                      <a:gd name="connsiteX22" fmla="*/ 1029429 w 1607343"/>
                      <a:gd name="connsiteY22" fmla="*/ 1255447 h 1877094"/>
                      <a:gd name="connsiteX23" fmla="*/ 973150 w 1607343"/>
                      <a:gd name="connsiteY23" fmla="*/ 1228022 h 1877094"/>
                      <a:gd name="connsiteX24" fmla="*/ 931518 w 1607343"/>
                      <a:gd name="connsiteY24" fmla="*/ 1136208 h 1877094"/>
                      <a:gd name="connsiteX25" fmla="*/ 976228 w 1607343"/>
                      <a:gd name="connsiteY25" fmla="*/ 1091503 h 1877094"/>
                      <a:gd name="connsiteX26" fmla="*/ 1020924 w 1607343"/>
                      <a:gd name="connsiteY26" fmla="*/ 1136208 h 1877094"/>
                      <a:gd name="connsiteX27" fmla="*/ 1031464 w 1607343"/>
                      <a:gd name="connsiteY27" fmla="*/ 1160617 h 1877094"/>
                      <a:gd name="connsiteX28" fmla="*/ 1046890 w 1607343"/>
                      <a:gd name="connsiteY28" fmla="*/ 1168154 h 1877094"/>
                      <a:gd name="connsiteX29" fmla="*/ 1064406 w 1607343"/>
                      <a:gd name="connsiteY29" fmla="*/ 1167006 h 1877094"/>
                      <a:gd name="connsiteX30" fmla="*/ 1090264 w 1607343"/>
                      <a:gd name="connsiteY30" fmla="*/ 1139330 h 1877094"/>
                      <a:gd name="connsiteX31" fmla="*/ 1162691 w 1607343"/>
                      <a:gd name="connsiteY31" fmla="*/ 1026815 h 1877094"/>
                      <a:gd name="connsiteX32" fmla="*/ 1198939 w 1607343"/>
                      <a:gd name="connsiteY32" fmla="*/ 987075 h 1877094"/>
                      <a:gd name="connsiteX33" fmla="*/ 1224232 w 1607343"/>
                      <a:gd name="connsiteY33" fmla="*/ 915456 h 1877094"/>
                      <a:gd name="connsiteX34" fmla="*/ 1213685 w 1607343"/>
                      <a:gd name="connsiteY34" fmla="*/ 873278 h 1877094"/>
                      <a:gd name="connsiteX35" fmla="*/ 1187542 w 1607343"/>
                      <a:gd name="connsiteY35" fmla="*/ 839986 h 1877094"/>
                      <a:gd name="connsiteX36" fmla="*/ 1123670 w 1607343"/>
                      <a:gd name="connsiteY36" fmla="*/ 819064 h 1877094"/>
                      <a:gd name="connsiteX37" fmla="*/ 1074452 w 1607343"/>
                      <a:gd name="connsiteY37" fmla="*/ 834294 h 1877094"/>
                      <a:gd name="connsiteX38" fmla="*/ 1041562 w 1607343"/>
                      <a:gd name="connsiteY38" fmla="*/ 871580 h 1877094"/>
                      <a:gd name="connsiteX39" fmla="*/ 1041560 w 1607343"/>
                      <a:gd name="connsiteY39" fmla="*/ 871580 h 1877094"/>
                      <a:gd name="connsiteX40" fmla="*/ 1555071 w 1607343"/>
                      <a:gd name="connsiteY40" fmla="*/ 1773949 h 1877094"/>
                      <a:gd name="connsiteX41" fmla="*/ 1555071 w 1607343"/>
                      <a:gd name="connsiteY41" fmla="*/ 1773955 h 1877094"/>
                      <a:gd name="connsiteX42" fmla="*/ 1530873 w 1607343"/>
                      <a:gd name="connsiteY42" fmla="*/ 1733977 h 1877094"/>
                      <a:gd name="connsiteX43" fmla="*/ 1377183 w 1607343"/>
                      <a:gd name="connsiteY43" fmla="*/ 1324679 h 1877094"/>
                      <a:gd name="connsiteX44" fmla="*/ 1478211 w 1607343"/>
                      <a:gd name="connsiteY44" fmla="*/ 1077939 h 1877094"/>
                      <a:gd name="connsiteX45" fmla="*/ 1608893 w 1607343"/>
                      <a:gd name="connsiteY45" fmla="*/ 645086 h 1877094"/>
                      <a:gd name="connsiteX46" fmla="*/ 1406057 w 1607343"/>
                      <a:gd name="connsiteY46" fmla="*/ 184287 h 1877094"/>
                      <a:gd name="connsiteX47" fmla="*/ 900120 w 1607343"/>
                      <a:gd name="connsiteY47" fmla="*/ 273 h 1877094"/>
                      <a:gd name="connsiteX48" fmla="*/ 773314 w 1607343"/>
                      <a:gd name="connsiteY48" fmla="*/ 12618 h 1877094"/>
                      <a:gd name="connsiteX49" fmla="*/ 355201 w 1607343"/>
                      <a:gd name="connsiteY49" fmla="*/ 244318 h 1877094"/>
                      <a:gd name="connsiteX50" fmla="*/ 175103 w 1607343"/>
                      <a:gd name="connsiteY50" fmla="*/ 648107 h 1877094"/>
                      <a:gd name="connsiteX51" fmla="*/ 182901 w 1607343"/>
                      <a:gd name="connsiteY51" fmla="*/ 729877 h 1877094"/>
                      <a:gd name="connsiteX52" fmla="*/ 82711 w 1607343"/>
                      <a:gd name="connsiteY52" fmla="*/ 921523 h 1877094"/>
                      <a:gd name="connsiteX53" fmla="*/ 12641 w 1607343"/>
                      <a:gd name="connsiteY53" fmla="*/ 1042441 h 1877094"/>
                      <a:gd name="connsiteX54" fmla="*/ 3939 w 1607343"/>
                      <a:gd name="connsiteY54" fmla="*/ 1063237 h 1877094"/>
                      <a:gd name="connsiteX55" fmla="*/ 9374 w 1607343"/>
                      <a:gd name="connsiteY55" fmla="*/ 1128317 h 1877094"/>
                      <a:gd name="connsiteX56" fmla="*/ 52276 w 1607343"/>
                      <a:gd name="connsiteY56" fmla="*/ 1172738 h 1877094"/>
                      <a:gd name="connsiteX57" fmla="*/ 75311 w 1607343"/>
                      <a:gd name="connsiteY57" fmla="*/ 1182276 h 1877094"/>
                      <a:gd name="connsiteX58" fmla="*/ 148463 w 1607343"/>
                      <a:gd name="connsiteY58" fmla="*/ 1198625 h 1877094"/>
                      <a:gd name="connsiteX59" fmla="*/ 123652 w 1607343"/>
                      <a:gd name="connsiteY59" fmla="*/ 1258342 h 1877094"/>
                      <a:gd name="connsiteX60" fmla="*/ 143911 w 1607343"/>
                      <a:gd name="connsiteY60" fmla="*/ 1318058 h 1877094"/>
                      <a:gd name="connsiteX61" fmla="*/ 145615 w 1607343"/>
                      <a:gd name="connsiteY61" fmla="*/ 1318851 h 1877094"/>
                      <a:gd name="connsiteX62" fmla="*/ 125780 w 1607343"/>
                      <a:gd name="connsiteY62" fmla="*/ 1343959 h 1877094"/>
                      <a:gd name="connsiteX63" fmla="*/ 155111 w 1607343"/>
                      <a:gd name="connsiteY63" fmla="*/ 1399827 h 1877094"/>
                      <a:gd name="connsiteX64" fmla="*/ 173420 w 1607343"/>
                      <a:gd name="connsiteY64" fmla="*/ 1439213 h 1877094"/>
                      <a:gd name="connsiteX65" fmla="*/ 174058 w 1607343"/>
                      <a:gd name="connsiteY65" fmla="*/ 1573367 h 1877094"/>
                      <a:gd name="connsiteX66" fmla="*/ 176480 w 1607343"/>
                      <a:gd name="connsiteY66" fmla="*/ 1578161 h 1877094"/>
                      <a:gd name="connsiteX67" fmla="*/ 176327 w 1607343"/>
                      <a:gd name="connsiteY67" fmla="*/ 1578254 h 1877094"/>
                      <a:gd name="connsiteX68" fmla="*/ 531726 w 1607343"/>
                      <a:gd name="connsiteY68" fmla="*/ 1703988 h 1877094"/>
                      <a:gd name="connsiteX69" fmla="*/ 567773 w 1607343"/>
                      <a:gd name="connsiteY69" fmla="*/ 1708985 h 1877094"/>
                      <a:gd name="connsiteX70" fmla="*/ 639364 w 1607343"/>
                      <a:gd name="connsiteY70" fmla="*/ 1738262 h 1877094"/>
                      <a:gd name="connsiteX71" fmla="*/ 704141 w 1607343"/>
                      <a:gd name="connsiteY71" fmla="*/ 1851105 h 1877094"/>
                      <a:gd name="connsiteX72" fmla="*/ 762992 w 1607343"/>
                      <a:gd name="connsiteY72" fmla="*/ 1873618 h 1877094"/>
                      <a:gd name="connsiteX73" fmla="*/ 785515 w 1607343"/>
                      <a:gd name="connsiteY73" fmla="*/ 1814774 h 1877094"/>
                      <a:gd name="connsiteX74" fmla="*/ 702576 w 1607343"/>
                      <a:gd name="connsiteY74" fmla="*/ 1675400 h 1877094"/>
                      <a:gd name="connsiteX75" fmla="*/ 580349 w 1607343"/>
                      <a:gd name="connsiteY75" fmla="*/ 1620648 h 1877094"/>
                      <a:gd name="connsiteX76" fmla="*/ 543600 w 1607343"/>
                      <a:gd name="connsiteY76" fmla="*/ 1615647 h 1877094"/>
                      <a:gd name="connsiteX77" fmla="*/ 254395 w 1607343"/>
                      <a:gd name="connsiteY77" fmla="*/ 1534598 h 1877094"/>
                      <a:gd name="connsiteX78" fmla="*/ 259327 w 1607343"/>
                      <a:gd name="connsiteY78" fmla="*/ 1463647 h 1877094"/>
                      <a:gd name="connsiteX79" fmla="*/ 244305 w 1607343"/>
                      <a:gd name="connsiteY79" fmla="*/ 1344266 h 1877094"/>
                      <a:gd name="connsiteX80" fmla="*/ 294725 w 1607343"/>
                      <a:gd name="connsiteY80" fmla="*/ 1349885 h 1877094"/>
                      <a:gd name="connsiteX81" fmla="*/ 340296 w 1607343"/>
                      <a:gd name="connsiteY81" fmla="*/ 1306412 h 1877094"/>
                      <a:gd name="connsiteX82" fmla="*/ 296821 w 1607343"/>
                      <a:gd name="connsiteY82" fmla="*/ 1260832 h 1877094"/>
                      <a:gd name="connsiteX83" fmla="*/ 239216 w 1607343"/>
                      <a:gd name="connsiteY83" fmla="*/ 1252646 h 1877094"/>
                      <a:gd name="connsiteX84" fmla="*/ 224853 w 1607343"/>
                      <a:gd name="connsiteY84" fmla="*/ 1249515 h 1877094"/>
                      <a:gd name="connsiteX85" fmla="*/ 240593 w 1607343"/>
                      <a:gd name="connsiteY85" fmla="*/ 1203812 h 1877094"/>
                      <a:gd name="connsiteX86" fmla="*/ 247954 w 1607343"/>
                      <a:gd name="connsiteY86" fmla="*/ 1181472 h 1877094"/>
                      <a:gd name="connsiteX87" fmla="*/ 250277 w 1607343"/>
                      <a:gd name="connsiteY87" fmla="*/ 1173909 h 1877094"/>
                      <a:gd name="connsiteX88" fmla="*/ 215873 w 1607343"/>
                      <a:gd name="connsiteY88" fmla="*/ 1121003 h 1877094"/>
                      <a:gd name="connsiteX89" fmla="*/ 183384 w 1607343"/>
                      <a:gd name="connsiteY89" fmla="*/ 1114523 h 1877094"/>
                      <a:gd name="connsiteX90" fmla="*/ 99764 w 1607343"/>
                      <a:gd name="connsiteY90" fmla="*/ 1096371 h 1877094"/>
                      <a:gd name="connsiteX91" fmla="*/ 94881 w 1607343"/>
                      <a:gd name="connsiteY91" fmla="*/ 1094509 h 1877094"/>
                      <a:gd name="connsiteX92" fmla="*/ 89699 w 1607343"/>
                      <a:gd name="connsiteY92" fmla="*/ 1089910 h 1877094"/>
                      <a:gd name="connsiteX93" fmla="*/ 89857 w 1607343"/>
                      <a:gd name="connsiteY93" fmla="*/ 1087675 h 1877094"/>
                      <a:gd name="connsiteX94" fmla="*/ 90864 w 1607343"/>
                      <a:gd name="connsiteY94" fmla="*/ 1085040 h 1877094"/>
                      <a:gd name="connsiteX95" fmla="*/ 159196 w 1607343"/>
                      <a:gd name="connsiteY95" fmla="*/ 966927 h 1877094"/>
                      <a:gd name="connsiteX96" fmla="*/ 270557 w 1607343"/>
                      <a:gd name="connsiteY96" fmla="*/ 713109 h 1877094"/>
                      <a:gd name="connsiteX97" fmla="*/ 264507 w 1607343"/>
                      <a:gd name="connsiteY97" fmla="*/ 648105 h 1877094"/>
                      <a:gd name="connsiteX98" fmla="*/ 419817 w 1607343"/>
                      <a:gd name="connsiteY98" fmla="*/ 305775 h 1877094"/>
                      <a:gd name="connsiteX99" fmla="*/ 790073 w 1607343"/>
                      <a:gd name="connsiteY99" fmla="*/ 100267 h 1877094"/>
                      <a:gd name="connsiteX100" fmla="*/ 900130 w 1607343"/>
                      <a:gd name="connsiteY100" fmla="*/ 89669 h 1877094"/>
                      <a:gd name="connsiteX101" fmla="*/ 1346345 w 1607343"/>
                      <a:gd name="connsiteY101" fmla="*/ 250284 h 1877094"/>
                      <a:gd name="connsiteX102" fmla="*/ 1519514 w 1607343"/>
                      <a:gd name="connsiteY102" fmla="*/ 645084 h 1877094"/>
                      <a:gd name="connsiteX103" fmla="*/ 1399995 w 1607343"/>
                      <a:gd name="connsiteY103" fmla="*/ 1035329 h 1877094"/>
                      <a:gd name="connsiteX104" fmla="*/ 1289550 w 1607343"/>
                      <a:gd name="connsiteY104" fmla="*/ 1308617 h 1877094"/>
                      <a:gd name="connsiteX105" fmla="*/ 1455113 w 1607343"/>
                      <a:gd name="connsiteY105" fmla="*/ 1780766 h 1877094"/>
                      <a:gd name="connsiteX106" fmla="*/ 1477206 w 1607343"/>
                      <a:gd name="connsiteY106" fmla="*/ 1817611 h 1877094"/>
                      <a:gd name="connsiteX107" fmla="*/ 1537964 w 1607343"/>
                      <a:gd name="connsiteY107" fmla="*/ 1834725 h 1877094"/>
                      <a:gd name="connsiteX108" fmla="*/ 1555071 w 1607343"/>
                      <a:gd name="connsiteY108" fmla="*/ 1773949 h 18770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</a:cxnLst>
                    <a:rect l="l" t="t" r="r" b="b"/>
                    <a:pathLst>
                      <a:path w="1607343" h="1877094">
                        <a:moveTo>
                          <a:pt x="390527" y="831923"/>
                        </a:moveTo>
                        <a:cubicBezTo>
                          <a:pt x="366896" y="825074"/>
                          <a:pt x="353288" y="800381"/>
                          <a:pt x="360134" y="776756"/>
                        </a:cubicBezTo>
                        <a:cubicBezTo>
                          <a:pt x="366980" y="753120"/>
                          <a:pt x="391686" y="739525"/>
                          <a:pt x="415311" y="746369"/>
                        </a:cubicBezTo>
                        <a:lnTo>
                          <a:pt x="594838" y="798296"/>
                        </a:lnTo>
                        <a:cubicBezTo>
                          <a:pt x="618463" y="805134"/>
                          <a:pt x="632054" y="829852"/>
                          <a:pt x="625216" y="853471"/>
                        </a:cubicBezTo>
                        <a:cubicBezTo>
                          <a:pt x="619980" y="871534"/>
                          <a:pt x="604292" y="883742"/>
                          <a:pt x="586639" y="885419"/>
                        </a:cubicBezTo>
                        <a:lnTo>
                          <a:pt x="472131" y="899954"/>
                        </a:lnTo>
                        <a:cubicBezTo>
                          <a:pt x="447737" y="903052"/>
                          <a:pt x="425458" y="885775"/>
                          <a:pt x="422372" y="861378"/>
                        </a:cubicBezTo>
                        <a:cubicBezTo>
                          <a:pt x="421528" y="854759"/>
                          <a:pt x="422185" y="848035"/>
                          <a:pt x="424296" y="841705"/>
                        </a:cubicBezTo>
                        <a:lnTo>
                          <a:pt x="390527" y="831923"/>
                        </a:lnTo>
                        <a:close/>
                        <a:moveTo>
                          <a:pt x="1041560" y="871580"/>
                        </a:moveTo>
                        <a:cubicBezTo>
                          <a:pt x="1031148" y="893860"/>
                          <a:pt x="1004641" y="903474"/>
                          <a:pt x="982366" y="893063"/>
                        </a:cubicBezTo>
                        <a:cubicBezTo>
                          <a:pt x="960089" y="882640"/>
                          <a:pt x="950479" y="856140"/>
                          <a:pt x="960890" y="833873"/>
                        </a:cubicBezTo>
                        <a:cubicBezTo>
                          <a:pt x="975297" y="803132"/>
                          <a:pt x="998092" y="777386"/>
                          <a:pt x="1026256" y="759223"/>
                        </a:cubicBezTo>
                        <a:cubicBezTo>
                          <a:pt x="1053597" y="741581"/>
                          <a:pt x="1086194" y="731040"/>
                          <a:pt x="1121228" y="730020"/>
                        </a:cubicBezTo>
                        <a:cubicBezTo>
                          <a:pt x="1169327" y="728611"/>
                          <a:pt x="1211298" y="744431"/>
                          <a:pt x="1243762" y="770837"/>
                        </a:cubicBezTo>
                        <a:cubicBezTo>
                          <a:pt x="1265114" y="788192"/>
                          <a:pt x="1282165" y="809930"/>
                          <a:pt x="1294003" y="834174"/>
                        </a:cubicBezTo>
                        <a:cubicBezTo>
                          <a:pt x="1305739" y="858196"/>
                          <a:pt x="1312468" y="885100"/>
                          <a:pt x="1313289" y="913016"/>
                        </a:cubicBezTo>
                        <a:cubicBezTo>
                          <a:pt x="1314568" y="957147"/>
                          <a:pt x="1300757" y="1003120"/>
                          <a:pt x="1268080" y="1043292"/>
                        </a:cubicBezTo>
                        <a:cubicBezTo>
                          <a:pt x="1250282" y="1065179"/>
                          <a:pt x="1237122" y="1078394"/>
                          <a:pt x="1225901" y="1089668"/>
                        </a:cubicBezTo>
                        <a:cubicBezTo>
                          <a:pt x="1207211" y="1108442"/>
                          <a:pt x="1195360" y="1120344"/>
                          <a:pt x="1172321" y="1174255"/>
                        </a:cubicBezTo>
                        <a:cubicBezTo>
                          <a:pt x="1154598" y="1215758"/>
                          <a:pt x="1125245" y="1240552"/>
                          <a:pt x="1093042" y="1251521"/>
                        </a:cubicBezTo>
                        <a:cubicBezTo>
                          <a:pt x="1072166" y="1258639"/>
                          <a:pt x="1050203" y="1259652"/>
                          <a:pt x="1029429" y="1255447"/>
                        </a:cubicBezTo>
                        <a:cubicBezTo>
                          <a:pt x="1008669" y="1251253"/>
                          <a:pt x="989155" y="1241812"/>
                          <a:pt x="973150" y="1228022"/>
                        </a:cubicBezTo>
                        <a:cubicBezTo>
                          <a:pt x="948160" y="1206483"/>
                          <a:pt x="931518" y="1174792"/>
                          <a:pt x="931518" y="1136208"/>
                        </a:cubicBezTo>
                        <a:cubicBezTo>
                          <a:pt x="931518" y="1111515"/>
                          <a:pt x="951541" y="1091503"/>
                          <a:pt x="976228" y="1091503"/>
                        </a:cubicBezTo>
                        <a:cubicBezTo>
                          <a:pt x="1000916" y="1091503"/>
                          <a:pt x="1020924" y="1111517"/>
                          <a:pt x="1020924" y="1136208"/>
                        </a:cubicBezTo>
                        <a:cubicBezTo>
                          <a:pt x="1020931" y="1146772"/>
                          <a:pt x="1025142" y="1155165"/>
                          <a:pt x="1031464" y="1160617"/>
                        </a:cubicBezTo>
                        <a:cubicBezTo>
                          <a:pt x="1035883" y="1164398"/>
                          <a:pt x="1041192" y="1166991"/>
                          <a:pt x="1046890" y="1168154"/>
                        </a:cubicBezTo>
                        <a:cubicBezTo>
                          <a:pt x="1052540" y="1169285"/>
                          <a:pt x="1058590" y="1168984"/>
                          <a:pt x="1064406" y="1167006"/>
                        </a:cubicBezTo>
                        <a:cubicBezTo>
                          <a:pt x="1074180" y="1163669"/>
                          <a:pt x="1083603" y="1154910"/>
                          <a:pt x="1090264" y="1139330"/>
                        </a:cubicBezTo>
                        <a:cubicBezTo>
                          <a:pt x="1120042" y="1069647"/>
                          <a:pt x="1136574" y="1053045"/>
                          <a:pt x="1162691" y="1026815"/>
                        </a:cubicBezTo>
                        <a:cubicBezTo>
                          <a:pt x="1172561" y="1016910"/>
                          <a:pt x="1184117" y="1005294"/>
                          <a:pt x="1198939" y="987075"/>
                        </a:cubicBezTo>
                        <a:cubicBezTo>
                          <a:pt x="1217201" y="964612"/>
                          <a:pt x="1224934" y="939390"/>
                          <a:pt x="1224232" y="915456"/>
                        </a:cubicBezTo>
                        <a:cubicBezTo>
                          <a:pt x="1223809" y="900862"/>
                          <a:pt x="1220123" y="886468"/>
                          <a:pt x="1213685" y="873278"/>
                        </a:cubicBezTo>
                        <a:cubicBezTo>
                          <a:pt x="1207346" y="860289"/>
                          <a:pt x="1198461" y="848866"/>
                          <a:pt x="1187542" y="839986"/>
                        </a:cubicBezTo>
                        <a:cubicBezTo>
                          <a:pt x="1170892" y="826427"/>
                          <a:pt x="1149035" y="818331"/>
                          <a:pt x="1123670" y="819064"/>
                        </a:cubicBezTo>
                        <a:cubicBezTo>
                          <a:pt x="1106181" y="819547"/>
                          <a:pt x="1089158" y="824815"/>
                          <a:pt x="1074452" y="834294"/>
                        </a:cubicBezTo>
                        <a:cubicBezTo>
                          <a:pt x="1060157" y="843521"/>
                          <a:pt x="1048680" y="856388"/>
                          <a:pt x="1041562" y="871580"/>
                        </a:cubicBezTo>
                        <a:lnTo>
                          <a:pt x="1041560" y="871580"/>
                        </a:lnTo>
                        <a:close/>
                        <a:moveTo>
                          <a:pt x="1555071" y="1773949"/>
                        </a:moveTo>
                        <a:lnTo>
                          <a:pt x="1555071" y="1773955"/>
                        </a:lnTo>
                        <a:cubicBezTo>
                          <a:pt x="1550673" y="1766116"/>
                          <a:pt x="1541787" y="1751678"/>
                          <a:pt x="1530873" y="1733977"/>
                        </a:cubicBezTo>
                        <a:cubicBezTo>
                          <a:pt x="1474301" y="1642072"/>
                          <a:pt x="1354576" y="1447605"/>
                          <a:pt x="1377183" y="1324679"/>
                        </a:cubicBezTo>
                        <a:cubicBezTo>
                          <a:pt x="1394392" y="1231199"/>
                          <a:pt x="1435869" y="1155350"/>
                          <a:pt x="1478211" y="1077939"/>
                        </a:cubicBezTo>
                        <a:cubicBezTo>
                          <a:pt x="1542640" y="960125"/>
                          <a:pt x="1608893" y="838952"/>
                          <a:pt x="1608893" y="645086"/>
                        </a:cubicBezTo>
                        <a:cubicBezTo>
                          <a:pt x="1608893" y="456751"/>
                          <a:pt x="1531497" y="297643"/>
                          <a:pt x="1406057" y="184287"/>
                        </a:cubicBezTo>
                        <a:cubicBezTo>
                          <a:pt x="1277052" y="67711"/>
                          <a:pt x="1097574" y="269"/>
                          <a:pt x="900120" y="273"/>
                        </a:cubicBezTo>
                        <a:cubicBezTo>
                          <a:pt x="857656" y="273"/>
                          <a:pt x="815211" y="4552"/>
                          <a:pt x="773314" y="12618"/>
                        </a:cubicBezTo>
                        <a:cubicBezTo>
                          <a:pt x="613020" y="43464"/>
                          <a:pt x="464029" y="130267"/>
                          <a:pt x="355201" y="244318"/>
                        </a:cubicBezTo>
                        <a:cubicBezTo>
                          <a:pt x="244886" y="359911"/>
                          <a:pt x="175103" y="504199"/>
                          <a:pt x="175103" y="648107"/>
                        </a:cubicBezTo>
                        <a:cubicBezTo>
                          <a:pt x="175103" y="675195"/>
                          <a:pt x="177639" y="702502"/>
                          <a:pt x="182901" y="729877"/>
                        </a:cubicBezTo>
                        <a:cubicBezTo>
                          <a:pt x="186310" y="747439"/>
                          <a:pt x="135860" y="832198"/>
                          <a:pt x="82711" y="921523"/>
                        </a:cubicBezTo>
                        <a:cubicBezTo>
                          <a:pt x="58105" y="962889"/>
                          <a:pt x="32963" y="1005124"/>
                          <a:pt x="12641" y="1042441"/>
                        </a:cubicBezTo>
                        <a:cubicBezTo>
                          <a:pt x="8739" y="1049597"/>
                          <a:pt x="5858" y="1056547"/>
                          <a:pt x="3939" y="1063237"/>
                        </a:cubicBezTo>
                        <a:cubicBezTo>
                          <a:pt x="-2642" y="1086131"/>
                          <a:pt x="-85" y="1108574"/>
                          <a:pt x="9374" y="1128317"/>
                        </a:cubicBezTo>
                        <a:cubicBezTo>
                          <a:pt x="18274" y="1146888"/>
                          <a:pt x="33262" y="1162369"/>
                          <a:pt x="52276" y="1172738"/>
                        </a:cubicBezTo>
                        <a:cubicBezTo>
                          <a:pt x="59706" y="1176776"/>
                          <a:pt x="67441" y="1180010"/>
                          <a:pt x="75311" y="1182276"/>
                        </a:cubicBezTo>
                        <a:cubicBezTo>
                          <a:pt x="93688" y="1187549"/>
                          <a:pt x="122097" y="1193426"/>
                          <a:pt x="148463" y="1198625"/>
                        </a:cubicBezTo>
                        <a:cubicBezTo>
                          <a:pt x="142447" y="1216164"/>
                          <a:pt x="135137" y="1235096"/>
                          <a:pt x="123652" y="1258342"/>
                        </a:cubicBezTo>
                        <a:cubicBezTo>
                          <a:pt x="112759" y="1280427"/>
                          <a:pt x="121832" y="1307151"/>
                          <a:pt x="143911" y="1318058"/>
                        </a:cubicBezTo>
                        <a:cubicBezTo>
                          <a:pt x="144477" y="1318335"/>
                          <a:pt x="145050" y="1318592"/>
                          <a:pt x="145615" y="1318851"/>
                        </a:cubicBezTo>
                        <a:cubicBezTo>
                          <a:pt x="136451" y="1324292"/>
                          <a:pt x="129186" y="1332988"/>
                          <a:pt x="125780" y="1343959"/>
                        </a:cubicBezTo>
                        <a:cubicBezTo>
                          <a:pt x="118445" y="1367489"/>
                          <a:pt x="131587" y="1392494"/>
                          <a:pt x="155111" y="1399827"/>
                        </a:cubicBezTo>
                        <a:cubicBezTo>
                          <a:pt x="182307" y="1408293"/>
                          <a:pt x="178456" y="1421710"/>
                          <a:pt x="173420" y="1439213"/>
                        </a:cubicBezTo>
                        <a:cubicBezTo>
                          <a:pt x="162857" y="1475951"/>
                          <a:pt x="150507" y="1518887"/>
                          <a:pt x="174058" y="1573367"/>
                        </a:cubicBezTo>
                        <a:cubicBezTo>
                          <a:pt x="174782" y="1575022"/>
                          <a:pt x="175591" y="1576621"/>
                          <a:pt x="176480" y="1578161"/>
                        </a:cubicBezTo>
                        <a:lnTo>
                          <a:pt x="176327" y="1578254"/>
                        </a:lnTo>
                        <a:cubicBezTo>
                          <a:pt x="225654" y="1662668"/>
                          <a:pt x="409284" y="1687460"/>
                          <a:pt x="531726" y="1703988"/>
                        </a:cubicBezTo>
                        <a:cubicBezTo>
                          <a:pt x="541441" y="1705292"/>
                          <a:pt x="550661" y="1706552"/>
                          <a:pt x="567773" y="1708985"/>
                        </a:cubicBezTo>
                        <a:cubicBezTo>
                          <a:pt x="601115" y="1713771"/>
                          <a:pt x="622527" y="1721401"/>
                          <a:pt x="639364" y="1738262"/>
                        </a:cubicBezTo>
                        <a:cubicBezTo>
                          <a:pt x="659773" y="1758670"/>
                          <a:pt x="678504" y="1793830"/>
                          <a:pt x="704141" y="1851105"/>
                        </a:cubicBezTo>
                        <a:cubicBezTo>
                          <a:pt x="714176" y="1873561"/>
                          <a:pt x="740519" y="1883643"/>
                          <a:pt x="762992" y="1873618"/>
                        </a:cubicBezTo>
                        <a:cubicBezTo>
                          <a:pt x="785456" y="1863593"/>
                          <a:pt x="795548" y="1837240"/>
                          <a:pt x="785515" y="1814774"/>
                        </a:cubicBezTo>
                        <a:cubicBezTo>
                          <a:pt x="755397" y="1747541"/>
                          <a:pt x="731977" y="1704818"/>
                          <a:pt x="702576" y="1675400"/>
                        </a:cubicBezTo>
                        <a:cubicBezTo>
                          <a:pt x="669591" y="1642403"/>
                          <a:pt x="633500" y="1628236"/>
                          <a:pt x="580349" y="1620648"/>
                        </a:cubicBezTo>
                        <a:cubicBezTo>
                          <a:pt x="575064" y="1619888"/>
                          <a:pt x="559804" y="1617811"/>
                          <a:pt x="543600" y="1615647"/>
                        </a:cubicBezTo>
                        <a:cubicBezTo>
                          <a:pt x="439598" y="1601597"/>
                          <a:pt x="284146" y="1580603"/>
                          <a:pt x="254395" y="1534598"/>
                        </a:cubicBezTo>
                        <a:cubicBezTo>
                          <a:pt x="245771" y="1510804"/>
                          <a:pt x="253060" y="1485467"/>
                          <a:pt x="259327" y="1463647"/>
                        </a:cubicBezTo>
                        <a:cubicBezTo>
                          <a:pt x="273177" y="1415510"/>
                          <a:pt x="284612" y="1375673"/>
                          <a:pt x="244305" y="1344266"/>
                        </a:cubicBezTo>
                        <a:cubicBezTo>
                          <a:pt x="262571" y="1347375"/>
                          <a:pt x="280365" y="1349530"/>
                          <a:pt x="294725" y="1349885"/>
                        </a:cubicBezTo>
                        <a:cubicBezTo>
                          <a:pt x="319320" y="1350466"/>
                          <a:pt x="339724" y="1330997"/>
                          <a:pt x="340296" y="1306412"/>
                        </a:cubicBezTo>
                        <a:cubicBezTo>
                          <a:pt x="340876" y="1281828"/>
                          <a:pt x="321413" y="1261403"/>
                          <a:pt x="296821" y="1260832"/>
                        </a:cubicBezTo>
                        <a:cubicBezTo>
                          <a:pt x="282345" y="1260488"/>
                          <a:pt x="260637" y="1257053"/>
                          <a:pt x="239216" y="1252646"/>
                        </a:cubicBezTo>
                        <a:cubicBezTo>
                          <a:pt x="234417" y="1251656"/>
                          <a:pt x="229629" y="1250612"/>
                          <a:pt x="224853" y="1249515"/>
                        </a:cubicBezTo>
                        <a:cubicBezTo>
                          <a:pt x="231131" y="1233131"/>
                          <a:pt x="235879" y="1218423"/>
                          <a:pt x="240593" y="1203812"/>
                        </a:cubicBezTo>
                        <a:cubicBezTo>
                          <a:pt x="242999" y="1196365"/>
                          <a:pt x="245398" y="1188935"/>
                          <a:pt x="247954" y="1181472"/>
                        </a:cubicBezTo>
                        <a:cubicBezTo>
                          <a:pt x="248943" y="1179022"/>
                          <a:pt x="249720" y="1176492"/>
                          <a:pt x="250277" y="1173909"/>
                        </a:cubicBezTo>
                        <a:cubicBezTo>
                          <a:pt x="255375" y="1149806"/>
                          <a:pt x="239976" y="1126118"/>
                          <a:pt x="215873" y="1121003"/>
                        </a:cubicBezTo>
                        <a:cubicBezTo>
                          <a:pt x="207396" y="1119214"/>
                          <a:pt x="196038" y="1116980"/>
                          <a:pt x="183384" y="1114523"/>
                        </a:cubicBezTo>
                        <a:cubicBezTo>
                          <a:pt x="155042" y="1108987"/>
                          <a:pt x="119818" y="1102113"/>
                          <a:pt x="99764" y="1096371"/>
                        </a:cubicBezTo>
                        <a:cubicBezTo>
                          <a:pt x="97661" y="1095769"/>
                          <a:pt x="96035" y="1095139"/>
                          <a:pt x="94881" y="1094509"/>
                        </a:cubicBezTo>
                        <a:cubicBezTo>
                          <a:pt x="92262" y="1093076"/>
                          <a:pt x="90457" y="1091471"/>
                          <a:pt x="89699" y="1089910"/>
                        </a:cubicBezTo>
                        <a:cubicBezTo>
                          <a:pt x="89511" y="1089502"/>
                          <a:pt x="89547" y="1088764"/>
                          <a:pt x="89857" y="1087675"/>
                        </a:cubicBezTo>
                        <a:cubicBezTo>
                          <a:pt x="90164" y="1086615"/>
                          <a:pt x="90501" y="1085714"/>
                          <a:pt x="90864" y="1085040"/>
                        </a:cubicBezTo>
                        <a:cubicBezTo>
                          <a:pt x="112112" y="1046041"/>
                          <a:pt x="135895" y="1006055"/>
                          <a:pt x="159196" y="966927"/>
                        </a:cubicBezTo>
                        <a:cubicBezTo>
                          <a:pt x="221333" y="862497"/>
                          <a:pt x="280298" y="763400"/>
                          <a:pt x="270557" y="713109"/>
                        </a:cubicBezTo>
                        <a:cubicBezTo>
                          <a:pt x="266475" y="691879"/>
                          <a:pt x="264515" y="670147"/>
                          <a:pt x="264507" y="648105"/>
                        </a:cubicBezTo>
                        <a:cubicBezTo>
                          <a:pt x="264507" y="527947"/>
                          <a:pt x="324683" y="405453"/>
                          <a:pt x="419817" y="305775"/>
                        </a:cubicBezTo>
                        <a:cubicBezTo>
                          <a:pt x="516428" y="204536"/>
                          <a:pt x="648389" y="127526"/>
                          <a:pt x="790073" y="100267"/>
                        </a:cubicBezTo>
                        <a:cubicBezTo>
                          <a:pt x="826041" y="93347"/>
                          <a:pt x="862872" y="89669"/>
                          <a:pt x="900130" y="89669"/>
                        </a:cubicBezTo>
                        <a:cubicBezTo>
                          <a:pt x="1075489" y="89669"/>
                          <a:pt x="1233750" y="148529"/>
                          <a:pt x="1346345" y="250284"/>
                        </a:cubicBezTo>
                        <a:cubicBezTo>
                          <a:pt x="1453430" y="347055"/>
                          <a:pt x="1519514" y="483326"/>
                          <a:pt x="1519514" y="645084"/>
                        </a:cubicBezTo>
                        <a:cubicBezTo>
                          <a:pt x="1519514" y="816783"/>
                          <a:pt x="1458917" y="927590"/>
                          <a:pt x="1399995" y="1035329"/>
                        </a:cubicBezTo>
                        <a:cubicBezTo>
                          <a:pt x="1354202" y="1119069"/>
                          <a:pt x="1309329" y="1201107"/>
                          <a:pt x="1289550" y="1308617"/>
                        </a:cubicBezTo>
                        <a:cubicBezTo>
                          <a:pt x="1260754" y="1465092"/>
                          <a:pt x="1392740" y="1679466"/>
                          <a:pt x="1455113" y="1780766"/>
                        </a:cubicBezTo>
                        <a:cubicBezTo>
                          <a:pt x="1463958" y="1795147"/>
                          <a:pt x="1471177" y="1806849"/>
                          <a:pt x="1477206" y="1817611"/>
                        </a:cubicBezTo>
                        <a:cubicBezTo>
                          <a:pt x="1489264" y="1839117"/>
                          <a:pt x="1516470" y="1846777"/>
                          <a:pt x="1537964" y="1834725"/>
                        </a:cubicBezTo>
                        <a:cubicBezTo>
                          <a:pt x="1559467" y="1822671"/>
                          <a:pt x="1567123" y="1795467"/>
                          <a:pt x="1555071" y="1773949"/>
                        </a:cubicBezTo>
                        <a:close/>
                      </a:path>
                    </a:pathLst>
                  </a:custGeom>
                  <a:grpFill/>
                  <a:ln w="18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2B629C10-F33C-481C-9F47-E5C09A691540}"/>
                      </a:ext>
                    </a:extLst>
                  </p:cNvPr>
                  <p:cNvSpPr/>
                  <p:nvPr/>
                </p:nvSpPr>
                <p:spPr>
                  <a:xfrm>
                    <a:off x="9739481" y="2096146"/>
                    <a:ext cx="422300" cy="950640"/>
                  </a:xfrm>
                  <a:custGeom>
                    <a:avLst/>
                    <a:gdLst>
                      <a:gd name="connsiteX0" fmla="*/ 343394 w 422299"/>
                      <a:gd name="connsiteY0" fmla="*/ 789450 h 950639"/>
                      <a:gd name="connsiteX1" fmla="*/ 404557 w 422299"/>
                      <a:gd name="connsiteY1" fmla="*/ 850610 h 950639"/>
                      <a:gd name="connsiteX2" fmla="*/ 343394 w 422299"/>
                      <a:gd name="connsiteY2" fmla="*/ 911774 h 950639"/>
                      <a:gd name="connsiteX3" fmla="*/ 282232 w 422299"/>
                      <a:gd name="connsiteY3" fmla="*/ 850610 h 950639"/>
                      <a:gd name="connsiteX4" fmla="*/ 343394 w 422299"/>
                      <a:gd name="connsiteY4" fmla="*/ 789456 h 950639"/>
                      <a:gd name="connsiteX5" fmla="*/ 343394 w 422299"/>
                      <a:gd name="connsiteY5" fmla="*/ 789450 h 950639"/>
                      <a:gd name="connsiteX6" fmla="*/ 229212 w 422299"/>
                      <a:gd name="connsiteY6" fmla="*/ 706688 h 950639"/>
                      <a:gd name="connsiteX7" fmla="*/ 275076 w 422299"/>
                      <a:gd name="connsiteY7" fmla="*/ 752554 h 950639"/>
                      <a:gd name="connsiteX8" fmla="*/ 229212 w 422299"/>
                      <a:gd name="connsiteY8" fmla="*/ 798430 h 950639"/>
                      <a:gd name="connsiteX9" fmla="*/ 183344 w 422299"/>
                      <a:gd name="connsiteY9" fmla="*/ 752554 h 950639"/>
                      <a:gd name="connsiteX10" fmla="*/ 229212 w 422299"/>
                      <a:gd name="connsiteY10" fmla="*/ 706688 h 950639"/>
                      <a:gd name="connsiteX11" fmla="*/ 139999 w 422299"/>
                      <a:gd name="connsiteY11" fmla="*/ 860285 h 950639"/>
                      <a:gd name="connsiteX12" fmla="*/ 185870 w 422299"/>
                      <a:gd name="connsiteY12" fmla="*/ 906172 h 950639"/>
                      <a:gd name="connsiteX13" fmla="*/ 139999 w 422299"/>
                      <a:gd name="connsiteY13" fmla="*/ 952047 h 950639"/>
                      <a:gd name="connsiteX14" fmla="*/ 94139 w 422299"/>
                      <a:gd name="connsiteY14" fmla="*/ 906172 h 950639"/>
                      <a:gd name="connsiteX15" fmla="*/ 139999 w 422299"/>
                      <a:gd name="connsiteY15" fmla="*/ 860285 h 950639"/>
                      <a:gd name="connsiteX16" fmla="*/ 318424 w 422299"/>
                      <a:gd name="connsiteY16" fmla="*/ 553078 h 950639"/>
                      <a:gd name="connsiteX17" fmla="*/ 364290 w 422299"/>
                      <a:gd name="connsiteY17" fmla="*/ 598952 h 950639"/>
                      <a:gd name="connsiteX18" fmla="*/ 318424 w 422299"/>
                      <a:gd name="connsiteY18" fmla="*/ 644825 h 950639"/>
                      <a:gd name="connsiteX19" fmla="*/ 272556 w 422299"/>
                      <a:gd name="connsiteY19" fmla="*/ 598952 h 950639"/>
                      <a:gd name="connsiteX20" fmla="*/ 318424 w 422299"/>
                      <a:gd name="connsiteY20" fmla="*/ 553078 h 950639"/>
                      <a:gd name="connsiteX21" fmla="*/ 30865 w 422299"/>
                      <a:gd name="connsiteY21" fmla="*/ 763695 h 950639"/>
                      <a:gd name="connsiteX22" fmla="*/ 61442 w 422299"/>
                      <a:gd name="connsiteY22" fmla="*/ 794289 h 950639"/>
                      <a:gd name="connsiteX23" fmla="*/ 30865 w 422299"/>
                      <a:gd name="connsiteY23" fmla="*/ 824866 h 950639"/>
                      <a:gd name="connsiteX24" fmla="*/ 273 w 422299"/>
                      <a:gd name="connsiteY24" fmla="*/ 794289 h 950639"/>
                      <a:gd name="connsiteX25" fmla="*/ 30865 w 422299"/>
                      <a:gd name="connsiteY25" fmla="*/ 763695 h 950639"/>
                      <a:gd name="connsiteX26" fmla="*/ 170548 w 422299"/>
                      <a:gd name="connsiteY26" fmla="*/ 273 h 950639"/>
                      <a:gd name="connsiteX27" fmla="*/ 216415 w 422299"/>
                      <a:gd name="connsiteY27" fmla="*/ 46148 h 950639"/>
                      <a:gd name="connsiteX28" fmla="*/ 170548 w 422299"/>
                      <a:gd name="connsiteY28" fmla="*/ 92018 h 950639"/>
                      <a:gd name="connsiteX29" fmla="*/ 124683 w 422299"/>
                      <a:gd name="connsiteY29" fmla="*/ 46148 h 950639"/>
                      <a:gd name="connsiteX30" fmla="*/ 170548 w 422299"/>
                      <a:gd name="connsiteY30" fmla="*/ 280 h 950639"/>
                      <a:gd name="connsiteX31" fmla="*/ 170548 w 422299"/>
                      <a:gd name="connsiteY31" fmla="*/ 273 h 950639"/>
                      <a:gd name="connsiteX32" fmla="*/ 375556 w 422299"/>
                      <a:gd name="connsiteY32" fmla="*/ 359511 h 950639"/>
                      <a:gd name="connsiteX33" fmla="*/ 421422 w 422299"/>
                      <a:gd name="connsiteY33" fmla="*/ 405381 h 950639"/>
                      <a:gd name="connsiteX34" fmla="*/ 375556 w 422299"/>
                      <a:gd name="connsiteY34" fmla="*/ 451255 h 950639"/>
                      <a:gd name="connsiteX35" fmla="*/ 329688 w 422299"/>
                      <a:gd name="connsiteY35" fmla="*/ 405381 h 950639"/>
                      <a:gd name="connsiteX36" fmla="*/ 375556 w 422299"/>
                      <a:gd name="connsiteY36" fmla="*/ 359511 h 950639"/>
                      <a:gd name="connsiteX37" fmla="*/ 228567 w 422299"/>
                      <a:gd name="connsiteY37" fmla="*/ 155438 h 950639"/>
                      <a:gd name="connsiteX38" fmla="*/ 259138 w 422299"/>
                      <a:gd name="connsiteY38" fmla="*/ 186017 h 950639"/>
                      <a:gd name="connsiteX39" fmla="*/ 228567 w 422299"/>
                      <a:gd name="connsiteY39" fmla="*/ 216594 h 950639"/>
                      <a:gd name="connsiteX40" fmla="*/ 197982 w 422299"/>
                      <a:gd name="connsiteY40" fmla="*/ 186017 h 950639"/>
                      <a:gd name="connsiteX41" fmla="*/ 228567 w 422299"/>
                      <a:gd name="connsiteY41" fmla="*/ 155438 h 950639"/>
                      <a:gd name="connsiteX42" fmla="*/ 377737 w 422299"/>
                      <a:gd name="connsiteY42" fmla="*/ 66268 h 950639"/>
                      <a:gd name="connsiteX43" fmla="*/ 423603 w 422299"/>
                      <a:gd name="connsiteY43" fmla="*/ 112144 h 950639"/>
                      <a:gd name="connsiteX44" fmla="*/ 377737 w 422299"/>
                      <a:gd name="connsiteY44" fmla="*/ 158015 h 950639"/>
                      <a:gd name="connsiteX45" fmla="*/ 331871 w 422299"/>
                      <a:gd name="connsiteY45" fmla="*/ 112144 h 950639"/>
                      <a:gd name="connsiteX46" fmla="*/ 377737 w 422299"/>
                      <a:gd name="connsiteY46" fmla="*/ 66276 h 950639"/>
                      <a:gd name="connsiteX47" fmla="*/ 377737 w 422299"/>
                      <a:gd name="connsiteY47" fmla="*/ 66268 h 950639"/>
                      <a:gd name="connsiteX48" fmla="*/ 117655 w 422299"/>
                      <a:gd name="connsiteY48" fmla="*/ 610880 h 950639"/>
                      <a:gd name="connsiteX49" fmla="*/ 163525 w 422299"/>
                      <a:gd name="connsiteY49" fmla="*/ 656739 h 950639"/>
                      <a:gd name="connsiteX50" fmla="*/ 117655 w 422299"/>
                      <a:gd name="connsiteY50" fmla="*/ 702622 h 950639"/>
                      <a:gd name="connsiteX51" fmla="*/ 71783 w 422299"/>
                      <a:gd name="connsiteY51" fmla="*/ 656739 h 950639"/>
                      <a:gd name="connsiteX52" fmla="*/ 117655 w 422299"/>
                      <a:gd name="connsiteY52" fmla="*/ 610880 h 950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422299" h="950639">
                        <a:moveTo>
                          <a:pt x="343394" y="789450"/>
                        </a:moveTo>
                        <a:cubicBezTo>
                          <a:pt x="377172" y="789450"/>
                          <a:pt x="404557" y="816833"/>
                          <a:pt x="404557" y="850610"/>
                        </a:cubicBezTo>
                        <a:cubicBezTo>
                          <a:pt x="404557" y="884382"/>
                          <a:pt x="377162" y="911774"/>
                          <a:pt x="343394" y="911774"/>
                        </a:cubicBezTo>
                        <a:cubicBezTo>
                          <a:pt x="309615" y="911774"/>
                          <a:pt x="282232" y="884390"/>
                          <a:pt x="282232" y="850610"/>
                        </a:cubicBezTo>
                        <a:cubicBezTo>
                          <a:pt x="282232" y="816833"/>
                          <a:pt x="309615" y="789456"/>
                          <a:pt x="343394" y="789456"/>
                        </a:cubicBezTo>
                        <a:lnTo>
                          <a:pt x="343394" y="789450"/>
                        </a:lnTo>
                        <a:close/>
                        <a:moveTo>
                          <a:pt x="229212" y="706688"/>
                        </a:moveTo>
                        <a:cubicBezTo>
                          <a:pt x="254547" y="706688"/>
                          <a:pt x="275076" y="727235"/>
                          <a:pt x="275076" y="752554"/>
                        </a:cubicBezTo>
                        <a:cubicBezTo>
                          <a:pt x="275076" y="777885"/>
                          <a:pt x="254545" y="798430"/>
                          <a:pt x="229212" y="798430"/>
                        </a:cubicBezTo>
                        <a:cubicBezTo>
                          <a:pt x="203874" y="798430"/>
                          <a:pt x="183344" y="777892"/>
                          <a:pt x="183344" y="752554"/>
                        </a:cubicBezTo>
                        <a:cubicBezTo>
                          <a:pt x="183344" y="727218"/>
                          <a:pt x="203874" y="706688"/>
                          <a:pt x="229212" y="706688"/>
                        </a:cubicBezTo>
                        <a:close/>
                        <a:moveTo>
                          <a:pt x="139999" y="860285"/>
                        </a:moveTo>
                        <a:cubicBezTo>
                          <a:pt x="165333" y="860285"/>
                          <a:pt x="185870" y="880832"/>
                          <a:pt x="185870" y="906172"/>
                        </a:cubicBezTo>
                        <a:cubicBezTo>
                          <a:pt x="185870" y="931497"/>
                          <a:pt x="165333" y="952047"/>
                          <a:pt x="139999" y="952047"/>
                        </a:cubicBezTo>
                        <a:cubicBezTo>
                          <a:pt x="114676" y="952032"/>
                          <a:pt x="94139" y="931502"/>
                          <a:pt x="94139" y="906172"/>
                        </a:cubicBezTo>
                        <a:cubicBezTo>
                          <a:pt x="94139" y="880824"/>
                          <a:pt x="114670" y="860285"/>
                          <a:pt x="139999" y="860285"/>
                        </a:cubicBezTo>
                        <a:close/>
                        <a:moveTo>
                          <a:pt x="318424" y="553078"/>
                        </a:moveTo>
                        <a:cubicBezTo>
                          <a:pt x="343760" y="553078"/>
                          <a:pt x="364290" y="573615"/>
                          <a:pt x="364290" y="598952"/>
                        </a:cubicBezTo>
                        <a:cubicBezTo>
                          <a:pt x="364290" y="624273"/>
                          <a:pt x="343760" y="644825"/>
                          <a:pt x="318424" y="644825"/>
                        </a:cubicBezTo>
                        <a:cubicBezTo>
                          <a:pt x="293087" y="644818"/>
                          <a:pt x="272556" y="624290"/>
                          <a:pt x="272556" y="598952"/>
                        </a:cubicBezTo>
                        <a:cubicBezTo>
                          <a:pt x="272556" y="573615"/>
                          <a:pt x="293087" y="553078"/>
                          <a:pt x="318424" y="553078"/>
                        </a:cubicBezTo>
                        <a:close/>
                        <a:moveTo>
                          <a:pt x="30865" y="763695"/>
                        </a:moveTo>
                        <a:cubicBezTo>
                          <a:pt x="47753" y="763695"/>
                          <a:pt x="61442" y="777388"/>
                          <a:pt x="61442" y="794289"/>
                        </a:cubicBezTo>
                        <a:cubicBezTo>
                          <a:pt x="61442" y="811173"/>
                          <a:pt x="47753" y="824866"/>
                          <a:pt x="30865" y="824866"/>
                        </a:cubicBezTo>
                        <a:cubicBezTo>
                          <a:pt x="13966" y="824866"/>
                          <a:pt x="273" y="811175"/>
                          <a:pt x="273" y="794289"/>
                        </a:cubicBezTo>
                        <a:cubicBezTo>
                          <a:pt x="278" y="777390"/>
                          <a:pt x="13964" y="763695"/>
                          <a:pt x="30865" y="763695"/>
                        </a:cubicBezTo>
                        <a:close/>
                        <a:moveTo>
                          <a:pt x="170548" y="273"/>
                        </a:moveTo>
                        <a:cubicBezTo>
                          <a:pt x="195884" y="273"/>
                          <a:pt x="216415" y="20812"/>
                          <a:pt x="216415" y="46148"/>
                        </a:cubicBezTo>
                        <a:cubicBezTo>
                          <a:pt x="216415" y="71477"/>
                          <a:pt x="195882" y="92018"/>
                          <a:pt x="170548" y="92018"/>
                        </a:cubicBezTo>
                        <a:cubicBezTo>
                          <a:pt x="145221" y="92018"/>
                          <a:pt x="124683" y="71481"/>
                          <a:pt x="124683" y="46148"/>
                        </a:cubicBezTo>
                        <a:cubicBezTo>
                          <a:pt x="124683" y="20808"/>
                          <a:pt x="145221" y="280"/>
                          <a:pt x="170548" y="280"/>
                        </a:cubicBezTo>
                        <a:lnTo>
                          <a:pt x="170548" y="273"/>
                        </a:lnTo>
                        <a:close/>
                        <a:moveTo>
                          <a:pt x="375556" y="359511"/>
                        </a:moveTo>
                        <a:cubicBezTo>
                          <a:pt x="400892" y="359511"/>
                          <a:pt x="421422" y="380054"/>
                          <a:pt x="421422" y="405381"/>
                        </a:cubicBezTo>
                        <a:cubicBezTo>
                          <a:pt x="421427" y="430710"/>
                          <a:pt x="400892" y="451255"/>
                          <a:pt x="375556" y="451255"/>
                        </a:cubicBezTo>
                        <a:cubicBezTo>
                          <a:pt x="350219" y="451247"/>
                          <a:pt x="329688" y="430717"/>
                          <a:pt x="329688" y="405381"/>
                        </a:cubicBezTo>
                        <a:cubicBezTo>
                          <a:pt x="329686" y="380048"/>
                          <a:pt x="350219" y="359511"/>
                          <a:pt x="375556" y="359511"/>
                        </a:cubicBezTo>
                        <a:close/>
                        <a:moveTo>
                          <a:pt x="228567" y="155438"/>
                        </a:moveTo>
                        <a:cubicBezTo>
                          <a:pt x="245447" y="155438"/>
                          <a:pt x="259138" y="169133"/>
                          <a:pt x="259138" y="186017"/>
                        </a:cubicBezTo>
                        <a:cubicBezTo>
                          <a:pt x="259138" y="202907"/>
                          <a:pt x="245447" y="216594"/>
                          <a:pt x="228567" y="216594"/>
                        </a:cubicBezTo>
                        <a:cubicBezTo>
                          <a:pt x="211673" y="216594"/>
                          <a:pt x="197982" y="202911"/>
                          <a:pt x="197982" y="186017"/>
                        </a:cubicBezTo>
                        <a:cubicBezTo>
                          <a:pt x="197982" y="169127"/>
                          <a:pt x="211666" y="155438"/>
                          <a:pt x="228567" y="155438"/>
                        </a:cubicBezTo>
                        <a:close/>
                        <a:moveTo>
                          <a:pt x="377737" y="66268"/>
                        </a:moveTo>
                        <a:cubicBezTo>
                          <a:pt x="403074" y="66268"/>
                          <a:pt x="423603" y="86807"/>
                          <a:pt x="423603" y="112144"/>
                        </a:cubicBezTo>
                        <a:cubicBezTo>
                          <a:pt x="423603" y="137473"/>
                          <a:pt x="403074" y="158015"/>
                          <a:pt x="377737" y="158015"/>
                        </a:cubicBezTo>
                        <a:cubicBezTo>
                          <a:pt x="352407" y="158012"/>
                          <a:pt x="331871" y="137478"/>
                          <a:pt x="331871" y="112144"/>
                        </a:cubicBezTo>
                        <a:cubicBezTo>
                          <a:pt x="331871" y="86804"/>
                          <a:pt x="352408" y="66276"/>
                          <a:pt x="377737" y="66276"/>
                        </a:cubicBezTo>
                        <a:lnTo>
                          <a:pt x="377737" y="66268"/>
                        </a:lnTo>
                        <a:close/>
                        <a:moveTo>
                          <a:pt x="117655" y="610880"/>
                        </a:moveTo>
                        <a:cubicBezTo>
                          <a:pt x="142986" y="610880"/>
                          <a:pt x="163525" y="631417"/>
                          <a:pt x="163525" y="656739"/>
                        </a:cubicBezTo>
                        <a:cubicBezTo>
                          <a:pt x="163525" y="682077"/>
                          <a:pt x="142986" y="702622"/>
                          <a:pt x="117655" y="702622"/>
                        </a:cubicBezTo>
                        <a:cubicBezTo>
                          <a:pt x="92320" y="702614"/>
                          <a:pt x="71783" y="682077"/>
                          <a:pt x="71783" y="656739"/>
                        </a:cubicBezTo>
                        <a:cubicBezTo>
                          <a:pt x="71791" y="631417"/>
                          <a:pt x="92320" y="610880"/>
                          <a:pt x="117655" y="610880"/>
                        </a:cubicBezTo>
                        <a:close/>
                      </a:path>
                    </a:pathLst>
                  </a:custGeom>
                  <a:grpFill/>
                  <a:ln w="18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+mj-ea"/>
                      <a:ea typeface="+mj-ea"/>
                    </a:endParaRPr>
                  </a:p>
                </p:txBody>
              </p:sp>
            </p:grpSp>
          </p:grpSp>
          <p:sp>
            <p:nvSpPr>
              <p:cNvPr id="76" name="流程图: 离页连接符 75">
                <a:extLst>
                  <a:ext uri="{FF2B5EF4-FFF2-40B4-BE49-F238E27FC236}">
                    <a16:creationId xmlns:a16="http://schemas.microsoft.com/office/drawing/2014/main" id="{94DDEB9D-6E3D-4869-A21F-C13CC85567B9}"/>
                  </a:ext>
                </a:extLst>
              </p:cNvPr>
              <p:cNvSpPr/>
              <p:nvPr/>
            </p:nvSpPr>
            <p:spPr>
              <a:xfrm rot="10800000">
                <a:off x="6054771" y="2663190"/>
                <a:ext cx="94770" cy="14072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7" name="流程图: 离页连接符 76">
                <a:extLst>
                  <a:ext uri="{FF2B5EF4-FFF2-40B4-BE49-F238E27FC236}">
                    <a16:creationId xmlns:a16="http://schemas.microsoft.com/office/drawing/2014/main" id="{EE10DA6C-36A0-4C2E-AE5C-B5B6ED4EA7BE}"/>
                  </a:ext>
                </a:extLst>
              </p:cNvPr>
              <p:cNvSpPr/>
              <p:nvPr/>
            </p:nvSpPr>
            <p:spPr>
              <a:xfrm rot="18000000">
                <a:off x="7043078" y="4347762"/>
                <a:ext cx="94770" cy="14072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8" name="流程图: 离页连接符 77">
                <a:extLst>
                  <a:ext uri="{FF2B5EF4-FFF2-40B4-BE49-F238E27FC236}">
                    <a16:creationId xmlns:a16="http://schemas.microsoft.com/office/drawing/2014/main" id="{87EC9E39-2B4B-4690-A4D6-BF1EAAAA972B}"/>
                  </a:ext>
                </a:extLst>
              </p:cNvPr>
              <p:cNvSpPr/>
              <p:nvPr/>
            </p:nvSpPr>
            <p:spPr>
              <a:xfrm rot="3600000">
                <a:off x="5083175" y="4355568"/>
                <a:ext cx="94770" cy="14072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9" name="箭头: 环形 78">
                <a:extLst>
                  <a:ext uri="{FF2B5EF4-FFF2-40B4-BE49-F238E27FC236}">
                    <a16:creationId xmlns:a16="http://schemas.microsoft.com/office/drawing/2014/main" id="{B6715DF3-BC21-44B7-B9B1-B1FF47B20B78}"/>
                  </a:ext>
                </a:extLst>
              </p:cNvPr>
              <p:cNvSpPr/>
              <p:nvPr/>
            </p:nvSpPr>
            <p:spPr>
              <a:xfrm rot="17500267">
                <a:off x="4051550" y="2485712"/>
                <a:ext cx="2653669" cy="2096123"/>
              </a:xfrm>
              <a:prstGeom prst="circularArrow">
                <a:avLst>
                  <a:gd name="adj1" fmla="val 5589"/>
                  <a:gd name="adj2" fmla="val 1030160"/>
                  <a:gd name="adj3" fmla="val 19942844"/>
                  <a:gd name="adj4" fmla="val 13108184"/>
                  <a:gd name="adj5" fmla="val 8832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0" name="箭头: 环形 79">
                <a:extLst>
                  <a:ext uri="{FF2B5EF4-FFF2-40B4-BE49-F238E27FC236}">
                    <a16:creationId xmlns:a16="http://schemas.microsoft.com/office/drawing/2014/main" id="{8BDF13D5-2771-4D0D-B8EB-500D2DCC5267}"/>
                  </a:ext>
                </a:extLst>
              </p:cNvPr>
              <p:cNvSpPr/>
              <p:nvPr/>
            </p:nvSpPr>
            <p:spPr>
              <a:xfrm rot="2953420">
                <a:off x="5375251" y="2321918"/>
                <a:ext cx="2653669" cy="2096122"/>
              </a:xfrm>
              <a:prstGeom prst="circularArrow">
                <a:avLst>
                  <a:gd name="adj1" fmla="val 5589"/>
                  <a:gd name="adj2" fmla="val 1030160"/>
                  <a:gd name="adj3" fmla="val 19942844"/>
                  <a:gd name="adj4" fmla="val 13108184"/>
                  <a:gd name="adj5" fmla="val 8832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6C53FE0-9687-4342-9F39-B6CBFF52681E}"/>
                  </a:ext>
                </a:extLst>
              </p:cNvPr>
              <p:cNvSpPr txBox="1"/>
              <p:nvPr/>
            </p:nvSpPr>
            <p:spPr>
              <a:xfrm>
                <a:off x="3834356" y="5153630"/>
                <a:ext cx="1580168" cy="564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+mj-ea"/>
                    <a:ea typeface="+mj-ea"/>
                  </a:rPr>
                  <a:t>气体采集</a:t>
                </a: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36BDFF9-542A-4035-9679-A579707AD93A}"/>
                  </a:ext>
                </a:extLst>
              </p:cNvPr>
              <p:cNvSpPr txBox="1"/>
              <p:nvPr/>
            </p:nvSpPr>
            <p:spPr>
              <a:xfrm>
                <a:off x="5287488" y="1240347"/>
                <a:ext cx="1547130" cy="532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+mj-ea"/>
                    <a:ea typeface="+mj-ea"/>
                  </a:rPr>
                  <a:t>特征提取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E5511A9-9C47-4EE4-8D99-2E3D45027F8A}"/>
                  </a:ext>
                </a:extLst>
              </p:cNvPr>
              <p:cNvSpPr txBox="1"/>
              <p:nvPr/>
            </p:nvSpPr>
            <p:spPr>
              <a:xfrm>
                <a:off x="6792759" y="5123767"/>
                <a:ext cx="1547130" cy="532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+mj-ea"/>
                    <a:ea typeface="+mj-ea"/>
                  </a:rPr>
                  <a:t>模型训练</a:t>
                </a:r>
              </a:p>
            </p:txBody>
          </p: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00A00CDD-D488-4D8D-BC07-3EE639EDC969}"/>
                </a:ext>
              </a:extLst>
            </p:cNvPr>
            <p:cNvSpPr txBox="1"/>
            <p:nvPr/>
          </p:nvSpPr>
          <p:spPr>
            <a:xfrm>
              <a:off x="6263683" y="5881174"/>
              <a:ext cx="1947301" cy="40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A6372F2-5E08-486D-8987-DC43AE2A59CC}"/>
                </a:ext>
              </a:extLst>
            </p:cNvPr>
            <p:cNvSpPr txBox="1"/>
            <p:nvPr/>
          </p:nvSpPr>
          <p:spPr>
            <a:xfrm>
              <a:off x="4491370" y="5872632"/>
              <a:ext cx="215879" cy="408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5589368-90D4-4B07-AA00-5B27486459CE}"/>
                </a:ext>
              </a:extLst>
            </p:cNvPr>
            <p:cNvSpPr txBox="1"/>
            <p:nvPr/>
          </p:nvSpPr>
          <p:spPr>
            <a:xfrm>
              <a:off x="6431086" y="2062226"/>
              <a:ext cx="215880" cy="40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8" name="图片 97">
            <a:extLst>
              <a:ext uri="{FF2B5EF4-FFF2-40B4-BE49-F238E27FC236}">
                <a16:creationId xmlns:a16="http://schemas.microsoft.com/office/drawing/2014/main" id="{EBEDABA1-C38E-465A-9B86-6A540757C5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9" y="4468167"/>
            <a:ext cx="1103869" cy="1152467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08ACE3D3-0E6D-4852-B4F1-9019B5E39A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8968" y="4144913"/>
            <a:ext cx="1999331" cy="191301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44A11C8-A3E5-4A1F-899A-61B0ABF514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2774" y="1457709"/>
            <a:ext cx="2994917" cy="2043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F3A82F-CB59-4D85-AABE-F03A69F4D4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4771" y="4124150"/>
            <a:ext cx="3971912" cy="2098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研究思路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299335" y="14847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单个特征的三维展示图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394" y="6353026"/>
            <a:ext cx="26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每个传感器：</a:t>
            </a:r>
            <a:r>
              <a:rPr lang="en-US" altLang="zh-CN" dirty="0"/>
              <a:t>9</a:t>
            </a:r>
            <a:r>
              <a:rPr lang="zh-CN" altLang="en-US" dirty="0"/>
              <a:t>个特征值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552384" y="635302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数据分布图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18DB7F0-6972-4663-800E-4C8EC7BCD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520589"/>
            <a:ext cx="3939449" cy="2804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C9EB63-FB4C-486D-B1E2-86171DAF0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82" y="2102152"/>
            <a:ext cx="3300645" cy="19749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CABF9A5-4AAB-4C0A-A870-40EC7297C354}"/>
              </a:ext>
            </a:extLst>
          </p:cNvPr>
          <p:cNvSpPr txBox="1"/>
          <p:nvPr/>
        </p:nvSpPr>
        <p:spPr>
          <a:xfrm>
            <a:off x="4506018" y="5134095"/>
            <a:ext cx="230425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维传感器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4A64BA2-DB66-4C76-BCBB-03A08600FEA8}"/>
              </a:ext>
            </a:extLst>
          </p:cNvPr>
          <p:cNvSpPr/>
          <p:nvPr/>
        </p:nvSpPr>
        <p:spPr>
          <a:xfrm>
            <a:off x="6924092" y="5134095"/>
            <a:ext cx="819973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73D83EE-ACF1-4CF7-B6FC-010A88776C2E}"/>
              </a:ext>
            </a:extLst>
          </p:cNvPr>
          <p:cNvGrpSpPr/>
          <p:nvPr/>
        </p:nvGrpSpPr>
        <p:grpSpPr>
          <a:xfrm>
            <a:off x="202342" y="1394144"/>
            <a:ext cx="974725" cy="1009650"/>
            <a:chOff x="1081829" y="2073107"/>
            <a:chExt cx="974725" cy="1009650"/>
          </a:xfrm>
        </p:grpSpPr>
        <p:sp>
          <p:nvSpPr>
            <p:cNvPr id="21" name="MH_Other_1">
              <a:extLst>
                <a:ext uri="{FF2B5EF4-FFF2-40B4-BE49-F238E27FC236}">
                  <a16:creationId xmlns:a16="http://schemas.microsoft.com/office/drawing/2014/main" id="{A918E20C-DE7F-41A0-943F-B118271EE9F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216766" y="2212807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MH_Other_2">
              <a:extLst>
                <a:ext uri="{FF2B5EF4-FFF2-40B4-BE49-F238E27FC236}">
                  <a16:creationId xmlns:a16="http://schemas.microsoft.com/office/drawing/2014/main" id="{0479D33C-0FF1-4DF8-B099-5B07821D0B8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081829" y="2073107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8EA54C4-21FB-483A-B8CF-306DCC5D8221}"/>
                </a:ext>
              </a:extLst>
            </p:cNvPr>
            <p:cNvGrpSpPr/>
            <p:nvPr/>
          </p:nvGrpSpPr>
          <p:grpSpPr>
            <a:xfrm>
              <a:off x="1371668" y="2380409"/>
              <a:ext cx="395045" cy="395045"/>
              <a:chOff x="2865188" y="3582874"/>
              <a:chExt cx="1519907" cy="1519907"/>
            </a:xfrm>
            <a:solidFill>
              <a:schemeClr val="bg1"/>
            </a:solidFill>
          </p:grpSpPr>
          <p:sp>
            <p:nvSpPr>
              <p:cNvPr id="24" name="任意形状 7">
                <a:extLst>
                  <a:ext uri="{FF2B5EF4-FFF2-40B4-BE49-F238E27FC236}">
                    <a16:creationId xmlns:a16="http://schemas.microsoft.com/office/drawing/2014/main" id="{DD01D9C7-7043-47A1-9056-BFBCCBA9A6F3}"/>
                  </a:ext>
                </a:extLst>
              </p:cNvPr>
              <p:cNvSpPr/>
              <p:nvPr/>
            </p:nvSpPr>
            <p:spPr>
              <a:xfrm>
                <a:off x="2865188" y="3582874"/>
                <a:ext cx="1519907" cy="1519907"/>
              </a:xfrm>
              <a:custGeom>
                <a:avLst/>
                <a:gdLst>
                  <a:gd name="connsiteX0" fmla="*/ 72826 w 1519907"/>
                  <a:gd name="connsiteY0" fmla="*/ 1448928 h 1519907"/>
                  <a:gd name="connsiteX1" fmla="*/ 72826 w 1519907"/>
                  <a:gd name="connsiteY1" fmla="*/ 273 h 1519907"/>
                  <a:gd name="connsiteX2" fmla="*/ 273 w 1519907"/>
                  <a:gd name="connsiteY2" fmla="*/ 273 h 1519907"/>
                  <a:gd name="connsiteX3" fmla="*/ 273 w 1519907"/>
                  <a:gd name="connsiteY3" fmla="*/ 1521482 h 1519907"/>
                  <a:gd name="connsiteX4" fmla="*/ 1521482 w 1519907"/>
                  <a:gd name="connsiteY4" fmla="*/ 1521482 h 1519907"/>
                  <a:gd name="connsiteX5" fmla="*/ 1521482 w 1519907"/>
                  <a:gd name="connsiteY5" fmla="*/ 1448928 h 151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9907" h="1519907">
                    <a:moveTo>
                      <a:pt x="72826" y="1448928"/>
                    </a:moveTo>
                    <a:lnTo>
                      <a:pt x="72826" y="273"/>
                    </a:lnTo>
                    <a:lnTo>
                      <a:pt x="273" y="273"/>
                    </a:lnTo>
                    <a:lnTo>
                      <a:pt x="273" y="1521482"/>
                    </a:lnTo>
                    <a:lnTo>
                      <a:pt x="1521482" y="1521482"/>
                    </a:lnTo>
                    <a:lnTo>
                      <a:pt x="1521482" y="1448928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形状 8">
                <a:extLst>
                  <a:ext uri="{FF2B5EF4-FFF2-40B4-BE49-F238E27FC236}">
                    <a16:creationId xmlns:a16="http://schemas.microsoft.com/office/drawing/2014/main" id="{37EA2D59-FC29-468A-AD6E-9F69087642CA}"/>
                  </a:ext>
                </a:extLst>
              </p:cNvPr>
              <p:cNvSpPr/>
              <p:nvPr/>
            </p:nvSpPr>
            <p:spPr>
              <a:xfrm>
                <a:off x="3046201" y="3618965"/>
                <a:ext cx="1231553" cy="1339453"/>
              </a:xfrm>
              <a:custGeom>
                <a:avLst/>
                <a:gdLst>
                  <a:gd name="connsiteX0" fmla="*/ 52176 w 1231552"/>
                  <a:gd name="connsiteY0" fmla="*/ 1340470 h 1339453"/>
                  <a:gd name="connsiteX1" fmla="*/ 165844 w 1231552"/>
                  <a:gd name="connsiteY1" fmla="*/ 1340470 h 1339453"/>
                  <a:gd name="connsiteX2" fmla="*/ 217748 w 1231552"/>
                  <a:gd name="connsiteY2" fmla="*/ 1288566 h 1339453"/>
                  <a:gd name="connsiteX3" fmla="*/ 217748 w 1231552"/>
                  <a:gd name="connsiteY3" fmla="*/ 993886 h 1339453"/>
                  <a:gd name="connsiteX4" fmla="*/ 165844 w 1231552"/>
                  <a:gd name="connsiteY4" fmla="*/ 941983 h 1339453"/>
                  <a:gd name="connsiteX5" fmla="*/ 52176 w 1231552"/>
                  <a:gd name="connsiteY5" fmla="*/ 941983 h 1339453"/>
                  <a:gd name="connsiteX6" fmla="*/ 273 w 1231552"/>
                  <a:gd name="connsiteY6" fmla="*/ 993886 h 1339453"/>
                  <a:gd name="connsiteX7" fmla="*/ 273 w 1231552"/>
                  <a:gd name="connsiteY7" fmla="*/ 1288566 h 1339453"/>
                  <a:gd name="connsiteX8" fmla="*/ 52176 w 1231552"/>
                  <a:gd name="connsiteY8" fmla="*/ 1340470 h 1339453"/>
                  <a:gd name="connsiteX9" fmla="*/ 72826 w 1231552"/>
                  <a:gd name="connsiteY9" fmla="*/ 1014536 h 1339453"/>
                  <a:gd name="connsiteX10" fmla="*/ 145194 w 1231552"/>
                  <a:gd name="connsiteY10" fmla="*/ 1014536 h 1339453"/>
                  <a:gd name="connsiteX11" fmla="*/ 145194 w 1231552"/>
                  <a:gd name="connsiteY11" fmla="*/ 1268102 h 1339453"/>
                  <a:gd name="connsiteX12" fmla="*/ 72826 w 1231552"/>
                  <a:gd name="connsiteY12" fmla="*/ 1268102 h 1339453"/>
                  <a:gd name="connsiteX13" fmla="*/ 72826 w 1231552"/>
                  <a:gd name="connsiteY13" fmla="*/ 1014536 h 1339453"/>
                  <a:gd name="connsiteX14" fmla="*/ 390202 w 1231552"/>
                  <a:gd name="connsiteY14" fmla="*/ 760970 h 1339453"/>
                  <a:gd name="connsiteX15" fmla="*/ 338298 w 1231552"/>
                  <a:gd name="connsiteY15" fmla="*/ 812874 h 1339453"/>
                  <a:gd name="connsiteX16" fmla="*/ 338298 w 1231552"/>
                  <a:gd name="connsiteY16" fmla="*/ 1288752 h 1339453"/>
                  <a:gd name="connsiteX17" fmla="*/ 390202 w 1231552"/>
                  <a:gd name="connsiteY17" fmla="*/ 1340656 h 1339453"/>
                  <a:gd name="connsiteX18" fmla="*/ 503870 w 1231552"/>
                  <a:gd name="connsiteY18" fmla="*/ 1340656 h 1339453"/>
                  <a:gd name="connsiteX19" fmla="*/ 555774 w 1231552"/>
                  <a:gd name="connsiteY19" fmla="*/ 1288752 h 1339453"/>
                  <a:gd name="connsiteX20" fmla="*/ 555774 w 1231552"/>
                  <a:gd name="connsiteY20" fmla="*/ 812874 h 1339453"/>
                  <a:gd name="connsiteX21" fmla="*/ 503870 w 1231552"/>
                  <a:gd name="connsiteY21" fmla="*/ 760970 h 1339453"/>
                  <a:gd name="connsiteX22" fmla="*/ 390202 w 1231552"/>
                  <a:gd name="connsiteY22" fmla="*/ 760970 h 1339453"/>
                  <a:gd name="connsiteX23" fmla="*/ 483406 w 1231552"/>
                  <a:gd name="connsiteY23" fmla="*/ 1267916 h 1339453"/>
                  <a:gd name="connsiteX24" fmla="*/ 411038 w 1231552"/>
                  <a:gd name="connsiteY24" fmla="*/ 1267916 h 1339453"/>
                  <a:gd name="connsiteX25" fmla="*/ 411038 w 1231552"/>
                  <a:gd name="connsiteY25" fmla="*/ 833338 h 1339453"/>
                  <a:gd name="connsiteX26" fmla="*/ 483406 w 1231552"/>
                  <a:gd name="connsiteY26" fmla="*/ 833338 h 1339453"/>
                  <a:gd name="connsiteX27" fmla="*/ 483406 w 1231552"/>
                  <a:gd name="connsiteY27" fmla="*/ 1267916 h 1339453"/>
                  <a:gd name="connsiteX28" fmla="*/ 728228 w 1231552"/>
                  <a:gd name="connsiteY28" fmla="*/ 579772 h 1339453"/>
                  <a:gd name="connsiteX29" fmla="*/ 676324 w 1231552"/>
                  <a:gd name="connsiteY29" fmla="*/ 631676 h 1339453"/>
                  <a:gd name="connsiteX30" fmla="*/ 676324 w 1231552"/>
                  <a:gd name="connsiteY30" fmla="*/ 1288566 h 1339453"/>
                  <a:gd name="connsiteX31" fmla="*/ 728228 w 1231552"/>
                  <a:gd name="connsiteY31" fmla="*/ 1340470 h 1339453"/>
                  <a:gd name="connsiteX32" fmla="*/ 841896 w 1231552"/>
                  <a:gd name="connsiteY32" fmla="*/ 1340470 h 1339453"/>
                  <a:gd name="connsiteX33" fmla="*/ 893799 w 1231552"/>
                  <a:gd name="connsiteY33" fmla="*/ 1288566 h 1339453"/>
                  <a:gd name="connsiteX34" fmla="*/ 893799 w 1231552"/>
                  <a:gd name="connsiteY34" fmla="*/ 631676 h 1339453"/>
                  <a:gd name="connsiteX35" fmla="*/ 841896 w 1231552"/>
                  <a:gd name="connsiteY35" fmla="*/ 579772 h 1339453"/>
                  <a:gd name="connsiteX36" fmla="*/ 728228 w 1231552"/>
                  <a:gd name="connsiteY36" fmla="*/ 579772 h 1339453"/>
                  <a:gd name="connsiteX37" fmla="*/ 821432 w 1231552"/>
                  <a:gd name="connsiteY37" fmla="*/ 1268102 h 1339453"/>
                  <a:gd name="connsiteX38" fmla="*/ 749064 w 1231552"/>
                  <a:gd name="connsiteY38" fmla="*/ 1268102 h 1339453"/>
                  <a:gd name="connsiteX39" fmla="*/ 749064 w 1231552"/>
                  <a:gd name="connsiteY39" fmla="*/ 652326 h 1339453"/>
                  <a:gd name="connsiteX40" fmla="*/ 821432 w 1231552"/>
                  <a:gd name="connsiteY40" fmla="*/ 652326 h 1339453"/>
                  <a:gd name="connsiteX41" fmla="*/ 821432 w 1231552"/>
                  <a:gd name="connsiteY41" fmla="*/ 1268102 h 1339453"/>
                  <a:gd name="connsiteX42" fmla="*/ 1014536 w 1231552"/>
                  <a:gd name="connsiteY42" fmla="*/ 450664 h 1339453"/>
                  <a:gd name="connsiteX43" fmla="*/ 1014536 w 1231552"/>
                  <a:gd name="connsiteY43" fmla="*/ 1288752 h 1339453"/>
                  <a:gd name="connsiteX44" fmla="*/ 1066440 w 1231552"/>
                  <a:gd name="connsiteY44" fmla="*/ 1340656 h 1339453"/>
                  <a:gd name="connsiteX45" fmla="*/ 1180108 w 1231552"/>
                  <a:gd name="connsiteY45" fmla="*/ 1340656 h 1339453"/>
                  <a:gd name="connsiteX46" fmla="*/ 1232011 w 1231552"/>
                  <a:gd name="connsiteY46" fmla="*/ 1288752 h 1339453"/>
                  <a:gd name="connsiteX47" fmla="*/ 1232011 w 1231552"/>
                  <a:gd name="connsiteY47" fmla="*/ 450664 h 1339453"/>
                  <a:gd name="connsiteX48" fmla="*/ 1180108 w 1231552"/>
                  <a:gd name="connsiteY48" fmla="*/ 398760 h 1339453"/>
                  <a:gd name="connsiteX49" fmla="*/ 1066440 w 1231552"/>
                  <a:gd name="connsiteY49" fmla="*/ 398760 h 1339453"/>
                  <a:gd name="connsiteX50" fmla="*/ 1014536 w 1231552"/>
                  <a:gd name="connsiteY50" fmla="*/ 450664 h 1339453"/>
                  <a:gd name="connsiteX51" fmla="*/ 1087090 w 1231552"/>
                  <a:gd name="connsiteY51" fmla="*/ 471127 h 1339453"/>
                  <a:gd name="connsiteX52" fmla="*/ 1159458 w 1231552"/>
                  <a:gd name="connsiteY52" fmla="*/ 471127 h 1339453"/>
                  <a:gd name="connsiteX53" fmla="*/ 1159458 w 1231552"/>
                  <a:gd name="connsiteY53" fmla="*/ 1267916 h 1339453"/>
                  <a:gd name="connsiteX54" fmla="*/ 1087090 w 1231552"/>
                  <a:gd name="connsiteY54" fmla="*/ 1267916 h 1339453"/>
                  <a:gd name="connsiteX55" fmla="*/ 1087090 w 1231552"/>
                  <a:gd name="connsiteY55" fmla="*/ 471127 h 1339453"/>
                  <a:gd name="connsiteX56" fmla="*/ 36549 w 1231552"/>
                  <a:gd name="connsiteY56" fmla="*/ 797247 h 1339453"/>
                  <a:gd name="connsiteX57" fmla="*/ 57013 w 1231552"/>
                  <a:gd name="connsiteY57" fmla="*/ 790922 h 1339453"/>
                  <a:gd name="connsiteX58" fmla="*/ 520799 w 1231552"/>
                  <a:gd name="connsiteY58" fmla="*/ 471314 h 1339453"/>
                  <a:gd name="connsiteX59" fmla="*/ 750738 w 1231552"/>
                  <a:gd name="connsiteY59" fmla="*/ 471314 h 1339453"/>
                  <a:gd name="connsiteX60" fmla="*/ 794829 w 1231552"/>
                  <a:gd name="connsiteY60" fmla="*/ 451966 h 1339453"/>
                  <a:gd name="connsiteX61" fmla="*/ 1087090 w 1231552"/>
                  <a:gd name="connsiteY61" fmla="*/ 133102 h 1339453"/>
                  <a:gd name="connsiteX62" fmla="*/ 1087090 w 1231552"/>
                  <a:gd name="connsiteY62" fmla="*/ 253838 h 1339453"/>
                  <a:gd name="connsiteX63" fmla="*/ 1123367 w 1231552"/>
                  <a:gd name="connsiteY63" fmla="*/ 290115 h 1339453"/>
                  <a:gd name="connsiteX64" fmla="*/ 1159644 w 1231552"/>
                  <a:gd name="connsiteY64" fmla="*/ 253838 h 1339453"/>
                  <a:gd name="connsiteX65" fmla="*/ 1159644 w 1231552"/>
                  <a:gd name="connsiteY65" fmla="*/ 273 h 1339453"/>
                  <a:gd name="connsiteX66" fmla="*/ 905892 w 1231552"/>
                  <a:gd name="connsiteY66" fmla="*/ 273 h 1339453"/>
                  <a:gd name="connsiteX67" fmla="*/ 869615 w 1231552"/>
                  <a:gd name="connsiteY67" fmla="*/ 36549 h 1339453"/>
                  <a:gd name="connsiteX68" fmla="*/ 905892 w 1231552"/>
                  <a:gd name="connsiteY68" fmla="*/ 72826 h 1339453"/>
                  <a:gd name="connsiteX69" fmla="*/ 1043930 w 1231552"/>
                  <a:gd name="connsiteY69" fmla="*/ 72826 h 1339453"/>
                  <a:gd name="connsiteX70" fmla="*/ 745157 w 1231552"/>
                  <a:gd name="connsiteY70" fmla="*/ 398760 h 1339453"/>
                  <a:gd name="connsiteX71" fmla="*/ 516520 w 1231552"/>
                  <a:gd name="connsiteY71" fmla="*/ 398760 h 1339453"/>
                  <a:gd name="connsiteX72" fmla="*/ 478755 w 1231552"/>
                  <a:gd name="connsiteY72" fmla="*/ 412154 h 1339453"/>
                  <a:gd name="connsiteX73" fmla="*/ 16086 w 1231552"/>
                  <a:gd name="connsiteY73" fmla="*/ 731205 h 1339453"/>
                  <a:gd name="connsiteX74" fmla="*/ 6784 w 1231552"/>
                  <a:gd name="connsiteY74" fmla="*/ 781620 h 1339453"/>
                  <a:gd name="connsiteX75" fmla="*/ 36549 w 1231552"/>
                  <a:gd name="connsiteY75" fmla="*/ 797247 h 13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231552" h="1339453">
                    <a:moveTo>
                      <a:pt x="52176" y="1340470"/>
                    </a:moveTo>
                    <a:lnTo>
                      <a:pt x="165844" y="1340470"/>
                    </a:lnTo>
                    <a:cubicBezTo>
                      <a:pt x="194493" y="1340470"/>
                      <a:pt x="217748" y="1317215"/>
                      <a:pt x="217748" y="1288566"/>
                    </a:cubicBezTo>
                    <a:lnTo>
                      <a:pt x="217748" y="993886"/>
                    </a:lnTo>
                    <a:cubicBezTo>
                      <a:pt x="217748" y="965237"/>
                      <a:pt x="194493" y="941983"/>
                      <a:pt x="165844" y="941983"/>
                    </a:cubicBezTo>
                    <a:lnTo>
                      <a:pt x="52176" y="941983"/>
                    </a:lnTo>
                    <a:cubicBezTo>
                      <a:pt x="23527" y="941983"/>
                      <a:pt x="273" y="965237"/>
                      <a:pt x="273" y="993886"/>
                    </a:cubicBezTo>
                    <a:lnTo>
                      <a:pt x="273" y="1288566"/>
                    </a:lnTo>
                    <a:cubicBezTo>
                      <a:pt x="273" y="1317215"/>
                      <a:pt x="23527" y="1340470"/>
                      <a:pt x="52176" y="1340470"/>
                    </a:cubicBezTo>
                    <a:close/>
                    <a:moveTo>
                      <a:pt x="72826" y="1014536"/>
                    </a:moveTo>
                    <a:lnTo>
                      <a:pt x="145194" y="1014536"/>
                    </a:lnTo>
                    <a:lnTo>
                      <a:pt x="145194" y="1268102"/>
                    </a:lnTo>
                    <a:lnTo>
                      <a:pt x="72826" y="1268102"/>
                    </a:lnTo>
                    <a:lnTo>
                      <a:pt x="72826" y="1014536"/>
                    </a:lnTo>
                    <a:close/>
                    <a:moveTo>
                      <a:pt x="390202" y="760970"/>
                    </a:moveTo>
                    <a:cubicBezTo>
                      <a:pt x="361553" y="760970"/>
                      <a:pt x="338298" y="784225"/>
                      <a:pt x="338298" y="812874"/>
                    </a:cubicBezTo>
                    <a:lnTo>
                      <a:pt x="338298" y="1288752"/>
                    </a:lnTo>
                    <a:cubicBezTo>
                      <a:pt x="338298" y="1317402"/>
                      <a:pt x="361553" y="1340656"/>
                      <a:pt x="390202" y="1340656"/>
                    </a:cubicBezTo>
                    <a:lnTo>
                      <a:pt x="503870" y="1340656"/>
                    </a:lnTo>
                    <a:cubicBezTo>
                      <a:pt x="532519" y="1340656"/>
                      <a:pt x="555774" y="1317402"/>
                      <a:pt x="555774" y="1288752"/>
                    </a:cubicBezTo>
                    <a:lnTo>
                      <a:pt x="555774" y="812874"/>
                    </a:lnTo>
                    <a:cubicBezTo>
                      <a:pt x="555774" y="784225"/>
                      <a:pt x="532519" y="760970"/>
                      <a:pt x="503870" y="760970"/>
                    </a:cubicBezTo>
                    <a:lnTo>
                      <a:pt x="390202" y="760970"/>
                    </a:lnTo>
                    <a:close/>
                    <a:moveTo>
                      <a:pt x="483406" y="1267916"/>
                    </a:moveTo>
                    <a:lnTo>
                      <a:pt x="411038" y="1267916"/>
                    </a:lnTo>
                    <a:lnTo>
                      <a:pt x="411038" y="833338"/>
                    </a:lnTo>
                    <a:lnTo>
                      <a:pt x="483406" y="833338"/>
                    </a:lnTo>
                    <a:lnTo>
                      <a:pt x="483406" y="1267916"/>
                    </a:lnTo>
                    <a:close/>
                    <a:moveTo>
                      <a:pt x="728228" y="579772"/>
                    </a:moveTo>
                    <a:cubicBezTo>
                      <a:pt x="699579" y="579772"/>
                      <a:pt x="676324" y="603026"/>
                      <a:pt x="676324" y="631676"/>
                    </a:cubicBezTo>
                    <a:lnTo>
                      <a:pt x="676324" y="1288566"/>
                    </a:lnTo>
                    <a:cubicBezTo>
                      <a:pt x="676324" y="1317215"/>
                      <a:pt x="699579" y="1340470"/>
                      <a:pt x="728228" y="1340470"/>
                    </a:cubicBezTo>
                    <a:lnTo>
                      <a:pt x="841896" y="1340470"/>
                    </a:lnTo>
                    <a:cubicBezTo>
                      <a:pt x="870545" y="1340470"/>
                      <a:pt x="893799" y="1317215"/>
                      <a:pt x="893799" y="1288566"/>
                    </a:cubicBezTo>
                    <a:lnTo>
                      <a:pt x="893799" y="631676"/>
                    </a:lnTo>
                    <a:cubicBezTo>
                      <a:pt x="893799" y="603026"/>
                      <a:pt x="870545" y="579772"/>
                      <a:pt x="841896" y="579772"/>
                    </a:cubicBezTo>
                    <a:lnTo>
                      <a:pt x="728228" y="579772"/>
                    </a:lnTo>
                    <a:close/>
                    <a:moveTo>
                      <a:pt x="821432" y="1268102"/>
                    </a:moveTo>
                    <a:lnTo>
                      <a:pt x="749064" y="1268102"/>
                    </a:lnTo>
                    <a:lnTo>
                      <a:pt x="749064" y="652326"/>
                    </a:lnTo>
                    <a:lnTo>
                      <a:pt x="821432" y="652326"/>
                    </a:lnTo>
                    <a:lnTo>
                      <a:pt x="821432" y="1268102"/>
                    </a:lnTo>
                    <a:close/>
                    <a:moveTo>
                      <a:pt x="1014536" y="450664"/>
                    </a:moveTo>
                    <a:lnTo>
                      <a:pt x="1014536" y="1288752"/>
                    </a:lnTo>
                    <a:cubicBezTo>
                      <a:pt x="1014536" y="1317402"/>
                      <a:pt x="1037791" y="1340656"/>
                      <a:pt x="1066440" y="1340656"/>
                    </a:cubicBezTo>
                    <a:lnTo>
                      <a:pt x="1180108" y="1340656"/>
                    </a:lnTo>
                    <a:cubicBezTo>
                      <a:pt x="1208757" y="1340656"/>
                      <a:pt x="1232011" y="1317402"/>
                      <a:pt x="1232011" y="1288752"/>
                    </a:cubicBezTo>
                    <a:lnTo>
                      <a:pt x="1232011" y="450664"/>
                    </a:lnTo>
                    <a:cubicBezTo>
                      <a:pt x="1231825" y="422014"/>
                      <a:pt x="1208757" y="398760"/>
                      <a:pt x="1180108" y="398760"/>
                    </a:cubicBezTo>
                    <a:lnTo>
                      <a:pt x="1066440" y="398760"/>
                    </a:lnTo>
                    <a:cubicBezTo>
                      <a:pt x="1037791" y="398760"/>
                      <a:pt x="1014536" y="422014"/>
                      <a:pt x="1014536" y="450664"/>
                    </a:cubicBezTo>
                    <a:close/>
                    <a:moveTo>
                      <a:pt x="1087090" y="471127"/>
                    </a:moveTo>
                    <a:lnTo>
                      <a:pt x="1159458" y="471127"/>
                    </a:lnTo>
                    <a:lnTo>
                      <a:pt x="1159458" y="1267916"/>
                    </a:lnTo>
                    <a:lnTo>
                      <a:pt x="1087090" y="1267916"/>
                    </a:lnTo>
                    <a:lnTo>
                      <a:pt x="1087090" y="471127"/>
                    </a:lnTo>
                    <a:close/>
                    <a:moveTo>
                      <a:pt x="36549" y="797247"/>
                    </a:moveTo>
                    <a:cubicBezTo>
                      <a:pt x="43619" y="797247"/>
                      <a:pt x="50874" y="795201"/>
                      <a:pt x="57013" y="790922"/>
                    </a:cubicBezTo>
                    <a:lnTo>
                      <a:pt x="520799" y="471314"/>
                    </a:lnTo>
                    <a:lnTo>
                      <a:pt x="750738" y="471314"/>
                    </a:lnTo>
                    <a:cubicBezTo>
                      <a:pt x="767295" y="471314"/>
                      <a:pt x="783295" y="464244"/>
                      <a:pt x="794829" y="451966"/>
                    </a:cubicBezTo>
                    <a:lnTo>
                      <a:pt x="1087090" y="133102"/>
                    </a:lnTo>
                    <a:lnTo>
                      <a:pt x="1087090" y="253838"/>
                    </a:lnTo>
                    <a:cubicBezTo>
                      <a:pt x="1087090" y="273930"/>
                      <a:pt x="1103275" y="290115"/>
                      <a:pt x="1123367" y="290115"/>
                    </a:cubicBezTo>
                    <a:cubicBezTo>
                      <a:pt x="1143459" y="290115"/>
                      <a:pt x="1159644" y="273930"/>
                      <a:pt x="1159644" y="253838"/>
                    </a:cubicBezTo>
                    <a:lnTo>
                      <a:pt x="1159644" y="273"/>
                    </a:lnTo>
                    <a:lnTo>
                      <a:pt x="905892" y="273"/>
                    </a:lnTo>
                    <a:cubicBezTo>
                      <a:pt x="885800" y="273"/>
                      <a:pt x="869615" y="16458"/>
                      <a:pt x="869615" y="36549"/>
                    </a:cubicBezTo>
                    <a:cubicBezTo>
                      <a:pt x="869615" y="56641"/>
                      <a:pt x="885800" y="72826"/>
                      <a:pt x="905892" y="72826"/>
                    </a:cubicBezTo>
                    <a:lnTo>
                      <a:pt x="1043930" y="72826"/>
                    </a:lnTo>
                    <a:lnTo>
                      <a:pt x="745157" y="398760"/>
                    </a:lnTo>
                    <a:lnTo>
                      <a:pt x="516520" y="398760"/>
                    </a:lnTo>
                    <a:cubicBezTo>
                      <a:pt x="502567" y="398760"/>
                      <a:pt x="489359" y="403597"/>
                      <a:pt x="478755" y="412154"/>
                    </a:cubicBezTo>
                    <a:lnTo>
                      <a:pt x="16086" y="731205"/>
                    </a:lnTo>
                    <a:cubicBezTo>
                      <a:pt x="-472" y="742553"/>
                      <a:pt x="-4564" y="765063"/>
                      <a:pt x="6784" y="781620"/>
                    </a:cubicBezTo>
                    <a:cubicBezTo>
                      <a:pt x="13667" y="791666"/>
                      <a:pt x="25015" y="797247"/>
                      <a:pt x="36549" y="79724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95727ED-061A-4676-B6E9-5F585255C4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3408423"/>
            <a:ext cx="3628530" cy="29170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429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9944" y="1467243"/>
            <a:ext cx="5015855" cy="1008662"/>
            <a:chOff x="609313" y="1619101"/>
            <a:chExt cx="5015855" cy="1008662"/>
          </a:xfrm>
        </p:grpSpPr>
        <p:grpSp>
          <p:nvGrpSpPr>
            <p:cNvPr id="29" name="组合 28"/>
            <p:cNvGrpSpPr/>
            <p:nvPr/>
          </p:nvGrpSpPr>
          <p:grpSpPr>
            <a:xfrm>
              <a:off x="609313" y="1619101"/>
              <a:ext cx="5015855" cy="1008662"/>
              <a:chOff x="609313" y="1619101"/>
              <a:chExt cx="5015855" cy="1008662"/>
            </a:xfrm>
          </p:grpSpPr>
          <p:sp>
            <p:nvSpPr>
              <p:cNvPr id="31" name="MH_SubTitle_1"/>
              <p:cNvSpPr/>
              <p:nvPr>
                <p:custDataLst>
                  <p:tags r:id="rId1"/>
                </p:custDataLst>
              </p:nvPr>
            </p:nvSpPr>
            <p:spPr>
              <a:xfrm>
                <a:off x="609313" y="1628800"/>
                <a:ext cx="828279" cy="998963"/>
              </a:xfrm>
              <a:custGeom>
                <a:avLst/>
                <a:gdLst>
                  <a:gd name="connsiteX0" fmla="*/ 496843 w 993687"/>
                  <a:gd name="connsiteY0" fmla="*/ 100503 h 1199267"/>
                  <a:gd name="connsiteX1" fmla="*/ 100503 w 993687"/>
                  <a:gd name="connsiteY1" fmla="*/ 496844 h 1199267"/>
                  <a:gd name="connsiteX2" fmla="*/ 496843 w 993687"/>
                  <a:gd name="connsiteY2" fmla="*/ 893185 h 1199267"/>
                  <a:gd name="connsiteX3" fmla="*/ 893185 w 993687"/>
                  <a:gd name="connsiteY3" fmla="*/ 496845 h 1199267"/>
                  <a:gd name="connsiteX4" fmla="*/ 496843 w 993687"/>
                  <a:gd name="connsiteY4" fmla="*/ 100503 h 1199267"/>
                  <a:gd name="connsiteX5" fmla="*/ 509266 w 993687"/>
                  <a:gd name="connsiteY5" fmla="*/ 156 h 1199267"/>
                  <a:gd name="connsiteX6" fmla="*/ 856839 w 993687"/>
                  <a:gd name="connsiteY6" fmla="*/ 154416 h 1199267"/>
                  <a:gd name="connsiteX7" fmla="*/ 856838 w 993687"/>
                  <a:gd name="connsiteY7" fmla="*/ 154417 h 1199267"/>
                  <a:gd name="connsiteX8" fmla="*/ 839271 w 993687"/>
                  <a:gd name="connsiteY8" fmla="*/ 856840 h 1199267"/>
                  <a:gd name="connsiteX9" fmla="*/ 479277 w 993687"/>
                  <a:gd name="connsiteY9" fmla="*/ 1199267 h 1199267"/>
                  <a:gd name="connsiteX10" fmla="*/ 136849 w 993687"/>
                  <a:gd name="connsiteY10" fmla="*/ 839272 h 1199267"/>
                  <a:gd name="connsiteX11" fmla="*/ 154416 w 993687"/>
                  <a:gd name="connsiteY11" fmla="*/ 136849 h 1199267"/>
                  <a:gd name="connsiteX12" fmla="*/ 509266 w 993687"/>
                  <a:gd name="connsiteY12" fmla="*/ 156 h 119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93687" h="1199267">
                    <a:moveTo>
                      <a:pt x="496843" y="100503"/>
                    </a:moveTo>
                    <a:cubicBezTo>
                      <a:pt x="277951" y="100504"/>
                      <a:pt x="100502" y="277952"/>
                      <a:pt x="100503" y="496844"/>
                    </a:cubicBezTo>
                    <a:cubicBezTo>
                      <a:pt x="100502" y="715738"/>
                      <a:pt x="277950" y="893186"/>
                      <a:pt x="496843" y="893185"/>
                    </a:cubicBezTo>
                    <a:cubicBezTo>
                      <a:pt x="715737" y="893185"/>
                      <a:pt x="893185" y="715737"/>
                      <a:pt x="893185" y="496845"/>
                    </a:cubicBezTo>
                    <a:cubicBezTo>
                      <a:pt x="893185" y="277951"/>
                      <a:pt x="715737" y="100503"/>
                      <a:pt x="496843" y="100503"/>
                    </a:cubicBezTo>
                    <a:close/>
                    <a:moveTo>
                      <a:pt x="509266" y="156"/>
                    </a:moveTo>
                    <a:cubicBezTo>
                      <a:pt x="636380" y="3335"/>
                      <a:pt x="762280" y="55006"/>
                      <a:pt x="856839" y="154416"/>
                    </a:cubicBezTo>
                    <a:lnTo>
                      <a:pt x="856838" y="154417"/>
                    </a:lnTo>
                    <a:cubicBezTo>
                      <a:pt x="1045956" y="353237"/>
                      <a:pt x="1038091" y="667722"/>
                      <a:pt x="839271" y="856840"/>
                    </a:cubicBezTo>
                    <a:lnTo>
                      <a:pt x="479277" y="1199267"/>
                    </a:lnTo>
                    <a:lnTo>
                      <a:pt x="136849" y="839272"/>
                    </a:lnTo>
                    <a:cubicBezTo>
                      <a:pt x="-52268" y="640452"/>
                      <a:pt x="-44403" y="325967"/>
                      <a:pt x="154416" y="136849"/>
                    </a:cubicBezTo>
                    <a:cubicBezTo>
                      <a:pt x="253826" y="42291"/>
                      <a:pt x="382152" y="-3023"/>
                      <a:pt x="509266" y="1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108000" bIns="180000" anchor="ctr">
                <a:normAutofit/>
              </a:bodyPr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01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448704" y="1619101"/>
                <a:ext cx="4176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电子鼻装置的设计</a:t>
                </a: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1437592" y="2080766"/>
                <a:ext cx="3362264" cy="0"/>
              </a:xfrm>
              <a:prstGeom prst="line">
                <a:avLst/>
              </a:prstGeom>
              <a:ln w="31750">
                <a:solidFill>
                  <a:srgbClr val="2051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419976" y="2128281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73EBCA5-9E30-4E8D-8A4E-EFA60B8D4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212" y="1976422"/>
            <a:ext cx="6614598" cy="47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1712</TotalTime>
  <Words>1280</Words>
  <Application>Microsoft Office PowerPoint</Application>
  <PresentationFormat>宽屏</PresentationFormat>
  <Paragraphs>291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华文细黑</vt:lpstr>
      <vt:lpstr>宋体</vt:lpstr>
      <vt:lpstr>微软雅黑</vt:lpstr>
      <vt:lpstr>Arial</vt:lpstr>
      <vt:lpstr>Arial Narrow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Moilk Nepho</dc:creator>
  <cp:lastModifiedBy>quronghui</cp:lastModifiedBy>
  <cp:revision>565</cp:revision>
  <dcterms:created xsi:type="dcterms:W3CDTF">2019-10-24T08:46:50Z</dcterms:created>
  <dcterms:modified xsi:type="dcterms:W3CDTF">2020-01-06T04:00:21Z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