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0" r:id="rId2"/>
    <p:sldId id="389" r:id="rId3"/>
    <p:sldId id="391" r:id="rId4"/>
    <p:sldId id="392" r:id="rId5"/>
    <p:sldId id="390" r:id="rId6"/>
    <p:sldId id="393" r:id="rId7"/>
    <p:sldId id="394" r:id="rId8"/>
    <p:sldId id="395" r:id="rId9"/>
    <p:sldId id="396" r:id="rId10"/>
    <p:sldId id="398" r:id="rId11"/>
    <p:sldId id="33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C7F02"/>
    <a:srgbClr val="FF6600"/>
    <a:srgbClr val="FD9A5D"/>
    <a:srgbClr val="D9D9D9"/>
    <a:srgbClr val="0D3559"/>
    <a:srgbClr val="9C3D02"/>
    <a:srgbClr val="CCA883"/>
    <a:srgbClr val="960000"/>
    <a:srgbClr val="E3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0" autoAdjust="0"/>
    <p:restoredTop sz="77726" autoAdjust="0"/>
  </p:normalViewPr>
  <p:slideViewPr>
    <p:cSldViewPr>
      <p:cViewPr varScale="1">
        <p:scale>
          <a:sx n="117" d="100"/>
          <a:sy n="117" d="100"/>
        </p:scale>
        <p:origin x="165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8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1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6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5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0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34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7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63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23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7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2"/>
          <p:cNvSpPr txBox="1">
            <a:spLocks/>
          </p:cNvSpPr>
          <p:nvPr/>
        </p:nvSpPr>
        <p:spPr>
          <a:xfrm>
            <a:off x="1084931" y="2745942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EEG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项目进展汇报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19672" y="3507854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687" y="26225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E:\DISK-2014-11-PERSONAL\EPIC-LAB\LOGO&amp;WEB\epic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1" y="350279"/>
            <a:ext cx="1440000" cy="178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/>
          <p:nvPr/>
        </p:nvSpPr>
        <p:spPr>
          <a:xfrm>
            <a:off x="2483768" y="4124947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瞿荣辉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5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CC2540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39952" y="1356566"/>
            <a:ext cx="4723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CC2540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数据速率 </a:t>
            </a:r>
            <a:r>
              <a:rPr lang="en-US" altLang="zh-CN" sz="2000" dirty="0"/>
              <a:t>1Mbps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</a:t>
            </a:r>
            <a:r>
              <a:rPr lang="en-US" altLang="zh-CN" sz="2000" dirty="0"/>
              <a:t>,USB,UART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VCC=3.3V;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RAM=8K;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31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</a:t>
            </a:r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chip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AEEDE-52A9-41C2-9977-9C4DC71EB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2" y="1873398"/>
            <a:ext cx="2355726" cy="23557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56566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8940990" cy="104399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028" tIns="14028" rIns="14028" bIns="14028" numCol="1" spcCol="12984" rtlCol="0" anchor="ctr"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81" y="2707252"/>
            <a:ext cx="7572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3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2188592" y="3081887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88592" y="3835495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67845" y="3102041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CH559L </a:t>
              </a:r>
              <a:r>
                <a:rPr lang="zh-CN" altLang="en-US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主控问题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67845" y="3867312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几种主控优势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F3AA18-5DBF-4AAD-A0B1-4EF69CCC870E}"/>
              </a:ext>
            </a:extLst>
          </p:cNvPr>
          <p:cNvGrpSpPr/>
          <p:nvPr/>
        </p:nvGrpSpPr>
        <p:grpSpPr>
          <a:xfrm>
            <a:off x="2308571" y="1644355"/>
            <a:ext cx="894259" cy="523220"/>
            <a:chOff x="2215144" y="3018134"/>
            <a:chExt cx="1244730" cy="959255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1513E0F2-916E-478B-BD66-06A73B992835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156375AA-718A-455F-BB68-C58617C3227F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D35C10-7727-4B2B-9041-D8F976D81749}"/>
              </a:ext>
            </a:extLst>
          </p:cNvPr>
          <p:cNvGrpSpPr/>
          <p:nvPr/>
        </p:nvGrpSpPr>
        <p:grpSpPr>
          <a:xfrm>
            <a:off x="2308571" y="2359054"/>
            <a:ext cx="894259" cy="523220"/>
            <a:chOff x="2215144" y="4047039"/>
            <a:chExt cx="1244730" cy="959256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9C5802CE-5637-4726-ACD4-7A428ADCF3A7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FFDD4A19-2C83-439A-A77B-ACA3E2A2B110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75BCF5F-6FD0-4FAC-BC71-814CEFB25401}"/>
              </a:ext>
            </a:extLst>
          </p:cNvPr>
          <p:cNvGrpSpPr/>
          <p:nvPr/>
        </p:nvGrpSpPr>
        <p:grpSpPr>
          <a:xfrm>
            <a:off x="2987824" y="1664509"/>
            <a:ext cx="3857250" cy="459690"/>
            <a:chOff x="4315150" y="2341731"/>
            <a:chExt cx="3857250" cy="54005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AA3FF58-4748-4FB1-860D-1CEF798EEBCE}"/>
                </a:ext>
              </a:extLst>
            </p:cNvPr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单路</a:t>
              </a:r>
              <a:r>
                <a:rPr kumimoji="0" lang="en-US" altLang="zh-CN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D5FAA2F8-1AB4-4A33-9AEF-9B144FE2DE9A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340D21-868C-4D02-AEA5-E1AAC0580D6E}"/>
              </a:ext>
            </a:extLst>
          </p:cNvPr>
          <p:cNvGrpSpPr/>
          <p:nvPr/>
        </p:nvGrpSpPr>
        <p:grpSpPr>
          <a:xfrm>
            <a:off x="2987824" y="2390870"/>
            <a:ext cx="3857250" cy="459690"/>
            <a:chOff x="4315150" y="3035884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662836-60C2-44B1-B632-8136B3474B33}"/>
                </a:ext>
              </a:extLst>
            </p:cNvPr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>
                <a:defRPr/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多路</a:t>
              </a: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GB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504D890F-5BEA-43A2-A06A-1A03BBAD844F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7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164EC-6057-42C5-B2F9-E90EF6660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1415"/>
            <a:ext cx="3976665" cy="33040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BB239B-01BF-4974-9720-908F692E7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66" y="1419622"/>
            <a:ext cx="2401200" cy="180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F32CAB-13B7-4140-A566-650E6C4836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22" y="1398040"/>
            <a:ext cx="1440000" cy="19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6780FB-E7FC-4929-BEBF-423A255538F8}"/>
              </a:ext>
            </a:extLst>
          </p:cNvPr>
          <p:cNvSpPr/>
          <p:nvPr/>
        </p:nvSpPr>
        <p:spPr>
          <a:xfrm>
            <a:off x="5773057" y="4037485"/>
            <a:ext cx="22139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可穿戴情感机器人</a:t>
            </a:r>
            <a:endParaRPr lang="en-US" altLang="zh-CN" dirty="0"/>
          </a:p>
          <a:p>
            <a:r>
              <a:rPr lang="en-US" altLang="zh-CN" dirty="0"/>
              <a:t>&gt;&gt;</a:t>
            </a:r>
            <a:r>
              <a:rPr lang="zh-CN" altLang="en-US" dirty="0"/>
              <a:t>核心硬件设计</a:t>
            </a:r>
            <a:r>
              <a:rPr lang="en-US" altLang="zh-CN" dirty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8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lang="zh-CN" altLang="en-US" sz="12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63964C-825E-4DC2-858E-C9AC458C66A0}"/>
              </a:ext>
            </a:extLst>
          </p:cNvPr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A85CD6-20BF-4393-98C8-8B42BB29A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47" y="1308355"/>
            <a:ext cx="3219533" cy="3626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EE4E845-2419-4067-8EFA-1033F0CAD84F}"/>
              </a:ext>
            </a:extLst>
          </p:cNvPr>
          <p:cNvSpPr txBox="1"/>
          <p:nvPr/>
        </p:nvSpPr>
        <p:spPr>
          <a:xfrm>
            <a:off x="4964936" y="1779662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信号传输问题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DIN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信号线上加了一个电阻，导致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没有正常工作；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CH559L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USB_HUB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调试时，首次能识别，后面就识别不出设备；</a:t>
            </a:r>
          </a:p>
        </p:txBody>
      </p:sp>
    </p:spTree>
    <p:extLst>
      <p:ext uri="{BB962C8B-B14F-4D97-AF65-F5344CB8AC3E}">
        <p14:creationId xmlns:p14="http://schemas.microsoft.com/office/powerpoint/2010/main" val="10636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99288" y="1631578"/>
            <a:ext cx="39356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多通道</a:t>
            </a:r>
            <a:r>
              <a:rPr lang="en-US" altLang="zh-CN" dirty="0"/>
              <a:t>OK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设备正常级联；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SPI</a:t>
            </a:r>
            <a:r>
              <a:rPr lang="zh-CN" altLang="en-US" dirty="0"/>
              <a:t>正常通信，能够正常配置寄存器；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4-chip</a:t>
            </a:r>
            <a:r>
              <a:rPr lang="zh-CN" altLang="en-US" dirty="0"/>
              <a:t>，能正常输出</a:t>
            </a:r>
            <a:r>
              <a:rPr lang="en-US" altLang="zh-CN" dirty="0" err="1"/>
              <a:t>Vref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采用可充电纽扣电池进行供电。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9E0945-4FBE-4619-94E7-411ABD047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49076"/>
            <a:ext cx="4049178" cy="3686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179512" y="6904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</a:p>
        </p:txBody>
      </p:sp>
    </p:spTree>
    <p:extLst>
      <p:ext uri="{BB962C8B-B14F-4D97-AF65-F5344CB8AC3E}">
        <p14:creationId xmlns:p14="http://schemas.microsoft.com/office/powerpoint/2010/main" val="39107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换主控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179512" y="690415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硬件问题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DB6FE9-A681-49C3-BCEE-37601E5538FB}"/>
              </a:ext>
            </a:extLst>
          </p:cNvPr>
          <p:cNvSpPr txBox="1"/>
          <p:nvPr/>
        </p:nvSpPr>
        <p:spPr>
          <a:xfrm>
            <a:off x="3923928" y="1347614"/>
            <a:ext cx="47261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sz="2000" dirty="0"/>
              <a:t>主控</a:t>
            </a:r>
            <a:r>
              <a:rPr lang="en-US" altLang="zh-CN" sz="2000" dirty="0"/>
              <a:t>CH559L</a:t>
            </a:r>
            <a:r>
              <a:rPr lang="zh-CN" altLang="en-US" sz="2000" dirty="0"/>
              <a:t>关于电脑识别调试的问题；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PCB</a:t>
            </a:r>
            <a:r>
              <a:rPr lang="zh-CN" altLang="en-US" sz="2000" dirty="0"/>
              <a:t>电路设计的问题；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）主控</a:t>
            </a:r>
            <a:r>
              <a:rPr lang="en-US" altLang="zh-CN" sz="2000" dirty="0"/>
              <a:t>CH559L</a:t>
            </a:r>
            <a:r>
              <a:rPr lang="zh-CN" altLang="en-US" sz="2000" dirty="0"/>
              <a:t>芯片适配的问题；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）数据传输只能串口透传，效率低；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）采样频率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11F876-BB88-4C52-AF27-7C1892E2C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0" y="2314676"/>
            <a:ext cx="1905000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F61513-BC19-4F93-A2D3-17F8E33AE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75" y="1635646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ADS1299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3928" y="1140589"/>
            <a:ext cx="38218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ADS299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采样频率 </a:t>
            </a:r>
            <a:r>
              <a:rPr lang="en-US" altLang="zh-CN" sz="2000" dirty="0"/>
              <a:t>250Hz—16KHz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数据通信；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AVCC=5V,  AVDD=3.3V;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正常工作时，</a:t>
            </a:r>
            <a:r>
              <a:rPr lang="en-US" altLang="zh-CN" sz="2000" dirty="0" err="1"/>
              <a:t>Vref</a:t>
            </a:r>
            <a:r>
              <a:rPr lang="en-US" altLang="zh-CN" sz="2000" dirty="0"/>
              <a:t> = 4.5V</a:t>
            </a:r>
            <a:r>
              <a:rPr lang="zh-CN" altLang="en-US" sz="2000" dirty="0"/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采集前端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699C39-6BEB-4A84-AFFC-17A50467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2590225" cy="25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5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CH559L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93150" y="1491630"/>
            <a:ext cx="543680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CH559L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USB-Host</a:t>
            </a:r>
            <a:r>
              <a:rPr lang="zh-CN" altLang="en-US" sz="2000" dirty="0"/>
              <a:t>主从模式；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通信接口；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Input: AVCC=5V; Output: AVDD=3.3V;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RAM--6k; ROM—64K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主控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32B5A-D116-429F-86A3-CF89BF40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70660"/>
            <a:ext cx="1905000" cy="190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8" y="1491630"/>
            <a:ext cx="1009009" cy="1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Atmega328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51920" y="1130791"/>
            <a:ext cx="4723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Atmega328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Open Hardware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通信接口；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AVCC=5V;</a:t>
            </a:r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RAM=2K, </a:t>
            </a:r>
            <a:r>
              <a:rPr lang="zh-CN" altLang="en-US" sz="2000" dirty="0"/>
              <a:t>基于库编程；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适用于：</a:t>
            </a:r>
            <a:r>
              <a:rPr lang="en-US" altLang="zh-CN" sz="2000" dirty="0"/>
              <a:t>A/D</a:t>
            </a:r>
            <a:r>
              <a:rPr lang="zh-CN" altLang="en-US" sz="2000" dirty="0"/>
              <a:t>采样主控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237171" y="697799"/>
            <a:ext cx="123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65CFCA-BFE0-4EB7-906A-86701901E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7" y="1861071"/>
            <a:ext cx="2829560" cy="2123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AAC40-1E30-4410-97FF-38E60289B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56566"/>
            <a:ext cx="1009009" cy="1009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38964-0EF2-4E21-A5F6-15BD92962E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568905"/>
            <a:ext cx="677483" cy="5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496</Words>
  <Application>Microsoft Office PowerPoint</Application>
  <PresentationFormat>全屏显示(16:9)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epic@hust</dc:title>
  <dc:creator>epic@hust</dc:creator>
  <cp:keywords>epic@hust</cp:keywords>
  <cp:lastModifiedBy>quronghui</cp:lastModifiedBy>
  <cp:revision>498</cp:revision>
  <dcterms:created xsi:type="dcterms:W3CDTF">2015-12-11T17:46:17Z</dcterms:created>
  <dcterms:modified xsi:type="dcterms:W3CDTF">2018-12-16T07:42:16Z</dcterms:modified>
</cp:coreProperties>
</file>