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07" r:id="rId2"/>
    <p:sldId id="375" r:id="rId3"/>
    <p:sldId id="293" r:id="rId4"/>
    <p:sldId id="717" r:id="rId5"/>
    <p:sldId id="718" r:id="rId6"/>
    <p:sldId id="719" r:id="rId7"/>
    <p:sldId id="721" r:id="rId8"/>
    <p:sldId id="720" r:id="rId9"/>
    <p:sldId id="722" r:id="rId10"/>
    <p:sldId id="723" r:id="rId11"/>
    <p:sldId id="724" r:id="rId12"/>
    <p:sldId id="725" r:id="rId13"/>
    <p:sldId id="331" r:id="rId14"/>
  </p:sldIdLst>
  <p:sldSz cx="9144000" cy="5143500" type="screen16x9"/>
  <p:notesSz cx="7099300" cy="10234613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5A00"/>
    <a:srgbClr val="FEAB13"/>
    <a:srgbClr val="404040"/>
    <a:srgbClr val="FFA500"/>
    <a:srgbClr val="FF6600"/>
    <a:srgbClr val="FC7F02"/>
    <a:srgbClr val="FD9A5D"/>
    <a:srgbClr val="D9D9D9"/>
    <a:srgbClr val="0D3559"/>
    <a:srgbClr val="9C3D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7" autoAdjust="0"/>
    <p:restoredTop sz="93522" autoAdjust="0"/>
  </p:normalViewPr>
  <p:slideViewPr>
    <p:cSldViewPr>
      <p:cViewPr varScale="1">
        <p:scale>
          <a:sx n="141" d="100"/>
          <a:sy n="141" d="100"/>
        </p:scale>
        <p:origin x="89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3671B-3D5B-4616-B433-797FD0855CDF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B2E9-C970-430A-9971-7214ED8D0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100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A2B73EA-EE91-4E33-A9C1-8BF5DD7139A2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97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380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04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186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466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379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260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783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485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25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73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770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896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940074" y="4982626"/>
            <a:ext cx="8208000" cy="16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7000">
                <a:srgbClr val="ED7D31"/>
              </a:gs>
              <a:gs pos="100000">
                <a:srgbClr val="ED7D31"/>
              </a:gs>
            </a:gsLst>
            <a:lin ang="0" scaled="1"/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417841" y="114285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rgbClr val="EA540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艾瓦客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457" y="60253"/>
            <a:ext cx="486000" cy="408146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824302" y="4771044"/>
            <a:ext cx="29527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>
                <a:solidFill>
                  <a:srgbClr val="D48C5C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TM</a:t>
            </a:r>
            <a:endParaRPr lang="zh-CN" altLang="en-US" sz="600" b="1">
              <a:solidFill>
                <a:srgbClr val="D48C5C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" y="4818868"/>
            <a:ext cx="897943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6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251520" y="208003"/>
            <a:ext cx="432048" cy="419531"/>
            <a:chOff x="298460" y="987574"/>
            <a:chExt cx="288032" cy="279687"/>
          </a:xfrm>
        </p:grpSpPr>
        <p:sp>
          <p:nvSpPr>
            <p:cNvPr id="9" name="矩形 8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1594798" y="3363838"/>
            <a:ext cx="5929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0"/>
            <a:ext cx="2393156" cy="2158466"/>
          </a:xfrm>
          <a:custGeom>
            <a:avLst/>
            <a:gdLst>
              <a:gd name="connsiteX0" fmla="*/ 0 w 2393156"/>
              <a:gd name="connsiteY0" fmla="*/ 0 h 2158466"/>
              <a:gd name="connsiteX1" fmla="*/ 2393156 w 2393156"/>
              <a:gd name="connsiteY1" fmla="*/ 0 h 2158466"/>
              <a:gd name="connsiteX2" fmla="*/ 2393156 w 2393156"/>
              <a:gd name="connsiteY2" fmla="*/ 2158466 h 2158466"/>
              <a:gd name="connsiteX3" fmla="*/ 0 w 2393156"/>
              <a:gd name="connsiteY3" fmla="*/ 2158466 h 2158466"/>
              <a:gd name="connsiteX4" fmla="*/ 0 w 2393156"/>
              <a:gd name="connsiteY4" fmla="*/ 0 h 2158466"/>
              <a:gd name="connsiteX0" fmla="*/ 0 w 2393156"/>
              <a:gd name="connsiteY0" fmla="*/ 0 h 2158466"/>
              <a:gd name="connsiteX1" fmla="*/ 2393156 w 2393156"/>
              <a:gd name="connsiteY1" fmla="*/ 0 h 2158466"/>
              <a:gd name="connsiteX2" fmla="*/ 0 w 2393156"/>
              <a:gd name="connsiteY2" fmla="*/ 2158466 h 2158466"/>
              <a:gd name="connsiteX3" fmla="*/ 0 w 2393156"/>
              <a:gd name="connsiteY3" fmla="*/ 0 h 215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3156" h="2158466">
                <a:moveTo>
                  <a:pt x="0" y="0"/>
                </a:moveTo>
                <a:lnTo>
                  <a:pt x="2393156" y="0"/>
                </a:lnTo>
                <a:lnTo>
                  <a:pt x="0" y="215846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203848" y="123478"/>
            <a:ext cx="2592288" cy="239566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3C8954FA-EBB1-4A82-8B1F-0C33A596FCAC}"/>
              </a:ext>
            </a:extLst>
          </p:cNvPr>
          <p:cNvSpPr txBox="1">
            <a:spLocks/>
          </p:cNvSpPr>
          <p:nvPr/>
        </p:nvSpPr>
        <p:spPr>
          <a:xfrm>
            <a:off x="90808" y="2770609"/>
            <a:ext cx="9106399" cy="516988"/>
          </a:xfrm>
          <a:prstGeom prst="rect">
            <a:avLst/>
          </a:prstGeom>
        </p:spPr>
        <p:txBody>
          <a:bodyPr vert="horz" lIns="0" tIns="60960" rIns="0" bIns="6096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buNone/>
              <a:defRPr sz="30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en-US" altLang="zh-CN" sz="3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ithub</a:t>
            </a:r>
            <a:r>
              <a:rPr lang="en-US" altLang="zh-CN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Page </a:t>
            </a:r>
            <a:r>
              <a:rPr lang="zh-CN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搭建博客</a:t>
            </a:r>
            <a:endParaRPr lang="en-GB" sz="3200" b="1" dirty="0">
              <a:solidFill>
                <a:prstClr val="black">
                  <a:lumMod val="75000"/>
                  <a:lumOff val="2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FBF2B7B0-72E4-4B49-9B9A-26655B03E4DC}"/>
              </a:ext>
            </a:extLst>
          </p:cNvPr>
          <p:cNvSpPr txBox="1"/>
          <p:nvPr/>
        </p:nvSpPr>
        <p:spPr>
          <a:xfrm>
            <a:off x="1679243" y="4155926"/>
            <a:ext cx="5760640" cy="675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瞿荣辉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E8597A-F8B7-400D-B7D3-DD4BECF2E4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555526"/>
            <a:ext cx="1962601" cy="146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6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73760" y="200199"/>
            <a:ext cx="384225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Jekyll 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D71F10F4-7481-461D-864A-3EE1DE90243A}"/>
              </a:ext>
            </a:extLst>
          </p:cNvPr>
          <p:cNvSpPr txBox="1"/>
          <p:nvPr/>
        </p:nvSpPr>
        <p:spPr>
          <a:xfrm>
            <a:off x="179512" y="771550"/>
            <a:ext cx="120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RubyGem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A86424-1067-454D-85CC-79809E2261E4}"/>
              </a:ext>
            </a:extLst>
          </p:cNvPr>
          <p:cNvSpPr/>
          <p:nvPr/>
        </p:nvSpPr>
        <p:spPr>
          <a:xfrm>
            <a:off x="5340547" y="3219822"/>
            <a:ext cx="34918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方便安装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Jekyll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所有的依赖包。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E2C0A9-26B4-4260-A6F5-A05D5BB2D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04" y="1188884"/>
            <a:ext cx="5162135" cy="385154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787D9A7-A4C3-450E-95C7-E051E30FDDD2}"/>
              </a:ext>
            </a:extLst>
          </p:cNvPr>
          <p:cNvSpPr/>
          <p:nvPr/>
        </p:nvSpPr>
        <p:spPr>
          <a:xfrm>
            <a:off x="5335275" y="1851670"/>
            <a:ext cx="34971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1.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对 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Ruby 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组件进行打包的 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Ruby 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管理系统。</a:t>
            </a:r>
          </a:p>
        </p:txBody>
      </p:sp>
    </p:spTree>
    <p:extLst>
      <p:ext uri="{BB962C8B-B14F-4D97-AF65-F5344CB8AC3E}">
        <p14:creationId xmlns:p14="http://schemas.microsoft.com/office/powerpoint/2010/main" val="309661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73760" y="200199"/>
            <a:ext cx="384225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Jekyll 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D71F10F4-7481-461D-864A-3EE1DE90243A}"/>
              </a:ext>
            </a:extLst>
          </p:cNvPr>
          <p:cNvSpPr txBox="1"/>
          <p:nvPr/>
        </p:nvSpPr>
        <p:spPr>
          <a:xfrm>
            <a:off x="179512" y="77155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开启本地服务器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A86424-1067-454D-85CC-79809E2261E4}"/>
              </a:ext>
            </a:extLst>
          </p:cNvPr>
          <p:cNvSpPr/>
          <p:nvPr/>
        </p:nvSpPr>
        <p:spPr>
          <a:xfrm>
            <a:off x="5340547" y="2233196"/>
            <a:ext cx="34918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Refresh    : http://127.0.0.1:4001/</a:t>
            </a:r>
            <a:endParaRPr lang="zh-CN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87D9A7-A4C3-450E-95C7-E051E30FDDD2}"/>
              </a:ext>
            </a:extLst>
          </p:cNvPr>
          <p:cNvSpPr/>
          <p:nvPr/>
        </p:nvSpPr>
        <p:spPr>
          <a:xfrm>
            <a:off x="5335275" y="1851670"/>
            <a:ext cx="34971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1.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本地对博客进行修改，不用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上传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C4F86D-4F8F-4BEF-9AC9-910B199FE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28" y="1275606"/>
            <a:ext cx="4850699" cy="351984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FBEE684-1EAA-4BA4-A651-29004C896009}"/>
              </a:ext>
            </a:extLst>
          </p:cNvPr>
          <p:cNvSpPr/>
          <p:nvPr/>
        </p:nvSpPr>
        <p:spPr>
          <a:xfrm>
            <a:off x="5331992" y="3219822"/>
            <a:ext cx="34971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本地看效果，方便调试</a:t>
            </a:r>
          </a:p>
        </p:txBody>
      </p:sp>
    </p:spTree>
    <p:extLst>
      <p:ext uri="{BB962C8B-B14F-4D97-AF65-F5344CB8AC3E}">
        <p14:creationId xmlns:p14="http://schemas.microsoft.com/office/powerpoint/2010/main" val="306531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73760" y="200199"/>
            <a:ext cx="384225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push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87D9A7-A4C3-450E-95C7-E051E30FDDD2}"/>
              </a:ext>
            </a:extLst>
          </p:cNvPr>
          <p:cNvSpPr/>
          <p:nvPr/>
        </p:nvSpPr>
        <p:spPr>
          <a:xfrm>
            <a:off x="5335275" y="1851670"/>
            <a:ext cx="34971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1. Git push Project</a:t>
            </a:r>
            <a:endParaRPr lang="zh-CN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018A72-980F-4EDE-A0C7-730405C9D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59582"/>
            <a:ext cx="5201957" cy="324036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E60BA5D-2E59-4E89-A06F-4C4E2B69E005}"/>
              </a:ext>
            </a:extLst>
          </p:cNvPr>
          <p:cNvSpPr/>
          <p:nvPr/>
        </p:nvSpPr>
        <p:spPr>
          <a:xfrm>
            <a:off x="5335275" y="3363838"/>
            <a:ext cx="34971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Link : https://quronghui.github.io</a:t>
            </a:r>
            <a:endParaRPr lang="zh-CN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9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692" y="62753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2" name="矩形 1"/>
          <p:cNvSpPr/>
          <p:nvPr/>
        </p:nvSpPr>
        <p:spPr>
          <a:xfrm>
            <a:off x="0" y="0"/>
            <a:ext cx="2393156" cy="2158466"/>
          </a:xfrm>
          <a:custGeom>
            <a:avLst/>
            <a:gdLst>
              <a:gd name="connsiteX0" fmla="*/ 0 w 2393156"/>
              <a:gd name="connsiteY0" fmla="*/ 0 h 2158466"/>
              <a:gd name="connsiteX1" fmla="*/ 2393156 w 2393156"/>
              <a:gd name="connsiteY1" fmla="*/ 0 h 2158466"/>
              <a:gd name="connsiteX2" fmla="*/ 2393156 w 2393156"/>
              <a:gd name="connsiteY2" fmla="*/ 2158466 h 2158466"/>
              <a:gd name="connsiteX3" fmla="*/ 0 w 2393156"/>
              <a:gd name="connsiteY3" fmla="*/ 2158466 h 2158466"/>
              <a:gd name="connsiteX4" fmla="*/ 0 w 2393156"/>
              <a:gd name="connsiteY4" fmla="*/ 0 h 2158466"/>
              <a:gd name="connsiteX0" fmla="*/ 0 w 2393156"/>
              <a:gd name="connsiteY0" fmla="*/ 0 h 2158466"/>
              <a:gd name="connsiteX1" fmla="*/ 2393156 w 2393156"/>
              <a:gd name="connsiteY1" fmla="*/ 0 h 2158466"/>
              <a:gd name="connsiteX2" fmla="*/ 0 w 2393156"/>
              <a:gd name="connsiteY2" fmla="*/ 2158466 h 2158466"/>
              <a:gd name="connsiteX3" fmla="*/ 0 w 2393156"/>
              <a:gd name="connsiteY3" fmla="*/ 0 h 215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3156" h="2158466">
                <a:moveTo>
                  <a:pt x="0" y="0"/>
                </a:moveTo>
                <a:lnTo>
                  <a:pt x="2393156" y="0"/>
                </a:lnTo>
                <a:lnTo>
                  <a:pt x="0" y="215846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536" y="1707654"/>
            <a:ext cx="8940990" cy="104399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028" tIns="14028" rIns="14028" bIns="14028" numCol="1" spcCol="12984" rtlCol="0" anchor="ctr">
            <a:spAutoFit/>
          </a:bodyPr>
          <a:lstStyle/>
          <a:p>
            <a:pPr algn="ctr" latinLnBrk="1" hangingPunct="0">
              <a:lnSpc>
                <a:spcPct val="150000"/>
              </a:lnSpc>
            </a:pP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  <p:pic>
        <p:nvPicPr>
          <p:cNvPr id="7" name="Picture 3" descr="e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381" y="2707252"/>
            <a:ext cx="757238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39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35496" y="123478"/>
            <a:ext cx="2304256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Blog 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1EEEF6-FCDE-4340-8D19-DDD887FE3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307" y="771550"/>
            <a:ext cx="6743386" cy="432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8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57880" y="200199"/>
            <a:ext cx="38581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D71F10F4-7481-461D-864A-3EE1DE90243A}"/>
              </a:ext>
            </a:extLst>
          </p:cNvPr>
          <p:cNvSpPr txBox="1"/>
          <p:nvPr/>
        </p:nvSpPr>
        <p:spPr>
          <a:xfrm>
            <a:off x="5004048" y="1059582"/>
            <a:ext cx="1858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1. Sign up for </a:t>
            </a:r>
            <a:r>
              <a:rPr lang="en-US" altLang="zh-CN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github</a:t>
            </a:r>
            <a:endParaRPr lang="zh-CN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2893F1-A8D6-48BA-83E4-52268CF18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45" y="988593"/>
            <a:ext cx="4448038" cy="4111587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5B86A3AD-3FDE-49A6-A6CD-A672B17747B3}"/>
              </a:ext>
            </a:extLst>
          </p:cNvPr>
          <p:cNvSpPr txBox="1"/>
          <p:nvPr/>
        </p:nvSpPr>
        <p:spPr>
          <a:xfrm>
            <a:off x="5004048" y="2705832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建议使用学校邮箱进行注册</a:t>
            </a:r>
          </a:p>
        </p:txBody>
      </p:sp>
    </p:spTree>
    <p:extLst>
      <p:ext uri="{BB962C8B-B14F-4D97-AF65-F5344CB8AC3E}">
        <p14:creationId xmlns:p14="http://schemas.microsoft.com/office/powerpoint/2010/main" val="12342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57880" y="200199"/>
            <a:ext cx="38581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D71F10F4-7481-461D-864A-3EE1DE90243A}"/>
              </a:ext>
            </a:extLst>
          </p:cNvPr>
          <p:cNvSpPr txBox="1"/>
          <p:nvPr/>
        </p:nvSpPr>
        <p:spPr>
          <a:xfrm>
            <a:off x="5580112" y="1381730"/>
            <a:ext cx="3368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1. 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使用学校邮箱后可以领取学生包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B86A3AD-3FDE-49A6-A6CD-A672B17747B3}"/>
              </a:ext>
            </a:extLst>
          </p:cNvPr>
          <p:cNvSpPr txBox="1"/>
          <p:nvPr/>
        </p:nvSpPr>
        <p:spPr>
          <a:xfrm>
            <a:off x="5580112" y="1851670"/>
            <a:ext cx="2545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学生包可以领取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50$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美元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21D1EC-E2FC-4F42-BABD-40B29C97B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25489"/>
            <a:ext cx="4985552" cy="43180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A5E2455-C90A-4F82-A388-3D9A254D379B}"/>
              </a:ext>
            </a:extLst>
          </p:cNvPr>
          <p:cNvSpPr txBox="1"/>
          <p:nvPr/>
        </p:nvSpPr>
        <p:spPr>
          <a:xfrm>
            <a:off x="5585379" y="2321610"/>
            <a:ext cx="2545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3. 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用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50$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购买国外的服务器</a:t>
            </a:r>
          </a:p>
        </p:txBody>
      </p:sp>
    </p:spTree>
    <p:extLst>
      <p:ext uri="{BB962C8B-B14F-4D97-AF65-F5344CB8AC3E}">
        <p14:creationId xmlns:p14="http://schemas.microsoft.com/office/powerpoint/2010/main" val="54805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29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57880" y="200199"/>
            <a:ext cx="38581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D71F10F4-7481-461D-864A-3EE1DE90243A}"/>
              </a:ext>
            </a:extLst>
          </p:cNvPr>
          <p:cNvSpPr txBox="1"/>
          <p:nvPr/>
        </p:nvSpPr>
        <p:spPr>
          <a:xfrm>
            <a:off x="5580112" y="1381730"/>
            <a:ext cx="2666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1. </a:t>
            </a:r>
            <a:r>
              <a:rPr lang="en-US" altLang="zh-CN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DigitalOcean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购买国外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VPN</a:t>
            </a:r>
            <a:endParaRPr lang="zh-CN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B86A3AD-3FDE-49A6-A6CD-A672B17747B3}"/>
              </a:ext>
            </a:extLst>
          </p:cNvPr>
          <p:cNvSpPr txBox="1"/>
          <p:nvPr/>
        </p:nvSpPr>
        <p:spPr>
          <a:xfrm>
            <a:off x="5580112" y="1851670"/>
            <a:ext cx="178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</a:t>
            </a:r>
            <a:r>
              <a:rPr lang="en-US" altLang="zh-CN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Paypal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进行支付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5E2455-C90A-4F82-A388-3D9A254D379B}"/>
              </a:ext>
            </a:extLst>
          </p:cNvPr>
          <p:cNvSpPr txBox="1"/>
          <p:nvPr/>
        </p:nvSpPr>
        <p:spPr>
          <a:xfrm>
            <a:off x="5585379" y="2321610"/>
            <a:ext cx="2361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3. </a:t>
            </a:r>
            <a:r>
              <a:rPr lang="en-US" altLang="zh-CN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Shadowsocks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进行配置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7F5D2F-09EE-4023-A395-4044A78C0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58" y="843558"/>
            <a:ext cx="5077757" cy="315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2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29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57880" y="200199"/>
            <a:ext cx="38581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D71F10F4-7481-461D-864A-3EE1DE90243A}"/>
              </a:ext>
            </a:extLst>
          </p:cNvPr>
          <p:cNvSpPr txBox="1"/>
          <p:nvPr/>
        </p:nvSpPr>
        <p:spPr>
          <a:xfrm>
            <a:off x="5608859" y="1203598"/>
            <a:ext cx="1619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1. Fork 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一个模板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B86A3AD-3FDE-49A6-A6CD-A672B17747B3}"/>
              </a:ext>
            </a:extLst>
          </p:cNvPr>
          <p:cNvSpPr txBox="1"/>
          <p:nvPr/>
        </p:nvSpPr>
        <p:spPr>
          <a:xfrm>
            <a:off x="5608859" y="2181767"/>
            <a:ext cx="2137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Rename  </a:t>
            </a:r>
            <a:r>
              <a:rPr lang="en-US" altLang="zh-CN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respository</a:t>
            </a:r>
            <a:endParaRPr lang="zh-CN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5E2455-C90A-4F82-A388-3D9A254D379B}"/>
              </a:ext>
            </a:extLst>
          </p:cNvPr>
          <p:cNvSpPr txBox="1"/>
          <p:nvPr/>
        </p:nvSpPr>
        <p:spPr>
          <a:xfrm>
            <a:off x="5608859" y="3169921"/>
            <a:ext cx="2361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3. github_name.github.io</a:t>
            </a:r>
            <a:endParaRPr lang="zh-CN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FC4566-E731-4E58-8356-80DF860D8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014249"/>
            <a:ext cx="5256584" cy="329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4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29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57880" y="200199"/>
            <a:ext cx="38581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D71F10F4-7481-461D-864A-3EE1DE90243A}"/>
              </a:ext>
            </a:extLst>
          </p:cNvPr>
          <p:cNvSpPr txBox="1"/>
          <p:nvPr/>
        </p:nvSpPr>
        <p:spPr>
          <a:xfrm>
            <a:off x="971600" y="987574"/>
            <a:ext cx="5431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1. </a:t>
            </a:r>
            <a:r>
              <a:rPr lang="en-US" altLang="zh-CN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Github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Page 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相当于一个服务器，用于对博客资源的管理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0B7399-DEE6-490E-9B37-9C964F0B8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41" y="1973579"/>
            <a:ext cx="6350987" cy="277726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8AD0143-FDE4-4695-9FAC-79BD3CDA69A8}"/>
              </a:ext>
            </a:extLst>
          </p:cNvPr>
          <p:cNvSpPr txBox="1"/>
          <p:nvPr/>
        </p:nvSpPr>
        <p:spPr>
          <a:xfrm>
            <a:off x="971600" y="1564749"/>
            <a:ext cx="3481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</a:t>
            </a:r>
            <a:r>
              <a:rPr lang="en-US" altLang="zh-CN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Github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Clone 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项目到本地进行修改</a:t>
            </a:r>
          </a:p>
        </p:txBody>
      </p:sp>
    </p:spTree>
    <p:extLst>
      <p:ext uri="{BB962C8B-B14F-4D97-AF65-F5344CB8AC3E}">
        <p14:creationId xmlns:p14="http://schemas.microsoft.com/office/powerpoint/2010/main" val="105281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57880" y="200199"/>
            <a:ext cx="38581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 Pages + </a:t>
            </a:r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jekyll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D71F10F4-7481-461D-864A-3EE1DE90243A}"/>
              </a:ext>
            </a:extLst>
          </p:cNvPr>
          <p:cNvSpPr txBox="1"/>
          <p:nvPr/>
        </p:nvSpPr>
        <p:spPr>
          <a:xfrm>
            <a:off x="179512" y="771550"/>
            <a:ext cx="4778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1. Jekyll 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是一个简单的博客形态的静态站点生产机器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4FA977-C193-444E-A499-24288EB2C7DD}"/>
              </a:ext>
            </a:extLst>
          </p:cNvPr>
          <p:cNvSpPr/>
          <p:nvPr/>
        </p:nvSpPr>
        <p:spPr>
          <a:xfrm>
            <a:off x="179512" y="1132701"/>
            <a:ext cx="9108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</a:t>
            </a:r>
            <a:r>
              <a:rPr lang="en-US" altLang="zh-CN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Jeklly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的一个最好的特点是“关注 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blog 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本身”，一个文件夹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_posts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下进行管理，减少繁琐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D16510-719A-4145-BCBC-BACA952840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35646"/>
            <a:ext cx="6124023" cy="337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4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73760" y="200199"/>
            <a:ext cx="384225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Jekyll 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D71F10F4-7481-461D-864A-3EE1DE90243A}"/>
              </a:ext>
            </a:extLst>
          </p:cNvPr>
          <p:cNvSpPr txBox="1"/>
          <p:nvPr/>
        </p:nvSpPr>
        <p:spPr>
          <a:xfrm>
            <a:off x="179512" y="771550"/>
            <a:ext cx="707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Ruby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DA82EF-16EE-4F2B-8C44-8BDAC1814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75606"/>
            <a:ext cx="4104456" cy="373745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BA86424-1067-454D-85CC-79809E2261E4}"/>
              </a:ext>
            </a:extLst>
          </p:cNvPr>
          <p:cNvSpPr/>
          <p:nvPr/>
        </p:nvSpPr>
        <p:spPr>
          <a:xfrm>
            <a:off x="4572000" y="1491630"/>
            <a:ext cx="4427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1. Ruby 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是一种开源的面向对象程序设计的服务器端脚本语言。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08F025-9F62-4F1A-85FC-2A42719B4E5F}"/>
              </a:ext>
            </a:extLst>
          </p:cNvPr>
          <p:cNvSpPr/>
          <p:nvPr/>
        </p:nvSpPr>
        <p:spPr>
          <a:xfrm>
            <a:off x="4572000" y="2695971"/>
            <a:ext cx="44279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直接在官网下载安装</a:t>
            </a:r>
          </a:p>
        </p:txBody>
      </p:sp>
    </p:spTree>
    <p:extLst>
      <p:ext uri="{BB962C8B-B14F-4D97-AF65-F5344CB8AC3E}">
        <p14:creationId xmlns:p14="http://schemas.microsoft.com/office/powerpoint/2010/main" val="380663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falsh"/>
  <p:tag name="ISPRING_RESOURCE_PATHS_HASH_PRESENTER" val="64343fd25122d4c848f085ebede3ab4747442f4"/>
</p:tagLst>
</file>

<file path=ppt/theme/theme1.xml><?xml version="1.0" encoding="utf-8"?>
<a:theme xmlns:a="http://schemas.openxmlformats.org/drawingml/2006/main" name="第一PPT，www.1ppt.com">
  <a:themeElements>
    <a:clrScheme name="自定义 2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A500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4374</TotalTime>
  <Words>475</Words>
  <Application>Microsoft Office PowerPoint</Application>
  <PresentationFormat>全屏显示(16:9)</PresentationFormat>
  <Paragraphs>64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黑体</vt:lpstr>
      <vt:lpstr>华文中宋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quronghui</cp:lastModifiedBy>
  <cp:revision>504</cp:revision>
  <cp:lastPrinted>2017-11-06T14:21:49Z</cp:lastPrinted>
  <dcterms:created xsi:type="dcterms:W3CDTF">2015-12-11T17:46:17Z</dcterms:created>
  <dcterms:modified xsi:type="dcterms:W3CDTF">2018-12-01T01:42:57Z</dcterms:modified>
</cp:coreProperties>
</file>