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0" r:id="rId2"/>
    <p:sldId id="389" r:id="rId3"/>
    <p:sldId id="391" r:id="rId4"/>
    <p:sldId id="392" r:id="rId5"/>
    <p:sldId id="393" r:id="rId6"/>
    <p:sldId id="390" r:id="rId7"/>
    <p:sldId id="394" r:id="rId8"/>
    <p:sldId id="331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C7F02"/>
    <a:srgbClr val="FF6600"/>
    <a:srgbClr val="FD9A5D"/>
    <a:srgbClr val="D9D9D9"/>
    <a:srgbClr val="0D3559"/>
    <a:srgbClr val="9C3D02"/>
    <a:srgbClr val="CCA883"/>
    <a:srgbClr val="960000"/>
    <a:srgbClr val="E3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 autoAdjust="0"/>
    <p:restoredTop sz="77726" autoAdjust="0"/>
  </p:normalViewPr>
  <p:slideViewPr>
    <p:cSldViewPr>
      <p:cViewPr varScale="1">
        <p:scale>
          <a:sx n="117" d="100"/>
          <a:sy n="117" d="100"/>
        </p:scale>
        <p:origin x="165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5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0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34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灵敏：针对硫化物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6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7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8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6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2"/>
          <p:cNvSpPr txBox="1">
            <a:spLocks/>
          </p:cNvSpPr>
          <p:nvPr/>
        </p:nvSpPr>
        <p:spPr>
          <a:xfrm>
            <a:off x="1084931" y="2745942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CBIB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口气检测仪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3507854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687" y="26225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E:\DISK-2014-11-PERSONAL\EPIC-LAB\LOGO&amp;WEB\epic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1" y="350279"/>
            <a:ext cx="1440000" cy="17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/>
          <p:nvPr/>
        </p:nvSpPr>
        <p:spPr>
          <a:xfrm>
            <a:off x="2483768" y="4124947"/>
            <a:ext cx="4320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5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2188592" y="3081887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88592" y="3835495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67845" y="3102041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气体检测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67845" y="3867312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对重大专项的意见和建议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F3AA18-5DBF-4AAD-A0B1-4EF69CCC870E}"/>
              </a:ext>
            </a:extLst>
          </p:cNvPr>
          <p:cNvGrpSpPr/>
          <p:nvPr/>
        </p:nvGrpSpPr>
        <p:grpSpPr>
          <a:xfrm>
            <a:off x="2308571" y="1644355"/>
            <a:ext cx="894259" cy="523220"/>
            <a:chOff x="2215144" y="3018134"/>
            <a:chExt cx="1244730" cy="959255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513E0F2-916E-478B-BD66-06A73B992835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156375AA-718A-455F-BB68-C58617C3227F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D35C10-7727-4B2B-9041-D8F976D81749}"/>
              </a:ext>
            </a:extLst>
          </p:cNvPr>
          <p:cNvGrpSpPr/>
          <p:nvPr/>
        </p:nvGrpSpPr>
        <p:grpSpPr>
          <a:xfrm>
            <a:off x="2308571" y="2359053"/>
            <a:ext cx="894259" cy="508134"/>
            <a:chOff x="2215144" y="4047039"/>
            <a:chExt cx="1244730" cy="931598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9C5802CE-5637-4726-ACD4-7A428ADCF3A7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FFDD4A19-2C83-439A-A77B-ACA3E2A2B110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5BCF5F-6FD0-4FAC-BC71-814CEFB25401}"/>
              </a:ext>
            </a:extLst>
          </p:cNvPr>
          <p:cNvGrpSpPr/>
          <p:nvPr/>
        </p:nvGrpSpPr>
        <p:grpSpPr>
          <a:xfrm>
            <a:off x="2987824" y="1664509"/>
            <a:ext cx="3857250" cy="459690"/>
            <a:chOff x="4315150" y="2341731"/>
            <a:chExt cx="3857250" cy="540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AA3FF58-4748-4FB1-860D-1CEF798EEBCE}"/>
                </a:ext>
              </a:extLst>
            </p:cNvPr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嵌入式设备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D5FAA2F8-1AB4-4A33-9AEF-9B144FE2DE9A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40D21-868C-4D02-AEA5-E1AAC0580D6E}"/>
              </a:ext>
            </a:extLst>
          </p:cNvPr>
          <p:cNvGrpSpPr/>
          <p:nvPr/>
        </p:nvGrpSpPr>
        <p:grpSpPr>
          <a:xfrm>
            <a:off x="2987824" y="2390870"/>
            <a:ext cx="3857250" cy="459690"/>
            <a:chOff x="4315150" y="3035884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662836-60C2-44B1-B632-8136B3474B33}"/>
                </a:ext>
              </a:extLst>
            </p:cNvPr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嵌入式环境搭建</a:t>
              </a:r>
              <a:endParaRPr lang="en-GB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504D890F-5BEA-43A2-A06A-1A03BBAD844F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7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noProof="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 UNO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6780FB-E7FC-4929-BEBF-423A255538F8}"/>
              </a:ext>
            </a:extLst>
          </p:cNvPr>
          <p:cNvSpPr/>
          <p:nvPr/>
        </p:nvSpPr>
        <p:spPr>
          <a:xfrm>
            <a:off x="179513" y="3464688"/>
            <a:ext cx="352839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Arduino UNO  </a:t>
            </a:r>
            <a:r>
              <a:rPr lang="zh-CN" altLang="en-US" dirty="0"/>
              <a:t>开源嵌入式硬件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主控：</a:t>
            </a:r>
            <a:r>
              <a:rPr lang="en-US" altLang="zh-CN" dirty="0"/>
              <a:t> ATmega328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01C262-6ECC-4B4C-9F63-E730A7FC9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8791"/>
            <a:ext cx="2768333" cy="18478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88BF7F-39C3-458F-BA80-E47EB8D79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78" y="699542"/>
            <a:ext cx="4914201" cy="329183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0BC4733-0120-4824-92E4-FEC1280863BC}"/>
              </a:ext>
            </a:extLst>
          </p:cNvPr>
          <p:cNvSpPr/>
          <p:nvPr/>
        </p:nvSpPr>
        <p:spPr>
          <a:xfrm>
            <a:off x="4591624" y="4144928"/>
            <a:ext cx="35283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OPENBCI </a:t>
            </a:r>
            <a:r>
              <a:rPr lang="zh-CN" altLang="en-US" dirty="0"/>
              <a:t>开源硬件，针对脑电；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用的主控就是：</a:t>
            </a:r>
            <a:r>
              <a:rPr lang="en-US" altLang="zh-CN" dirty="0"/>
              <a:t> ATmega328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 pro mini</a:t>
            </a:r>
            <a:endParaRPr lang="zh-CN" altLang="en-US" sz="12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612F2-9693-469C-AAA1-173622E18EC2}"/>
              </a:ext>
            </a:extLst>
          </p:cNvPr>
          <p:cNvSpPr txBox="1"/>
          <p:nvPr/>
        </p:nvSpPr>
        <p:spPr>
          <a:xfrm>
            <a:off x="467544" y="7715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973DB0-49AB-41B0-B0E9-D83F487DB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t="20007" r="15715" b="16141"/>
          <a:stretch/>
        </p:blipFill>
        <p:spPr>
          <a:xfrm rot="16200000">
            <a:off x="71500" y="1946808"/>
            <a:ext cx="3168352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E1496F-94B4-4377-81D8-178160F5A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77851"/>
            <a:ext cx="4612496" cy="34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MQ135</a:t>
            </a:r>
            <a:endParaRPr lang="zh-CN" altLang="en-US" sz="12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612F2-9693-469C-AAA1-173622E18EC2}"/>
              </a:ext>
            </a:extLst>
          </p:cNvPr>
          <p:cNvSpPr txBox="1"/>
          <p:nvPr/>
        </p:nvSpPr>
        <p:spPr>
          <a:xfrm>
            <a:off x="467544" y="7715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0506BD-4DA3-417A-B63B-77B623F7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03442"/>
            <a:ext cx="2439812" cy="21625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D392587-0EE5-4BD1-B983-3F058A1E9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914771"/>
            <a:ext cx="3332478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嵌入式环境搭建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179512" y="6904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F8BC4-17CB-4D0B-940F-905A5C2AA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20219" r="13713" b="17928"/>
          <a:stretch/>
        </p:blipFill>
        <p:spPr>
          <a:xfrm rot="5400000">
            <a:off x="2640973" y="2213290"/>
            <a:ext cx="2323640" cy="1334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D61132-5603-4D0F-84D4-1E8787D3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93" y="1372863"/>
            <a:ext cx="1150258" cy="12303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CF5465-9021-48B3-A5F0-FF391131D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83" y="2209389"/>
            <a:ext cx="1378717" cy="12220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A19DFB-7852-422F-876E-1862380BFA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16" y="3395025"/>
            <a:ext cx="1615611" cy="12950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28C658B-A73A-40E0-925C-1E4CB1E81CE7}"/>
              </a:ext>
            </a:extLst>
          </p:cNvPr>
          <p:cNvSpPr/>
          <p:nvPr/>
        </p:nvSpPr>
        <p:spPr>
          <a:xfrm>
            <a:off x="2008822" y="2571749"/>
            <a:ext cx="906994" cy="30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A33952B-FD82-4610-85EE-A0825706D54F}"/>
              </a:ext>
            </a:extLst>
          </p:cNvPr>
          <p:cNvSpPr/>
          <p:nvPr/>
        </p:nvSpPr>
        <p:spPr>
          <a:xfrm>
            <a:off x="4779799" y="1967816"/>
            <a:ext cx="1070858" cy="308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2A91071-EFE9-4931-AE05-4BF63C825674}"/>
              </a:ext>
            </a:extLst>
          </p:cNvPr>
          <p:cNvSpPr/>
          <p:nvPr/>
        </p:nvSpPr>
        <p:spPr>
          <a:xfrm>
            <a:off x="4779799" y="3774270"/>
            <a:ext cx="930194" cy="308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AAA42B-259D-46DC-9AFA-0D903627B057}"/>
              </a:ext>
            </a:extLst>
          </p:cNvPr>
          <p:cNvSpPr txBox="1"/>
          <p:nvPr/>
        </p:nvSpPr>
        <p:spPr>
          <a:xfrm>
            <a:off x="2121397" y="2235352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799BA-6D23-4435-B2E4-2546A7DDC352}"/>
              </a:ext>
            </a:extLst>
          </p:cNvPr>
          <p:cNvSpPr txBox="1"/>
          <p:nvPr/>
        </p:nvSpPr>
        <p:spPr>
          <a:xfrm>
            <a:off x="4973312" y="1538809"/>
            <a:ext cx="54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IIC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D2DF68-2C84-4D5D-901F-B5948F4BC1F0}"/>
              </a:ext>
            </a:extLst>
          </p:cNvPr>
          <p:cNvSpPr txBox="1"/>
          <p:nvPr/>
        </p:nvSpPr>
        <p:spPr>
          <a:xfrm>
            <a:off x="4938688" y="3525023"/>
            <a:ext cx="590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70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气体检测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99D8A7A-A945-4E45-8F30-FDC34A36D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9662"/>
            <a:ext cx="1644223" cy="23246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6C68E8E-09C3-49AC-B467-040BCA4DB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1779662"/>
            <a:ext cx="1532932" cy="232463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6481B43-8530-4924-9CBD-6FEBE159B3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5114"/>
            <a:ext cx="1615439" cy="2329182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785FD798-56BF-45B1-A6A7-880C515AE3BA}"/>
              </a:ext>
            </a:extLst>
          </p:cNvPr>
          <p:cNvSpPr/>
          <p:nvPr/>
        </p:nvSpPr>
        <p:spPr>
          <a:xfrm>
            <a:off x="2024665" y="2871654"/>
            <a:ext cx="936104" cy="13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B32DB94-F465-4991-8F84-FCACF5F3B389}"/>
              </a:ext>
            </a:extLst>
          </p:cNvPr>
          <p:cNvSpPr/>
          <p:nvPr/>
        </p:nvSpPr>
        <p:spPr>
          <a:xfrm>
            <a:off x="4845907" y="2913081"/>
            <a:ext cx="936104" cy="13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0D3F55-19BA-4838-AD16-923546036A65}"/>
              </a:ext>
            </a:extLst>
          </p:cNvPr>
          <p:cNvSpPr txBox="1"/>
          <p:nvPr/>
        </p:nvSpPr>
        <p:spPr>
          <a:xfrm>
            <a:off x="519633" y="144936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没有有毒气体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8C478C-D8D3-403B-82EB-8F29D287AAD4}"/>
              </a:ext>
            </a:extLst>
          </p:cNvPr>
          <p:cNvSpPr txBox="1"/>
          <p:nvPr/>
        </p:nvSpPr>
        <p:spPr>
          <a:xfrm>
            <a:off x="3347864" y="14454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丁烷气体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E05EFF-0663-4F5D-8F28-9C38FB1C5C0B}"/>
              </a:ext>
            </a:extLst>
          </p:cNvPr>
          <p:cNvSpPr txBox="1"/>
          <p:nvPr/>
        </p:nvSpPr>
        <p:spPr>
          <a:xfrm>
            <a:off x="6372200" y="14454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最后结果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DF6EB8-DD4E-4110-8150-D6C13794B3F9}"/>
              </a:ext>
            </a:extLst>
          </p:cNvPr>
          <p:cNvSpPr txBox="1"/>
          <p:nvPr/>
        </p:nvSpPr>
        <p:spPr>
          <a:xfrm>
            <a:off x="7839899" y="268458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最大溶度值</a:t>
            </a:r>
            <a:endParaRPr lang="en-US" altLang="zh-CN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zh-CN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Grade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等级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939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282</Words>
  <Application>Microsoft Office PowerPoint</Application>
  <PresentationFormat>全屏显示(16:9)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微软雅黑</vt:lpstr>
      <vt:lpstr>Arial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epic@hust</dc:title>
  <dc:creator>epic@hust</dc:creator>
  <cp:keywords>epic@hust</cp:keywords>
  <cp:lastModifiedBy>quronghui</cp:lastModifiedBy>
  <cp:revision>499</cp:revision>
  <dcterms:created xsi:type="dcterms:W3CDTF">2015-12-11T17:46:17Z</dcterms:created>
  <dcterms:modified xsi:type="dcterms:W3CDTF">2018-12-11T14:00:51Z</dcterms:modified>
</cp:coreProperties>
</file>