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80" r:id="rId2"/>
    <p:sldId id="389" r:id="rId3"/>
    <p:sldId id="391" r:id="rId4"/>
    <p:sldId id="392" r:id="rId5"/>
    <p:sldId id="390" r:id="rId6"/>
    <p:sldId id="331" r:id="rId7"/>
  </p:sldIdLst>
  <p:sldSz cx="9144000" cy="5143500" type="screen16x9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500"/>
    <a:srgbClr val="FC7F02"/>
    <a:srgbClr val="FF6600"/>
    <a:srgbClr val="FD9A5D"/>
    <a:srgbClr val="D9D9D9"/>
    <a:srgbClr val="0D3559"/>
    <a:srgbClr val="9C3D02"/>
    <a:srgbClr val="CCA883"/>
    <a:srgbClr val="960000"/>
    <a:srgbClr val="E3F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0" autoAdjust="0"/>
    <p:restoredTop sz="77726" autoAdjust="0"/>
  </p:normalViewPr>
  <p:slideViewPr>
    <p:cSldViewPr>
      <p:cViewPr varScale="1">
        <p:scale>
          <a:sx n="117" d="100"/>
          <a:sy n="117" d="100"/>
        </p:scale>
        <p:origin x="1650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788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7451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9807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5347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2074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466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251520" y="208003"/>
            <a:ext cx="432048" cy="419531"/>
            <a:chOff x="298460" y="987574"/>
            <a:chExt cx="288032" cy="279687"/>
          </a:xfrm>
        </p:grpSpPr>
        <p:sp>
          <p:nvSpPr>
            <p:cNvPr id="9" name="矩形 8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12"/>
          <p:cNvSpPr txBox="1">
            <a:spLocks/>
          </p:cNvSpPr>
          <p:nvPr/>
        </p:nvSpPr>
        <p:spPr>
          <a:xfrm>
            <a:off x="1084931" y="2745942"/>
            <a:ext cx="6829799" cy="38774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buNone/>
              <a:defRPr sz="30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PT Sans Narrow"/>
              </a:rPr>
              <a:t>EEG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PT Sans Narrow"/>
              </a:rPr>
              <a:t>项目进展汇报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619672" y="3507854"/>
            <a:ext cx="59295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0" y="0"/>
            <a:ext cx="2393156" cy="2158466"/>
          </a:xfrm>
          <a:custGeom>
            <a:avLst/>
            <a:gdLst>
              <a:gd name="connsiteX0" fmla="*/ 0 w 2393156"/>
              <a:gd name="connsiteY0" fmla="*/ 0 h 2158466"/>
              <a:gd name="connsiteX1" fmla="*/ 2393156 w 2393156"/>
              <a:gd name="connsiteY1" fmla="*/ 0 h 2158466"/>
              <a:gd name="connsiteX2" fmla="*/ 2393156 w 2393156"/>
              <a:gd name="connsiteY2" fmla="*/ 2158466 h 2158466"/>
              <a:gd name="connsiteX3" fmla="*/ 0 w 2393156"/>
              <a:gd name="connsiteY3" fmla="*/ 2158466 h 2158466"/>
              <a:gd name="connsiteX4" fmla="*/ 0 w 2393156"/>
              <a:gd name="connsiteY4" fmla="*/ 0 h 2158466"/>
              <a:gd name="connsiteX0" fmla="*/ 0 w 2393156"/>
              <a:gd name="connsiteY0" fmla="*/ 0 h 2158466"/>
              <a:gd name="connsiteX1" fmla="*/ 2393156 w 2393156"/>
              <a:gd name="connsiteY1" fmla="*/ 0 h 2158466"/>
              <a:gd name="connsiteX2" fmla="*/ 0 w 2393156"/>
              <a:gd name="connsiteY2" fmla="*/ 2158466 h 2158466"/>
              <a:gd name="connsiteX3" fmla="*/ 0 w 2393156"/>
              <a:gd name="connsiteY3" fmla="*/ 0 h 215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3156" h="2158466">
                <a:moveTo>
                  <a:pt x="0" y="0"/>
                </a:moveTo>
                <a:lnTo>
                  <a:pt x="2393156" y="0"/>
                </a:lnTo>
                <a:lnTo>
                  <a:pt x="0" y="215846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203687" y="26225"/>
            <a:ext cx="2592288" cy="239566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2" descr="E:\DISK-2014-11-PERSONAL\EPIC-LAB\LOGO&amp;WEB\epicjp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1" y="350279"/>
            <a:ext cx="1440000" cy="178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3"/>
          <p:cNvSpPr txBox="1"/>
          <p:nvPr/>
        </p:nvSpPr>
        <p:spPr>
          <a:xfrm>
            <a:off x="2483768" y="4124947"/>
            <a:ext cx="43204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素材提供者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瞿荣辉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057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>
            <a:spLocks/>
          </p:cNvSpPr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A5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内容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FFA5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>
          <a:xfrm>
            <a:off x="2188592" y="3081887"/>
            <a:ext cx="894259" cy="496081"/>
            <a:chOff x="2215144" y="3018134"/>
            <a:chExt cx="1244730" cy="909499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018134"/>
              <a:ext cx="1066799" cy="816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03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188592" y="3835495"/>
            <a:ext cx="894259" cy="508134"/>
            <a:chOff x="2215144" y="4047039"/>
            <a:chExt cx="1244730" cy="931598"/>
          </a:xfrm>
        </p:grpSpPr>
        <p:sp>
          <p:nvSpPr>
            <p:cNvPr id="55" name="平行四边形 54"/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文本框 12"/>
            <p:cNvSpPr txBox="1"/>
            <p:nvPr/>
          </p:nvSpPr>
          <p:spPr>
            <a:xfrm>
              <a:off x="2393075" y="4047039"/>
              <a:ext cx="1066799" cy="816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04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2867845" y="3102041"/>
            <a:ext cx="3857250" cy="45969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657988" y="2424395"/>
              <a:ext cx="3514411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b="1" noProof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支撑技术</a:t>
              </a:r>
              <a:r>
                <a:rPr lang="en-US" altLang="zh-CN" b="1" noProof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</a:t>
              </a:r>
              <a:r>
                <a:rPr lang="zh-CN" altLang="en-US" b="1" noProof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可攻克的卡脖子技术</a:t>
              </a:r>
              <a:endPara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867845" y="3867312"/>
            <a:ext cx="3857250" cy="459690"/>
            <a:chOff x="4315150" y="3035884"/>
            <a:chExt cx="3857250" cy="540057"/>
          </a:xfrm>
        </p:grpSpPr>
        <p:sp>
          <p:nvSpPr>
            <p:cNvPr id="70" name="矩形 69"/>
            <p:cNvSpPr/>
            <p:nvPr/>
          </p:nvSpPr>
          <p:spPr>
            <a:xfrm>
              <a:off x="4697181" y="3118548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b="1" noProof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对重大专项的意见和建议</a:t>
              </a:r>
              <a:endPara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1" name="平行四边形 70"/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AF3AA18-5DBF-4AAD-A0B1-4EF69CCC870E}"/>
              </a:ext>
            </a:extLst>
          </p:cNvPr>
          <p:cNvGrpSpPr/>
          <p:nvPr/>
        </p:nvGrpSpPr>
        <p:grpSpPr>
          <a:xfrm>
            <a:off x="2308571" y="1644355"/>
            <a:ext cx="894259" cy="523220"/>
            <a:chOff x="2215144" y="3018134"/>
            <a:chExt cx="1244730" cy="959255"/>
          </a:xfrm>
        </p:grpSpPr>
        <p:sp>
          <p:nvSpPr>
            <p:cNvPr id="17" name="平行四边形 16">
              <a:extLst>
                <a:ext uri="{FF2B5EF4-FFF2-40B4-BE49-F238E27FC236}">
                  <a16:creationId xmlns:a16="http://schemas.microsoft.com/office/drawing/2014/main" id="{1513E0F2-916E-478B-BD66-06A73B992835}"/>
                </a:ext>
              </a:extLst>
            </p:cNvPr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文本框 11">
              <a:extLst>
                <a:ext uri="{FF2B5EF4-FFF2-40B4-BE49-F238E27FC236}">
                  <a16:creationId xmlns:a16="http://schemas.microsoft.com/office/drawing/2014/main" id="{156375AA-718A-455F-BB68-C58617C3227F}"/>
                </a:ext>
              </a:extLst>
            </p:cNvPr>
            <p:cNvSpPr txBox="1"/>
            <p:nvPr/>
          </p:nvSpPr>
          <p:spPr>
            <a:xfrm>
              <a:off x="2393075" y="3018134"/>
              <a:ext cx="1066799" cy="959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ED35C10-7727-4B2B-9041-D8F976D81749}"/>
              </a:ext>
            </a:extLst>
          </p:cNvPr>
          <p:cNvGrpSpPr/>
          <p:nvPr/>
        </p:nvGrpSpPr>
        <p:grpSpPr>
          <a:xfrm>
            <a:off x="2308571" y="2359053"/>
            <a:ext cx="894259" cy="508134"/>
            <a:chOff x="2215144" y="4047039"/>
            <a:chExt cx="1244730" cy="931598"/>
          </a:xfrm>
        </p:grpSpPr>
        <p:sp>
          <p:nvSpPr>
            <p:cNvPr id="20" name="平行四边形 19">
              <a:extLst>
                <a:ext uri="{FF2B5EF4-FFF2-40B4-BE49-F238E27FC236}">
                  <a16:creationId xmlns:a16="http://schemas.microsoft.com/office/drawing/2014/main" id="{9C5802CE-5637-4726-ACD4-7A428ADCF3A7}"/>
                </a:ext>
              </a:extLst>
            </p:cNvPr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文本框 12">
              <a:extLst>
                <a:ext uri="{FF2B5EF4-FFF2-40B4-BE49-F238E27FC236}">
                  <a16:creationId xmlns:a16="http://schemas.microsoft.com/office/drawing/2014/main" id="{FFDD4A19-2C83-439A-A77B-ACA3E2A2B110}"/>
                </a:ext>
              </a:extLst>
            </p:cNvPr>
            <p:cNvSpPr txBox="1"/>
            <p:nvPr/>
          </p:nvSpPr>
          <p:spPr>
            <a:xfrm>
              <a:off x="2393075" y="4047039"/>
              <a:ext cx="1066799" cy="816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rPr>
                <a:t>04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75BCF5F-6FD0-4FAC-BC71-814CEFB25401}"/>
              </a:ext>
            </a:extLst>
          </p:cNvPr>
          <p:cNvGrpSpPr/>
          <p:nvPr/>
        </p:nvGrpSpPr>
        <p:grpSpPr>
          <a:xfrm>
            <a:off x="2987824" y="1664509"/>
            <a:ext cx="3857250" cy="459690"/>
            <a:chOff x="4315150" y="2341731"/>
            <a:chExt cx="3857250" cy="540057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AA3FF58-4748-4FB1-860D-1CEF798EEBCE}"/>
                </a:ext>
              </a:extLst>
            </p:cNvPr>
            <p:cNvSpPr/>
            <p:nvPr/>
          </p:nvSpPr>
          <p:spPr>
            <a:xfrm>
              <a:off x="4657988" y="2424395"/>
              <a:ext cx="3514411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单路</a:t>
              </a:r>
              <a:r>
                <a:rPr kumimoji="0" lang="en-US" altLang="zh-CN" sz="1800" b="1" i="0" u="none" strike="noStrike" kern="1200" cap="none" spc="0" normalizeH="0" baseline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EEG</a:t>
              </a:r>
              <a:r>
                <a:rPr lang="zh-CN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采集设备</a:t>
              </a:r>
              <a:endParaRPr kumimoji="0" lang="en-GB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" name="平行四边形 23">
              <a:extLst>
                <a:ext uri="{FF2B5EF4-FFF2-40B4-BE49-F238E27FC236}">
                  <a16:creationId xmlns:a16="http://schemas.microsoft.com/office/drawing/2014/main" id="{D5FAA2F8-1AB4-4A33-9AEF-9B144FE2DE9A}"/>
                </a:ext>
              </a:extLst>
            </p:cNvPr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2340D21-868C-4D02-AEA5-E1AAC0580D6E}"/>
              </a:ext>
            </a:extLst>
          </p:cNvPr>
          <p:cNvGrpSpPr/>
          <p:nvPr/>
        </p:nvGrpSpPr>
        <p:grpSpPr>
          <a:xfrm>
            <a:off x="2987824" y="2390870"/>
            <a:ext cx="3857250" cy="459690"/>
            <a:chOff x="4315150" y="3035884"/>
            <a:chExt cx="3857250" cy="540057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2662836-60C2-44B1-B632-8136B3474B33}"/>
                </a:ext>
              </a:extLst>
            </p:cNvPr>
            <p:cNvSpPr/>
            <p:nvPr/>
          </p:nvSpPr>
          <p:spPr>
            <a:xfrm>
              <a:off x="4697181" y="3118548"/>
              <a:ext cx="2827147" cy="4067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lvl="0">
                <a:defRPr/>
              </a:pPr>
              <a:r>
                <a:rPr lang="zh-CN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多路</a:t>
              </a:r>
              <a:r>
                <a:rPr lang="en-US" altLang="zh-CN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EEG</a:t>
              </a:r>
              <a:r>
                <a:rPr lang="zh-CN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采集设备</a:t>
              </a:r>
              <a:endParaRPr lang="en-GB" altLang="zh-CN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平行四边形 26">
              <a:extLst>
                <a:ext uri="{FF2B5EF4-FFF2-40B4-BE49-F238E27FC236}">
                  <a16:creationId xmlns:a16="http://schemas.microsoft.com/office/drawing/2014/main" id="{504D890F-5BEA-43A2-A06A-1A03BBAD844F}"/>
                </a:ext>
              </a:extLst>
            </p:cNvPr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372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857880" y="201600"/>
            <a:ext cx="82141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noProof="0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单路</a:t>
            </a:r>
            <a:r>
              <a:rPr lang="en-US" altLang="zh-CN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EEG</a:t>
            </a:r>
            <a:r>
              <a:rPr lang="zh-CN" altLang="en-US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采集设备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A5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7544" y="81528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设备展示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35164EC-6057-42C5-B2F9-E90EF66604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91415"/>
            <a:ext cx="3976665" cy="33040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8BB239B-01BF-4974-9720-908F692E7A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966" y="1419622"/>
            <a:ext cx="2401200" cy="1800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1F32CAB-13B7-4140-A566-650E6C48361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422" y="1398040"/>
            <a:ext cx="1440000" cy="192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A6780FB-E7FC-4929-BEBF-423A255538F8}"/>
              </a:ext>
            </a:extLst>
          </p:cNvPr>
          <p:cNvSpPr/>
          <p:nvPr/>
        </p:nvSpPr>
        <p:spPr>
          <a:xfrm>
            <a:off x="5773057" y="4037485"/>
            <a:ext cx="221399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可穿戴情感机器人</a:t>
            </a:r>
            <a:endParaRPr lang="en-US" altLang="zh-CN" dirty="0"/>
          </a:p>
          <a:p>
            <a:r>
              <a:rPr lang="en-US" altLang="zh-CN" dirty="0"/>
              <a:t>&gt;&gt;</a:t>
            </a:r>
            <a:r>
              <a:rPr lang="zh-CN" altLang="en-US" dirty="0"/>
              <a:t>核心硬件设计</a:t>
            </a:r>
            <a:r>
              <a:rPr lang="en-US" altLang="zh-CN" dirty="0"/>
              <a:t>&lt;&lt;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481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/>
        </p:nvSpPr>
        <p:spPr>
          <a:xfrm>
            <a:off x="857880" y="201600"/>
            <a:ext cx="82141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lvl="0" algn="l">
              <a:defRPr/>
            </a:pPr>
            <a:r>
              <a:rPr lang="zh-CN" altLang="en-US" sz="14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单路</a:t>
            </a:r>
            <a:r>
              <a:rPr lang="en-US" altLang="zh-CN" sz="14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EEG</a:t>
            </a:r>
            <a:r>
              <a:rPr lang="zh-CN" altLang="en-US" sz="14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采集设备</a:t>
            </a:r>
            <a:endParaRPr lang="zh-CN" altLang="en-US" sz="1200" dirty="0">
              <a:solidFill>
                <a:srgbClr val="FFA5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E63964C-825E-4DC2-858E-C9AC458C66A0}"/>
              </a:ext>
            </a:extLst>
          </p:cNvPr>
          <p:cNvSpPr txBox="1"/>
          <p:nvPr/>
        </p:nvSpPr>
        <p:spPr>
          <a:xfrm>
            <a:off x="467544" y="81528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en-US" altLang="zh-CN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endParaRPr lang="zh-CN" altLang="en-US" sz="1600" b="1" dirty="0">
              <a:solidFill>
                <a:srgbClr val="FFA5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FA85CD6-20BF-4393-98C8-8B42BB29AF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47" y="1308355"/>
            <a:ext cx="3219533" cy="362605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6EE4E845-2419-4067-8EFA-1033F0CAD84F}"/>
              </a:ext>
            </a:extLst>
          </p:cNvPr>
          <p:cNvSpPr txBox="1"/>
          <p:nvPr/>
        </p:nvSpPr>
        <p:spPr>
          <a:xfrm>
            <a:off x="4964936" y="1779662"/>
            <a:ext cx="3600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已解决：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SPI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信号传输问题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DIN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信号线上加了一个电阻，导致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SPI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没有正常工作；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未解决：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CH559L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USB_HUB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调试时，首次能识别，后面就识别不出设备；</a:t>
            </a:r>
          </a:p>
        </p:txBody>
      </p:sp>
    </p:spTree>
    <p:extLst>
      <p:ext uri="{BB962C8B-B14F-4D97-AF65-F5344CB8AC3E}">
        <p14:creationId xmlns:p14="http://schemas.microsoft.com/office/powerpoint/2010/main" val="106361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>
            <a:spLocks/>
          </p:cNvSpPr>
          <p:nvPr/>
        </p:nvSpPr>
        <p:spPr>
          <a:xfrm>
            <a:off x="857880" y="201600"/>
            <a:ext cx="82141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lvl="0" algn="l">
              <a:defRPr/>
            </a:pPr>
            <a:r>
              <a:rPr lang="zh-CN" altLang="en-US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多路</a:t>
            </a:r>
            <a:r>
              <a:rPr lang="en-US" altLang="zh-CN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EEG</a:t>
            </a:r>
            <a:r>
              <a:rPr lang="zh-CN" altLang="en-US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采集设备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824181" y="1995686"/>
            <a:ext cx="393569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42900" indent="-342900">
              <a:buAutoNum type="arabicPeriod"/>
            </a:pPr>
            <a:r>
              <a:rPr lang="zh-CN" altLang="en-US" dirty="0"/>
              <a:t>设备正常级联；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SPI</a:t>
            </a:r>
            <a:r>
              <a:rPr lang="zh-CN" altLang="en-US" dirty="0"/>
              <a:t>正常通信，能够正常配置寄存器；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4-chip</a:t>
            </a:r>
            <a:r>
              <a:rPr lang="zh-CN" altLang="en-US" dirty="0"/>
              <a:t>，能正常输出</a:t>
            </a:r>
            <a:r>
              <a:rPr lang="en-US" altLang="zh-CN" dirty="0" err="1"/>
              <a:t>Vref</a:t>
            </a:r>
            <a:r>
              <a:rPr lang="en-US" altLang="zh-CN" dirty="0"/>
              <a:t>;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采用可充电纽扣电池进行供电。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39E0945-4FBE-4619-94E7-411ABD047D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49076"/>
            <a:ext cx="4049178" cy="36861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82A160FE-89B6-499E-A2EA-AA3228C79CD8}"/>
              </a:ext>
            </a:extLst>
          </p:cNvPr>
          <p:cNvSpPr txBox="1"/>
          <p:nvPr/>
        </p:nvSpPr>
        <p:spPr>
          <a:xfrm>
            <a:off x="179512" y="69041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A5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设备展示</a:t>
            </a:r>
          </a:p>
        </p:txBody>
      </p:sp>
    </p:spTree>
    <p:extLst>
      <p:ext uri="{BB962C8B-B14F-4D97-AF65-F5344CB8AC3E}">
        <p14:creationId xmlns:p14="http://schemas.microsoft.com/office/powerpoint/2010/main" val="39107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692" y="627534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2" name="矩形 1"/>
          <p:cNvSpPr/>
          <p:nvPr/>
        </p:nvSpPr>
        <p:spPr>
          <a:xfrm>
            <a:off x="0" y="0"/>
            <a:ext cx="2393156" cy="2158466"/>
          </a:xfrm>
          <a:custGeom>
            <a:avLst/>
            <a:gdLst>
              <a:gd name="connsiteX0" fmla="*/ 0 w 2393156"/>
              <a:gd name="connsiteY0" fmla="*/ 0 h 2158466"/>
              <a:gd name="connsiteX1" fmla="*/ 2393156 w 2393156"/>
              <a:gd name="connsiteY1" fmla="*/ 0 h 2158466"/>
              <a:gd name="connsiteX2" fmla="*/ 2393156 w 2393156"/>
              <a:gd name="connsiteY2" fmla="*/ 2158466 h 2158466"/>
              <a:gd name="connsiteX3" fmla="*/ 0 w 2393156"/>
              <a:gd name="connsiteY3" fmla="*/ 2158466 h 2158466"/>
              <a:gd name="connsiteX4" fmla="*/ 0 w 2393156"/>
              <a:gd name="connsiteY4" fmla="*/ 0 h 2158466"/>
              <a:gd name="connsiteX0" fmla="*/ 0 w 2393156"/>
              <a:gd name="connsiteY0" fmla="*/ 0 h 2158466"/>
              <a:gd name="connsiteX1" fmla="*/ 2393156 w 2393156"/>
              <a:gd name="connsiteY1" fmla="*/ 0 h 2158466"/>
              <a:gd name="connsiteX2" fmla="*/ 0 w 2393156"/>
              <a:gd name="connsiteY2" fmla="*/ 2158466 h 2158466"/>
              <a:gd name="connsiteX3" fmla="*/ 0 w 2393156"/>
              <a:gd name="connsiteY3" fmla="*/ 0 h 215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3156" h="2158466">
                <a:moveTo>
                  <a:pt x="0" y="0"/>
                </a:moveTo>
                <a:lnTo>
                  <a:pt x="2393156" y="0"/>
                </a:lnTo>
                <a:lnTo>
                  <a:pt x="0" y="215846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5536" y="1707654"/>
            <a:ext cx="8940990" cy="104399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4028" tIns="14028" rIns="14028" bIns="14028" numCol="1" spcCol="12984" rtlCol="0" anchor="ctr">
            <a:spAutoFit/>
          </a:bodyPr>
          <a:lstStyle/>
          <a:p>
            <a:pPr algn="ctr" latinLnBrk="1" hangingPunct="0">
              <a:lnSpc>
                <a:spcPct val="150000"/>
              </a:lnSpc>
            </a:pPr>
            <a:r>
              <a:rPr lang="zh-CN" altLang="en-US" sz="4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 descr="e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381" y="2707252"/>
            <a:ext cx="757238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839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falsh"/>
  <p:tag name="ISPRING_RESOURCE_PATHS_HASH_PRESENTER" val="64343fd25122d4c848f085ebede3ab4747442f4"/>
</p:tagLst>
</file>

<file path=ppt/theme/theme1.xml><?xml version="1.0" encoding="utf-8"?>
<a:theme xmlns:a="http://schemas.openxmlformats.org/drawingml/2006/main" name="第一PPT，www.1ppt.com">
  <a:themeElements>
    <a:clrScheme name="自定义 2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A500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4317</TotalTime>
  <Words>339</Words>
  <Application>Microsoft Office PowerPoint</Application>
  <PresentationFormat>全屏显示(16:9)</PresentationFormat>
  <Paragraphs>50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黑体</vt:lpstr>
      <vt:lpstr>微软雅黑</vt:lpstr>
      <vt:lpstr>Arial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epic@hust</dc:title>
  <dc:creator>epic@hust</dc:creator>
  <cp:keywords>epic@hust</cp:keywords>
  <cp:lastModifiedBy>quronghui</cp:lastModifiedBy>
  <cp:revision>483</cp:revision>
  <dcterms:created xsi:type="dcterms:W3CDTF">2015-12-11T17:46:17Z</dcterms:created>
  <dcterms:modified xsi:type="dcterms:W3CDTF">2018-12-11T13:08:46Z</dcterms:modified>
</cp:coreProperties>
</file>