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b08dcd07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8b08dcd07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b08dcd07_0_6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8b08dcd07_0_6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b08dcd07_0_1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days people are in panic,because of the spreading of the zombie virus around the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known,The zombie first appeared in rize,</a:t>
            </a:r>
            <a:endParaRPr/>
          </a:p>
        </p:txBody>
      </p:sp>
      <p:sp>
        <p:nvSpPr>
          <p:cNvPr id="231" name="Google Shape;231;g58b08dcd07_0_1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b08dcd07_0_18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people in brest,the most important thing is to know whether the zombie will arrive brest.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Under the consult of google map</a:t>
            </a:r>
            <a:r>
              <a:rPr lang="en"/>
              <a:t>,the shortest path from rize to brest only takes 772h(around 33 days) by foot.Will the zombies come to brest? And when will they arrive?</a:t>
            </a:r>
            <a:endParaRPr/>
          </a:p>
        </p:txBody>
      </p:sp>
      <p:sp>
        <p:nvSpPr>
          <p:cNvPr id="239" name="Google Shape;239;g58b08dcd07_0_18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b08dcd07_0_2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8b08dcd07_0_2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8b08dcd07_0_30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58b08dcd07_0_30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/>
        <p:spPr>
          <a:xfrm>
            <a:off x="403560" y="4433760"/>
            <a:ext cx="855720" cy="5036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0"/>
            <a:ext cx="9142800" cy="51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8100000">
            <a:off x="612511" y="2988399"/>
            <a:ext cx="3641240" cy="4032099"/>
          </a:xfrm>
          <a:custGeom>
            <a:rect b="b" l="l" r="r" t="t"/>
            <a:pathLst>
              <a:path extrusionOk="0" h="4029858" w="3639216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4" name="Google Shape;54;p13"/>
          <p:cNvSpPr/>
          <p:nvPr/>
        </p:nvSpPr>
        <p:spPr>
          <a:xfrm rot="8100000">
            <a:off x="-2101369" y="-475140"/>
            <a:ext cx="6496336" cy="3248168"/>
          </a:xfrm>
          <a:custGeom>
            <a:rect b="b" l="l" r="r" t="t"/>
            <a:pathLst>
              <a:path extrusionOk="0" h="3246363" w="6492725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 rot="2700000">
            <a:off x="4978697" y="-216779"/>
            <a:ext cx="5215938" cy="6467162"/>
          </a:xfrm>
          <a:custGeom>
            <a:rect b="b" l="l" r="r" t="t"/>
            <a:pathLst>
              <a:path extrusionOk="0" h="6463568" w="5213039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6" name="Google Shape;56;p13"/>
          <p:cNvPicPr preferRelativeResize="0"/>
          <p:nvPr/>
        </p:nvPicPr>
        <p:blipFill/>
        <p:spPr>
          <a:xfrm>
            <a:off x="516600" y="507960"/>
            <a:ext cx="1942919" cy="114444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/>
        <p:spPr>
          <a:xfrm>
            <a:off x="403560" y="4433760"/>
            <a:ext cx="855720" cy="503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/>
          <p:nvPr/>
        </p:nvSpPr>
        <p:spPr>
          <a:xfrm>
            <a:off x="0" y="0"/>
            <a:ext cx="9142800" cy="51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1145520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1" name="Google Shape;111;p26"/>
          <p:cNvSpPr/>
          <p:nvPr/>
        </p:nvSpPr>
        <p:spPr>
          <a:xfrm>
            <a:off x="0" y="2664720"/>
            <a:ext cx="3624265" cy="2478882"/>
          </a:xfrm>
          <a:custGeom>
            <a:rect b="b" l="l" r="r" t="t"/>
            <a:pathLst>
              <a:path extrusionOk="0" h="2478882" w="3624265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pic>
        <p:nvPicPr>
          <p:cNvPr id="112" name="Google Shape;112;p26"/>
          <p:cNvPicPr preferRelativeResize="0"/>
          <p:nvPr/>
        </p:nvPicPr>
        <p:blipFill/>
        <p:spPr>
          <a:xfrm>
            <a:off x="539640" y="3953520"/>
            <a:ext cx="122292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/>
          <p:nvPr/>
        </p:nvSpPr>
        <p:spPr>
          <a:xfrm>
            <a:off x="0" y="0"/>
            <a:ext cx="9142800" cy="75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9"/>
          <p:cNvPicPr preferRelativeResize="0"/>
          <p:nvPr/>
        </p:nvPicPr>
        <p:blipFill/>
        <p:spPr>
          <a:xfrm>
            <a:off x="403560" y="4433760"/>
            <a:ext cx="855720" cy="50364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/>
          <p:nvPr/>
        </p:nvSpPr>
        <p:spPr>
          <a:xfrm>
            <a:off x="4364750" y="518150"/>
            <a:ext cx="4348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CE5CD"/>
                </a:solidFill>
              </a:rPr>
              <a:t>Challenge 3</a:t>
            </a:r>
            <a:endParaRPr b="0" i="0" sz="48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2"/>
          <p:cNvSpPr txBox="1"/>
          <p:nvPr/>
        </p:nvSpPr>
        <p:spPr>
          <a:xfrm>
            <a:off x="4480200" y="1562725"/>
            <a:ext cx="45402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Zombie apocalypse</a:t>
            </a:r>
            <a:endParaRPr sz="3600"/>
          </a:p>
        </p:txBody>
      </p:sp>
      <p:sp>
        <p:nvSpPr>
          <p:cNvPr id="222" name="Google Shape;222;p52"/>
          <p:cNvSpPr txBox="1"/>
          <p:nvPr/>
        </p:nvSpPr>
        <p:spPr>
          <a:xfrm>
            <a:off x="4068750" y="3194050"/>
            <a:ext cx="4540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 RUNLU ,CUI YANNI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/>
          <p:nvPr/>
        </p:nvSpPr>
        <p:spPr>
          <a:xfrm>
            <a:off x="8556840" y="4749840"/>
            <a:ext cx="54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A4D2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3"/>
          <p:cNvSpPr txBox="1"/>
          <p:nvPr/>
        </p:nvSpPr>
        <p:spPr>
          <a:xfrm>
            <a:off x="3464700" y="963500"/>
            <a:ext cx="7339200" cy="4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Business undersatanding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understanding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proparation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4"/>
          <p:cNvSpPr/>
          <p:nvPr/>
        </p:nvSpPr>
        <p:spPr>
          <a:xfrm>
            <a:off x="7628040" y="214560"/>
            <a:ext cx="1126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350" u="none" cap="none" strike="noStrike">
                <a:solidFill>
                  <a:srgbClr val="A4D2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4"/>
          <p:cNvSpPr txBox="1"/>
          <p:nvPr/>
        </p:nvSpPr>
        <p:spPr>
          <a:xfrm>
            <a:off x="403050" y="134350"/>
            <a:ext cx="3262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pic>
        <p:nvPicPr>
          <p:cNvPr id="235" name="Google Shape;235;p54"/>
          <p:cNvPicPr preferRelativeResize="0"/>
          <p:nvPr/>
        </p:nvPicPr>
        <p:blipFill/>
        <p:spPr>
          <a:xfrm>
            <a:off x="6389750" y="996375"/>
            <a:ext cx="2455150" cy="38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4"/>
          <p:cNvSpPr txBox="1"/>
          <p:nvPr/>
        </p:nvSpPr>
        <p:spPr>
          <a:xfrm>
            <a:off x="403050" y="1631475"/>
            <a:ext cx="6117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 August 18th,zombies virus occured in Rize,and only one day they swept across the whole city.210000 people have become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Zombies and quickly spread around.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5"/>
          <p:cNvSpPr/>
          <p:nvPr/>
        </p:nvSpPr>
        <p:spPr>
          <a:xfrm>
            <a:off x="7628040" y="214560"/>
            <a:ext cx="1126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350" u="none" cap="none" strike="noStrike">
                <a:solidFill>
                  <a:srgbClr val="A4D2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5"/>
          <p:cNvSpPr txBox="1"/>
          <p:nvPr/>
        </p:nvSpPr>
        <p:spPr>
          <a:xfrm>
            <a:off x="403050" y="134350"/>
            <a:ext cx="3262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243" name="Google Shape;243;p55"/>
          <p:cNvSpPr txBox="1"/>
          <p:nvPr/>
        </p:nvSpPr>
        <p:spPr>
          <a:xfrm>
            <a:off x="403050" y="841900"/>
            <a:ext cx="64548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1.Will the zombie come to brest?</a:t>
            </a:r>
            <a:endParaRPr sz="2400"/>
          </a:p>
        </p:txBody>
      </p:sp>
      <p:pic>
        <p:nvPicPr>
          <p:cNvPr id="244" name="Google Shape;244;p55"/>
          <p:cNvPicPr preferRelativeResize="0"/>
          <p:nvPr/>
        </p:nvPicPr>
        <p:blipFill/>
        <p:spPr>
          <a:xfrm>
            <a:off x="992600" y="1466350"/>
            <a:ext cx="7512226" cy="32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/>
          <p:nvPr/>
        </p:nvSpPr>
        <p:spPr>
          <a:xfrm>
            <a:off x="7628040" y="214560"/>
            <a:ext cx="1126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350" u="none" cap="none" strike="noStrike">
                <a:solidFill>
                  <a:srgbClr val="A4D2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6"/>
          <p:cNvSpPr txBox="1"/>
          <p:nvPr/>
        </p:nvSpPr>
        <p:spPr>
          <a:xfrm>
            <a:off x="403050" y="134350"/>
            <a:ext cx="3262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251" name="Google Shape;251;p56"/>
          <p:cNvSpPr txBox="1"/>
          <p:nvPr/>
        </p:nvSpPr>
        <p:spPr>
          <a:xfrm>
            <a:off x="403050" y="841900"/>
            <a:ext cx="64548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2.How can we save our world?</a:t>
            </a:r>
            <a:endParaRPr sz="2400"/>
          </a:p>
        </p:txBody>
      </p:sp>
      <p:pic>
        <p:nvPicPr>
          <p:cNvPr id="252" name="Google Shape;252;p56"/>
          <p:cNvPicPr preferRelativeResize="0"/>
          <p:nvPr/>
        </p:nvPicPr>
        <p:blipFill/>
        <p:spPr>
          <a:xfrm>
            <a:off x="1120425" y="1864800"/>
            <a:ext cx="3262800" cy="174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6"/>
          <p:cNvPicPr preferRelativeResize="0"/>
          <p:nvPr/>
        </p:nvPicPr>
        <p:blipFill/>
        <p:spPr>
          <a:xfrm>
            <a:off x="5597700" y="1722125"/>
            <a:ext cx="2030350" cy="20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7"/>
          <p:cNvSpPr/>
          <p:nvPr/>
        </p:nvSpPr>
        <p:spPr>
          <a:xfrm>
            <a:off x="7628040" y="214560"/>
            <a:ext cx="1126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350" u="none" cap="none" strike="noStrike">
                <a:solidFill>
                  <a:srgbClr val="A4D2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7"/>
          <p:cNvSpPr txBox="1"/>
          <p:nvPr/>
        </p:nvSpPr>
        <p:spPr>
          <a:xfrm>
            <a:off x="271900" y="281525"/>
            <a:ext cx="3965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7"/>
          <p:cNvSpPr txBox="1"/>
          <p:nvPr/>
        </p:nvSpPr>
        <p:spPr>
          <a:xfrm>
            <a:off x="135950" y="78875"/>
            <a:ext cx="735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Business undersatanding </a:t>
            </a:r>
            <a:endParaRPr/>
          </a:p>
        </p:txBody>
      </p:sp>
      <p:sp>
        <p:nvSpPr>
          <p:cNvPr id="261" name="Google Shape;261;p57"/>
          <p:cNvSpPr txBox="1"/>
          <p:nvPr/>
        </p:nvSpPr>
        <p:spPr>
          <a:xfrm>
            <a:off x="790750" y="1094100"/>
            <a:ext cx="79635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Beginning date :18th August,2019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zombies will travel the world on foot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zombies can only survive 15 days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They can not cross the area where the altitude difference between two edges of a cell is higher or equal to 10 degrees.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the zombie inviding,the human in that area can kill some zombies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