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4" autoAdjust="0"/>
    <p:restoredTop sz="86964" autoAdjust="0"/>
  </p:normalViewPr>
  <p:slideViewPr>
    <p:cSldViewPr snapToGrid="0">
      <p:cViewPr>
        <p:scale>
          <a:sx n="80" d="100"/>
          <a:sy n="80" d="100"/>
        </p:scale>
        <p:origin x="-30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E482B-F200-4AD1-8B37-C2C9EB78F7A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5D876-7538-43CD-8AC6-26588C1CA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661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5D876-7538-43CD-8AC6-26588C1CA6E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291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上图中基本上囊括了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中多线程各重要知识点。掌握了上图中的各知识点，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中的多线程也就基本上掌握了。主要包括：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线程具有五中基本状态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新建状态（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当线程对象对创建后，即进入了新建状态，如：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 t = new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MyThread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就绪状态（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Runnable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当调用线程对象的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t.start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），线程即进入就绪状态。处于就绪状态的线程，只是说明此线程已经做好了准备，随时等待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调度执行，并不是说执行了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t.start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此线程立即就会执行；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运行状态（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开始调度处于就绪状态的线程时，此时线程才得以真正执行，即进入到运行状态。注：就绪状态是进入到运行状态的唯一入口，也就是说，线程要想进入运行状态执行，首先必须处于就绪状态中；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阻塞状态（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Blocked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处于运行状态中的线程由于某种原因，暂时放弃对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的使用权，停止执行，此时进入阻塞状态，直到其进入到就绪状态，才 有机会再次被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调用以进入到运行状态。根据阻塞产生的原因不同，阻塞状态又可以分为三种：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等待阻塞：运行状态中的线程执行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方法，使本线程进入到等待阻塞状态；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同步阻塞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线程在获取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同步锁失败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因为锁被其它线程所占用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，它会进入同步阻塞状态；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其他阻塞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通过调用线程的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sleep()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或发出了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请求时，线程会进入到阻塞状态。当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sleep()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状态超时、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等待线程终止或者超时、或者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处理完毕时，线程重新转入就绪状态。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死亡状态（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线程执行完了或者因异常退出了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方法，该线程结束生命周期。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Interrupt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JDK1.0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中，可以用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方法来终止，但是现在这种方法已经被禁用了，改用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interrupt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</a:t>
            </a:r>
          </a:p>
          <a:p>
            <a:pPr latinLnBrk="0"/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Thread.interrupt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方法不会中断一个正在运行的线程。它的作用是，在线程受到阻塞时抛出一个中断信号，这样线程就得以退出阻塞的状态。更确切的说，如果线程被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Object.wait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Thread.join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Thread.sleep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三种方法之一阻塞，那么，它将接收到一个中断异常（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InterruptedException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），从而提早地终结被阻塞状态。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5D876-7538-43CD-8AC6-26588C1CA6E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460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如上所示，继承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类，通过重写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方法定义了一个新的线程类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MyThread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方法的方法体代表了线程需要完成的任务，称之为线程执行体。当创建此线程类对象时一个新的线程得以创建，并进入到线程新建状态。通过调用线程对象引用的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方法，使得该线程进入到就绪状态，此时此线程并不一定会马上得以执行，这取决于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调度时机。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5D876-7538-43CD-8AC6-26588C1CA6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419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Runnable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接口，并重写该接口的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方法同样是线程执行体，创建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Runnable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实现类的实例，并以此实例作为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来创建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对象才是真正的线程对象。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5D876-7538-43CD-8AC6-26588C1CA6E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247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Runnable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接口，并重写该接口的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方法同样是线程执行体，创建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Runnable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实现类的实例，并以此实例作为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来创建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对象才是真正的线程对象。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并不是一启动线程（调用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方法）就执行这个线程，而是进入就绪状态，什么时候运行要看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2: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虽然两种方法都可行，但是最好还是用第一种方法，因为使用接口灵活性好，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中时单继承、多实现。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5D876-7538-43CD-8AC6-26588C1CA6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405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也就是说，当执行到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方法时，会首先判断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是否存在，存在则执行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方法，也就是实现了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Runnable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接口并重写了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方法的类中的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方法。但是上述给到的列子中，由于多态的存在，根本就没有执行到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方法，而是直接先执行了运行时类型即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MyThread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名字解释：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关键字：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简单地讲，一个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 Method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代码的接口。一个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 Method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是这样一个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的方法：该方法的实现由非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语言实现，比如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。这个特征并非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所特有，很多其它的编程语言都有这一机制，比如在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＋＋中，你可以用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 "C"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告知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＋＋编译器去调用一个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的函数。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详细解释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http://blog.csdn.net/wike163/article/details/6635321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5D876-7538-43CD-8AC6-26588C1CA6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666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此处需要特别注意的是：当调用线程的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方法时，线程从运行状态转换为就绪状态，但接下来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调度就绪状态中的哪个线程具有一定的随机性，因此，可能会出现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线程调用了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方法后，接下来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仍然调度了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线程的情况。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5D876-7538-43CD-8AC6-26588C1CA6E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98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5D876-7538-43CD-8AC6-26588C1CA6E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355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5D876-7538-43CD-8AC6-26588C1CA6E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128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DFC1B15-814C-47DB-A647-1AED69AEA38F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5B99D70-31FE-4D3E-9EA8-184CCE555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44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1B15-814C-47DB-A647-1AED69AEA38F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9D70-31FE-4D3E-9EA8-184CCE555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04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1B15-814C-47DB-A647-1AED69AEA38F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9D70-31FE-4D3E-9EA8-184CCE555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825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1B15-814C-47DB-A647-1AED69AEA38F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9D70-31FE-4D3E-9EA8-184CCE555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955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1B15-814C-47DB-A647-1AED69AEA38F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9D70-31FE-4D3E-9EA8-184CCE555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073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1B15-814C-47DB-A647-1AED69AEA38F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9D70-31FE-4D3E-9EA8-184CCE555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248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1B15-814C-47DB-A647-1AED69AEA38F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9D70-31FE-4D3E-9EA8-184CCE555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715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DFC1B15-814C-47DB-A647-1AED69AEA38F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9D70-31FE-4D3E-9EA8-184CCE555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488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DFC1B15-814C-47DB-A647-1AED69AEA38F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9D70-31FE-4D3E-9EA8-184CCE555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53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1B15-814C-47DB-A647-1AED69AEA38F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9D70-31FE-4D3E-9EA8-184CCE555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88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1B15-814C-47DB-A647-1AED69AEA38F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9D70-31FE-4D3E-9EA8-184CCE555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92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1B15-814C-47DB-A647-1AED69AEA38F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9D70-31FE-4D3E-9EA8-184CCE555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34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1B15-814C-47DB-A647-1AED69AEA38F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9D70-31FE-4D3E-9EA8-184CCE555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56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1B15-814C-47DB-A647-1AED69AEA38F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9D70-31FE-4D3E-9EA8-184CCE555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0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1B15-814C-47DB-A647-1AED69AEA38F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9D70-31FE-4D3E-9EA8-184CCE555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03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1B15-814C-47DB-A647-1AED69AEA38F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9D70-31FE-4D3E-9EA8-184CCE555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1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1B15-814C-47DB-A647-1AED69AEA38F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9D70-31FE-4D3E-9EA8-184CCE555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57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DFC1B15-814C-47DB-A647-1AED69AEA38F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5B99D70-31FE-4D3E-9EA8-184CCE555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84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8711" y="1268461"/>
            <a:ext cx="8825658" cy="2677648"/>
          </a:xfrm>
        </p:spPr>
        <p:txBody>
          <a:bodyPr/>
          <a:lstStyle/>
          <a:p>
            <a:r>
              <a:rPr lang="en-US" altLang="zh-CN" sz="8000" b="1" dirty="0" smtClean="0">
                <a:blipFill>
                  <a:blip r:embed="rId2"/>
                  <a:stretch>
                    <a:fillRect/>
                  </a:stretch>
                </a:blipFill>
                <a:latin typeface="造字工房俊雅锐宋体验版常规体" pitchFamily="50" charset="-122"/>
                <a:ea typeface="造字工房俊雅锐宋体验版常规体" pitchFamily="50" charset="-122"/>
              </a:rPr>
              <a:t>  Hello </a:t>
            </a:r>
            <a:r>
              <a:rPr lang="en-US" altLang="zh-CN" sz="8000" b="1" dirty="0" err="1" smtClean="0">
                <a:blipFill>
                  <a:blip r:embed="rId2"/>
                  <a:stretch>
                    <a:fillRect/>
                  </a:stretch>
                </a:blipFill>
                <a:latin typeface="造字工房俊雅锐宋体验版常规体" pitchFamily="50" charset="-122"/>
                <a:ea typeface="造字工房俊雅锐宋体验版常规体" pitchFamily="50" charset="-122"/>
              </a:rPr>
              <a:t>Ehcache</a:t>
            </a:r>
            <a:endParaRPr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92101" y="4362638"/>
            <a:ext cx="8825658" cy="1681901"/>
          </a:xfrm>
        </p:spPr>
        <p:txBody>
          <a:bodyPr>
            <a:normAutofit lnSpcReduction="10000"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zh-CN" altLang="en-US" dirty="0" smtClean="0">
                <a:solidFill>
                  <a:srgbClr val="FFFFFF">
                    <a:lumMod val="8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成功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不是梦  起步在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今天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zh-CN" altLang="en-US" cap="none" dirty="0" smtClean="0">
                <a:solidFill>
                  <a:srgbClr val="FFFFFF">
                    <a:lumMod val="95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                                                                                 </a:t>
            </a:r>
            <a:endParaRPr lang="en-US" altLang="zh-CN" cap="none" dirty="0" smtClean="0">
              <a:solidFill>
                <a:srgbClr val="FFFFFF">
                  <a:lumMod val="95000"/>
                </a:srgb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en-US" altLang="zh-CN" cap="none" dirty="0">
              <a:solidFill>
                <a:srgbClr val="FFFFFF">
                  <a:lumMod val="95000"/>
                </a:srgb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en-US" altLang="zh-CN" cap="none" dirty="0" smtClean="0">
              <a:solidFill>
                <a:srgbClr val="FFFFFF">
                  <a:lumMod val="95000"/>
                </a:srgb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en-US" altLang="zh-CN" cap="none" dirty="0">
              <a:solidFill>
                <a:srgbClr val="FFFFFF">
                  <a:lumMod val="95000"/>
                </a:srgb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cap="none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                                                                                              </a:t>
            </a:r>
            <a:r>
              <a:rPr lang="zh-CN" altLang="en-US" cap="none" dirty="0" smtClean="0">
                <a:latin typeface="等线" panose="02010600030101010101" pitchFamily="2" charset="-122"/>
                <a:ea typeface="等线" panose="02010600030101010101" pitchFamily="2" charset="-122"/>
              </a:rPr>
              <a:t>郑</a:t>
            </a:r>
            <a:r>
              <a:rPr lang="zh-CN" altLang="en-US" cap="none" dirty="0">
                <a:latin typeface="等线" panose="02010600030101010101" pitchFamily="2" charset="-122"/>
                <a:ea typeface="等线" panose="02010600030101010101" pitchFamily="2" charset="-122"/>
              </a:rPr>
              <a:t>永龙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zh-CN" altLang="en-US" cap="none" dirty="0">
              <a:solidFill>
                <a:srgbClr val="FFFFFF">
                  <a:lumMod val="85000"/>
                </a:srgb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1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77643" y="2446316"/>
            <a:ext cx="3835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</a:rPr>
              <a:t>下课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01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50831" y="782200"/>
            <a:ext cx="6176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何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为</a:t>
            </a:r>
            <a:r>
              <a:rPr lang="en-US" altLang="zh-CN" sz="2400" b="1" dirty="0" err="1" smtClean="0">
                <a:solidFill>
                  <a:schemeClr val="bg1"/>
                </a:solidFill>
              </a:rPr>
              <a:t>Ehcache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?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37008" y="1413986"/>
            <a:ext cx="8752936" cy="147732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Ehcache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实现的开源分布式缓存框架，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EhCache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可以有效地减轻数据库的负载，可以让数据保存在不同服务器的内存中，在需要数据的时候可以快速存取。同时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EhCache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扩展非常简单，官方提供的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配置方式有好几种。你可以通过声明配置、在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xml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中配置、在程序里配置或者调用构造方法时传入不同的参数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官渡版本：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ehcacahe-2.10.0.jar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26" name="Picture 2" descr="http://dl.iteye.com/upload/attachment/0068/9564/7c190eee-cddf-3ab5-9a9d-fc9c94c1e7e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008" y="2851952"/>
            <a:ext cx="7608873" cy="30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37008" y="5895502"/>
            <a:ext cx="770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>
                <a:solidFill>
                  <a:schemeClr val="bg1"/>
                </a:solidFill>
              </a:rPr>
              <a:t>推荐链接：</a:t>
            </a:r>
            <a:r>
              <a:rPr lang="en-US" altLang="zh-CN" dirty="0">
                <a:solidFill>
                  <a:schemeClr val="bg1"/>
                </a:solidFill>
              </a:rPr>
              <a:t>http://raychase.iteye.com/blog/1545906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66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6922" y="748144"/>
            <a:ext cx="8787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</a:rPr>
              <a:t>Ehcache</a:t>
            </a:r>
            <a:r>
              <a:rPr lang="zh-CN" altLang="en-US" sz="2400" b="1" dirty="0">
                <a:solidFill>
                  <a:schemeClr val="bg1"/>
                </a:solidFill>
              </a:rPr>
              <a:t>配置文件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375" y="1355995"/>
            <a:ext cx="9890612" cy="455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63375" y="5913912"/>
            <a:ext cx="906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defaultCache</a:t>
            </a:r>
            <a:r>
              <a:rPr lang="zh-CN" altLang="en-US" dirty="0">
                <a:solidFill>
                  <a:schemeClr val="bg1"/>
                </a:solidFill>
              </a:rPr>
              <a:t> 默认缓存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有些没有被配置的缓存对象将使用默认缓存</a:t>
            </a:r>
          </a:p>
        </p:txBody>
      </p:sp>
    </p:spTree>
    <p:extLst>
      <p:ext uri="{BB962C8B-B14F-4D97-AF65-F5344CB8AC3E}">
        <p14:creationId xmlns:p14="http://schemas.microsoft.com/office/powerpoint/2010/main" val="184115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5054" y="918326"/>
            <a:ext cx="90846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name: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缓存名称。 </a:t>
            </a:r>
            <a:b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 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maxElementsInMemory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：缓存最大个数。 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maxElementsOnDisk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：硬盘最大缓存个数。</a:t>
            </a:r>
            <a:b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 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eternal: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对象是否永久有效，一但设置了，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timeout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将不起作用。 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overflowToDisk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：当内存中对象数量达到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maxElementsInMemory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时，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Ehcache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将会对象写到磁盘中。</a:t>
            </a:r>
            <a:b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 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timeToIdleSeconds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：设置对象在失效前的允许闲置时间（单位：秒）。仅当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eternal=false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对象不是永久有效时使用，可选属性，默认值是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，也就是可闲置时间无穷大。 </a:t>
            </a:r>
            <a:b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 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timeToLiveSeconds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：设置对象在失效前允许存活时间（单位：秒）。最大时间介于创建时间和失效时间之间。仅当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eternal=false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对象不是永久有效时使用，默认是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0.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，也就是对象存活时间无穷大。 </a:t>
            </a:r>
            <a:b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diskPersistent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：是否缓存虚拟机重启期数据</a:t>
            </a:r>
            <a:b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 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diskExpiryThreadIntervalSeconds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：磁盘失效线程运行时间间隔，默认是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120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秒。 </a:t>
            </a:r>
            <a:b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 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memoryStoreEvictionPolicy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：当达到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maxElementsInMemory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限制时，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Ehcache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将会根据指定的策略去清理内存。默认策略是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LRU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（最近最少使用）。你可以设置为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FIFO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（先进先出）或是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LFU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（较少使用）。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83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37930" y="896047"/>
            <a:ext cx="8752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构建缓存管理器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439" y="2339156"/>
            <a:ext cx="8342683" cy="1516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89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93922" y="639737"/>
            <a:ext cx="8752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获取缓存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433" y="1230946"/>
            <a:ext cx="8494581" cy="4822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6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23987" y="646730"/>
            <a:ext cx="8752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设置</a:t>
            </a:r>
            <a:r>
              <a:rPr lang="zh-CN" altLang="en-US" sz="2400" b="1" dirty="0">
                <a:solidFill>
                  <a:schemeClr val="bg1"/>
                </a:solidFill>
              </a:rPr>
              <a:t>、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获取、删除缓存数据                                 清除缓存                         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427" y="1258784"/>
            <a:ext cx="4748929" cy="4582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084" y="1674422"/>
            <a:ext cx="5296612" cy="143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57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06210" y="726096"/>
            <a:ext cx="8752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Ehcache</a:t>
            </a:r>
            <a:r>
              <a: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sz="20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Mybatis</a:t>
            </a:r>
            <a:endParaRPr lang="zh-CN" altLang="en-US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593" y="1519081"/>
            <a:ext cx="9676432" cy="229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95229" y="4310743"/>
            <a:ext cx="7671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ehcache-core-2.5.2.jar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mybatis-ehcache-1.0.3.jar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83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37930" y="896047"/>
            <a:ext cx="8752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Ehcache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分布式缓存集群</a:t>
            </a:r>
            <a:endParaRPr lang="zh-CN" altLang="en-US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4430" y="1498037"/>
            <a:ext cx="6139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主要有两种方式：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RMI</a:t>
            </a:r>
            <a:r>
              <a: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方式和</a:t>
            </a:r>
            <a:r>
              <a:rPr lang="en-US" altLang="zh-CN" sz="16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Jgroups</a:t>
            </a:r>
            <a:r>
              <a:rPr lang="zh-CN" altLang="en-US" sz="16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方式，以</a:t>
            </a:r>
            <a:r>
              <a:rPr lang="en-US" altLang="zh-CN" sz="160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JGroups</a:t>
            </a:r>
            <a:r>
              <a:rPr lang="zh-CN" altLang="en-US" sz="16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方式为例</a:t>
            </a:r>
            <a:endParaRPr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825" y="2566049"/>
            <a:ext cx="9410095" cy="333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73182" y="2090465"/>
            <a:ext cx="5902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引入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jgroup_top.xml</a:t>
            </a:r>
            <a:endParaRPr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92" y="3414263"/>
            <a:ext cx="9462429" cy="946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54429" y="3075709"/>
            <a:ext cx="4838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为每个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  <a:r>
              <a: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添加</a:t>
            </a:r>
            <a:r>
              <a:rPr lang="en-US" altLang="zh-CN" sz="16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cacheEventListener</a:t>
            </a:r>
            <a:endParaRPr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308" y="4607626"/>
            <a:ext cx="3990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jgroup_top.xml</a:t>
            </a:r>
            <a:r>
              <a: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配置</a:t>
            </a:r>
            <a:r>
              <a:rPr lang="en-US" altLang="zh-CN" sz="16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r>
              <a: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地址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420" y="4931335"/>
            <a:ext cx="9462428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816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9553</TotalTime>
  <Words>1070</Words>
  <Application>Microsoft Office PowerPoint</Application>
  <PresentationFormat>自定义</PresentationFormat>
  <Paragraphs>61</Paragraphs>
  <Slides>10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离子会议室</vt:lpstr>
      <vt:lpstr>  Hello Ehcache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JAVA多线程学习分享（一）</dc:title>
  <dc:creator>崔博文</dc:creator>
  <cp:lastModifiedBy>Lenovo</cp:lastModifiedBy>
  <cp:revision>66</cp:revision>
  <dcterms:created xsi:type="dcterms:W3CDTF">2017-03-06T08:17:36Z</dcterms:created>
  <dcterms:modified xsi:type="dcterms:W3CDTF">2017-05-09T12:42:39Z</dcterms:modified>
</cp:coreProperties>
</file>