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0"/>
    <p:restoredTop sz="93631"/>
  </p:normalViewPr>
  <p:slideViewPr>
    <p:cSldViewPr snapToGrid="0" snapToObjects="1">
      <p:cViewPr varScale="1">
        <p:scale>
          <a:sx n="101" d="100"/>
          <a:sy n="101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04974-312C-914A-A561-C7C2052AD4B6}" type="datetimeFigureOut">
              <a:rPr kumimoji="1" lang="zh-CN" altLang="en-US" smtClean="0"/>
              <a:t>2017/6/22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18C5B-8BB3-E046-9002-19DD88FE14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71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pring.io/spring-boot/docs/1.5.4.RELEASE/reference/htm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初识</a:t>
            </a:r>
            <a:r>
              <a:rPr kumimoji="1" lang="en-US" altLang="zh-CN" dirty="0" smtClean="0"/>
              <a:t> Spring Boot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爱好者：张守伟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4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一句话解释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针对基于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框架的应用的新玩法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4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官方解释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可以创建独立运行的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应用</a:t>
            </a:r>
            <a:endParaRPr lang="en-US" altLang="zh-CN" dirty="0"/>
          </a:p>
          <a:p>
            <a:r>
              <a:rPr lang="zh-CN" altLang="en-US" dirty="0" smtClean="0"/>
              <a:t>可内嵌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(Tomcat</a:t>
            </a:r>
            <a:r>
              <a:rPr lang="zh-CN" altLang="en-US" dirty="0"/>
              <a:t>、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，无需用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包部署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</a:t>
            </a:r>
            <a:endParaRPr lang="en-US" altLang="zh-CN" dirty="0"/>
          </a:p>
          <a:p>
            <a:r>
              <a:rPr lang="zh-CN" altLang="en-US" dirty="0" smtClean="0"/>
              <a:t>提供一体化的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依赖项以简化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类型应用的配置</a:t>
            </a:r>
            <a:endParaRPr lang="en-US" altLang="zh-CN" dirty="0"/>
          </a:p>
          <a:p>
            <a:r>
              <a:rPr lang="zh-CN" altLang="en-US" dirty="0" smtClean="0"/>
              <a:t>自动化配置</a:t>
            </a:r>
            <a:endParaRPr lang="en-US" altLang="zh-CN" dirty="0"/>
          </a:p>
          <a:p>
            <a:r>
              <a:rPr lang="zh-CN" altLang="en-US" dirty="0" smtClean="0"/>
              <a:t>提供可用于生产环境的附加特性，如应用信息监控、健康检查等</a:t>
            </a:r>
            <a:endParaRPr lang="en-US" altLang="zh-CN" dirty="0" smtClean="0"/>
          </a:p>
          <a:p>
            <a:r>
              <a:rPr lang="zh-CN" altLang="en-US" dirty="0" smtClean="0"/>
              <a:t>可做到零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配置；做相同的事，写更少的代码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8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 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创建一个基于</a:t>
            </a:r>
            <a:r>
              <a:rPr kumimoji="1" lang="en-US" altLang="zh-CN" dirty="0" err="1" smtClean="0"/>
              <a:t>SpringMVC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SpringBoot</a:t>
            </a:r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创建一个普通的</a:t>
            </a:r>
            <a:r>
              <a:rPr kumimoji="1" lang="en-US" altLang="zh-CN" dirty="0" err="1" smtClean="0"/>
              <a:t>SpringBoot</a:t>
            </a:r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5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HelloWorld</a:t>
            </a:r>
            <a:r>
              <a:rPr kumimoji="1" lang="zh-CN" altLang="en-US" dirty="0" smtClean="0"/>
              <a:t>感想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提高开发效率，只需关心业务相关代码，可快速做出应用原型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充分发挥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框架的特性，自动注入，可完全注解化配置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依赖</a:t>
            </a:r>
            <a:endParaRPr kumimoji="1" lang="en-US" altLang="zh-CN" dirty="0" smtClean="0"/>
          </a:p>
          <a:p>
            <a:r>
              <a:rPr kumimoji="1" lang="zh-CN" altLang="en-US" dirty="0" smtClean="0"/>
              <a:t>插拔式组件，一个</a:t>
            </a:r>
            <a:r>
              <a:rPr kumimoji="1" lang="en-US" altLang="zh-CN" dirty="0" smtClean="0"/>
              <a:t>starter</a:t>
            </a:r>
            <a:r>
              <a:rPr kumimoji="1" lang="zh-CN" altLang="en-US" dirty="0" smtClean="0"/>
              <a:t>搞定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框架构建</a:t>
            </a:r>
            <a:r>
              <a:rPr kumimoji="1" lang="zh-CN" altLang="en-US" b="1" dirty="0" smtClean="0"/>
              <a:t>微服务</a:t>
            </a:r>
            <a:r>
              <a:rPr kumimoji="1" lang="zh-CN" altLang="en-US" dirty="0" smtClean="0"/>
              <a:t>的基石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如果是</a:t>
            </a:r>
            <a:r>
              <a:rPr kumimoji="1" lang="en-US" altLang="zh-CN" dirty="0" smtClean="0"/>
              <a:t>jar</a:t>
            </a:r>
            <a:r>
              <a:rPr kumimoji="1" lang="zh-CN" altLang="en-US" dirty="0" smtClean="0"/>
              <a:t>包型应用，一切从</a:t>
            </a:r>
            <a:r>
              <a:rPr kumimoji="1" lang="en-US" altLang="zh-CN" dirty="0" err="1" smtClean="0"/>
              <a:t>SpringApplication.run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开始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0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SpringBoot</a:t>
            </a:r>
            <a:r>
              <a:rPr kumimoji="1" lang="zh-CN" altLang="en-US" dirty="0" smtClean="0"/>
              <a:t>应用以</a:t>
            </a:r>
            <a:r>
              <a:rPr kumimoji="1" lang="en-US" altLang="zh-CN" dirty="0" smtClean="0"/>
              <a:t>Jar</a:t>
            </a:r>
            <a:r>
              <a:rPr kumimoji="1" lang="zh-CN" altLang="en-US" dirty="0" smtClean="0"/>
              <a:t>包运行原理初探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@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SpringBootApplication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p</a:t>
            </a:r>
            <a:r>
              <a:rPr kumimoji="1" lang="en-US" altLang="zh-CN" dirty="0" smtClean="0"/>
              <a:t>ublic class App {</a:t>
            </a:r>
          </a:p>
          <a:p>
            <a:pPr marL="0" indent="0">
              <a:buNone/>
            </a:pPr>
            <a:r>
              <a:rPr kumimoji="1" lang="en-US" altLang="zh-CN" dirty="0" smtClean="0"/>
              <a:t>        public void static main(String[] </a:t>
            </a:r>
            <a:r>
              <a:rPr kumimoji="1" lang="en-US" altLang="zh-CN" dirty="0" err="1" smtClean="0"/>
              <a:t>args</a:t>
            </a:r>
            <a:r>
              <a:rPr kumimoji="1" lang="en-US" altLang="zh-CN" dirty="0" smtClean="0"/>
              <a:t>) {</a:t>
            </a:r>
          </a:p>
          <a:p>
            <a:pPr marL="914400" lvl="2" indent="0">
              <a:buNone/>
            </a:pPr>
            <a:r>
              <a:rPr kumimoji="1" lang="en-US" altLang="zh-CN" dirty="0" err="1" smtClean="0"/>
              <a:t>SpringApplication.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run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App.class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args</a:t>
            </a:r>
            <a:r>
              <a:rPr kumimoji="1" lang="en-US" altLang="zh-CN" dirty="0" smtClean="0"/>
              <a:t>);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}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6334" y="5587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79603" y="512233"/>
            <a:ext cx="3793066" cy="100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收集各种条件和回调接口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例如，</a:t>
            </a:r>
            <a:r>
              <a:rPr kumimoji="1" lang="en-US" altLang="zh-CN" dirty="0" err="1" smtClean="0"/>
              <a:t>ApplicationContextIntializer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ApplicationListener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79603" y="2683933"/>
            <a:ext cx="2895600" cy="100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创建并准备</a:t>
            </a:r>
            <a:r>
              <a:rPr kumimoji="1" lang="en-US" altLang="zh-CN" dirty="0" smtClean="0"/>
              <a:t>Environment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40401" y="2683933"/>
            <a:ext cx="3793066" cy="100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创建并初始化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ApplicationContext</a:t>
            </a:r>
            <a:r>
              <a:rPr kumimoji="1" lang="zh-CN" altLang="en-US" dirty="0" smtClean="0"/>
              <a:t>例如，设置</a:t>
            </a:r>
            <a:r>
              <a:rPr kumimoji="1" lang="en-US" altLang="zh-CN" dirty="0" smtClean="0"/>
              <a:t>Environment</a:t>
            </a:r>
            <a:r>
              <a:rPr kumimoji="1" lang="zh-CN" altLang="en-US" dirty="0" smtClean="0"/>
              <a:t>，加载配置等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40401" y="4720166"/>
            <a:ext cx="3793066" cy="100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refresh</a:t>
            </a:r>
          </a:p>
          <a:p>
            <a:pPr algn="ctr"/>
            <a:r>
              <a:rPr kumimoji="1" lang="en-US" altLang="zh-CN" dirty="0" err="1" smtClean="0"/>
              <a:t>ApplicationContext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完成最终程序启动</a:t>
            </a:r>
            <a:endParaRPr kumimoji="1" lang="zh-CN" altLang="en-US" dirty="0"/>
          </a:p>
        </p:txBody>
      </p:sp>
      <p:sp>
        <p:nvSpPr>
          <p:cNvPr id="9" name="连接器 8"/>
          <p:cNvSpPr/>
          <p:nvPr/>
        </p:nvSpPr>
        <p:spPr>
          <a:xfrm>
            <a:off x="10566400" y="4859865"/>
            <a:ext cx="1320800" cy="7281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4" idx="6"/>
            <a:endCxn id="5" idx="1"/>
          </p:cNvCxnSpPr>
          <p:nvPr/>
        </p:nvCxnSpPr>
        <p:spPr>
          <a:xfrm>
            <a:off x="1210734" y="1015999"/>
            <a:ext cx="668869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2"/>
            <a:endCxn id="6" idx="0"/>
          </p:cNvCxnSpPr>
          <p:nvPr/>
        </p:nvCxnSpPr>
        <p:spPr>
          <a:xfrm flipH="1">
            <a:off x="3327403" y="1519766"/>
            <a:ext cx="448733" cy="11641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6" idx="3"/>
            <a:endCxn id="7" idx="1"/>
          </p:cNvCxnSpPr>
          <p:nvPr/>
        </p:nvCxnSpPr>
        <p:spPr>
          <a:xfrm>
            <a:off x="4775203" y="3187700"/>
            <a:ext cx="96519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2"/>
            <a:endCxn id="8" idx="0"/>
          </p:cNvCxnSpPr>
          <p:nvPr/>
        </p:nvCxnSpPr>
        <p:spPr>
          <a:xfrm>
            <a:off x="7636934" y="3691466"/>
            <a:ext cx="0" cy="10287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8" idx="3"/>
            <a:endCxn id="9" idx="2"/>
          </p:cNvCxnSpPr>
          <p:nvPr/>
        </p:nvCxnSpPr>
        <p:spPr>
          <a:xfrm flipV="1">
            <a:off x="9533467" y="5223932"/>
            <a:ext cx="1032933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90402" y="1896017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通告</a:t>
            </a:r>
            <a:r>
              <a:rPr kumimoji="1" lang="en-US" altLang="zh-CN" dirty="0" smtClean="0"/>
              <a:t> started()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endCxn id="21" idx="1"/>
          </p:cNvCxnSpPr>
          <p:nvPr/>
        </p:nvCxnSpPr>
        <p:spPr>
          <a:xfrm>
            <a:off x="3551769" y="2080683"/>
            <a:ext cx="9386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22400" y="4720166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通告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environmentPrepared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26" name="直线箭头连接符 25"/>
          <p:cNvCxnSpPr/>
          <p:nvPr/>
        </p:nvCxnSpPr>
        <p:spPr>
          <a:xfrm flipH="1">
            <a:off x="4021085" y="3187699"/>
            <a:ext cx="1226095" cy="1532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十字箭头标注 26"/>
          <p:cNvSpPr/>
          <p:nvPr/>
        </p:nvSpPr>
        <p:spPr>
          <a:xfrm>
            <a:off x="3585639" y="1827456"/>
            <a:ext cx="448733" cy="418585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十字箭头标注 27"/>
          <p:cNvSpPr/>
          <p:nvPr/>
        </p:nvSpPr>
        <p:spPr>
          <a:xfrm>
            <a:off x="5022813" y="2978405"/>
            <a:ext cx="448733" cy="418585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533467" y="3970173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通告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contextPrepared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通告 </a:t>
            </a:r>
            <a:r>
              <a:rPr kumimoji="1" lang="en-US" altLang="zh-CN" dirty="0" err="1" smtClean="0"/>
              <a:t>contextLoaded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1" name="直线箭头连接符 30"/>
          <p:cNvCxnSpPr/>
          <p:nvPr/>
        </p:nvCxnSpPr>
        <p:spPr>
          <a:xfrm flipV="1">
            <a:off x="7609835" y="4182788"/>
            <a:ext cx="1923632" cy="46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十字箭头标注 31"/>
          <p:cNvSpPr/>
          <p:nvPr/>
        </p:nvSpPr>
        <p:spPr>
          <a:xfrm>
            <a:off x="7385469" y="3973496"/>
            <a:ext cx="448733" cy="418585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212667" y="6096000"/>
            <a:ext cx="294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执行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CommandLineRunner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通告</a:t>
            </a:r>
            <a:r>
              <a:rPr kumimoji="1" lang="en-US" altLang="zh-CN" dirty="0" smtClean="0"/>
              <a:t> finished()</a:t>
            </a:r>
            <a:endParaRPr kumimoji="1" lang="zh-CN" altLang="en-US" dirty="0"/>
          </a:p>
        </p:txBody>
      </p:sp>
      <p:cxnSp>
        <p:nvCxnSpPr>
          <p:cNvPr id="35" name="直线箭头连接符 34"/>
          <p:cNvCxnSpPr/>
          <p:nvPr/>
        </p:nvCxnSpPr>
        <p:spPr>
          <a:xfrm flipH="1">
            <a:off x="9922933" y="5223932"/>
            <a:ext cx="127000" cy="872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十字箭头标注 35"/>
          <p:cNvSpPr/>
          <p:nvPr/>
        </p:nvSpPr>
        <p:spPr>
          <a:xfrm>
            <a:off x="9802321" y="5048709"/>
            <a:ext cx="448733" cy="418585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7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学习参考文档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http://docs.spring.io/spring-boot/docs/1.5.4.RELEASE/reference/html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SpringBoot</a:t>
            </a:r>
            <a:r>
              <a:rPr kumimoji="1" lang="en-US" altLang="zh-CN" dirty="0" smtClean="0"/>
              <a:t> In Action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17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希望将来的项目能用</a:t>
            </a:r>
            <a:r>
              <a:rPr kumimoji="1" lang="zh-CN" altLang="en-US" smtClean="0"/>
              <a:t>到如此优秀的技术！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25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151</TotalTime>
  <Words>284</Words>
  <Application>Microsoft Macintosh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Corbel</vt:lpstr>
      <vt:lpstr>DengXian</vt:lpstr>
      <vt:lpstr>华文楷体</vt:lpstr>
      <vt:lpstr>视差</vt:lpstr>
      <vt:lpstr>初识 Spring Boot</vt:lpstr>
      <vt:lpstr>一句话解释</vt:lpstr>
      <vt:lpstr>Spring官方解释</vt:lpstr>
      <vt:lpstr>Hello World</vt:lpstr>
      <vt:lpstr>HelloWorld感想</vt:lpstr>
      <vt:lpstr>SpringBoot应用以Jar包运行原理初探</vt:lpstr>
      <vt:lpstr>PowerPoint 演示文稿</vt:lpstr>
      <vt:lpstr>学习参考文档</vt:lpstr>
      <vt:lpstr>谢谢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 Spring Boot</dc:title>
  <dc:creator>Microsoft Office 用户</dc:creator>
  <cp:lastModifiedBy>Microsoft Office 用户</cp:lastModifiedBy>
  <cp:revision>41</cp:revision>
  <dcterms:created xsi:type="dcterms:W3CDTF">2017-06-21T11:29:59Z</dcterms:created>
  <dcterms:modified xsi:type="dcterms:W3CDTF">2017-06-21T23:12:22Z</dcterms:modified>
</cp:coreProperties>
</file>