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370" r:id="rId3"/>
    <p:sldId id="276" r:id="rId4"/>
    <p:sldId id="382" r:id="rId5"/>
    <p:sldId id="383" r:id="rId6"/>
    <p:sldId id="389" r:id="rId7"/>
    <p:sldId id="391" r:id="rId8"/>
    <p:sldId id="390" r:id="rId9"/>
    <p:sldId id="385" r:id="rId10"/>
    <p:sldId id="384" r:id="rId11"/>
    <p:sldId id="388" r:id="rId12"/>
    <p:sldId id="392" r:id="rId13"/>
    <p:sldId id="291" r:id="rId14"/>
    <p:sldId id="381" r:id="rId15"/>
  </p:sldIdLst>
  <p:sldSz cx="12188825" cy="6858000"/>
  <p:notesSz cx="6858000" cy="9144000"/>
  <p:defaultTextStyle>
    <a:defPPr rtl="0"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5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12" y="60"/>
      </p:cViewPr>
      <p:guideLst>
        <p:guide pos="395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79"/>
        <p:guide pos="2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2017/7/21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27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3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8565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t>2017/7/21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2244" y="1268760"/>
            <a:ext cx="6360160" cy="16560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浅谈许可与菜单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52970" y="4239895"/>
            <a:ext cx="4038600" cy="172593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安帅</a:t>
            </a:r>
            <a:endParaRPr lang="zh-CN" altLang="zh-CN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548680"/>
            <a:ext cx="2672847" cy="7805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查询脚本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844824"/>
            <a:ext cx="87479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SELECT * FROM rbac_menu WHERE `name`='</a:t>
            </a:r>
            <a:r>
              <a:rPr lang="zh-CN" altLang="en-US" dirty="0"/>
              <a:t>业务数据管理</a:t>
            </a:r>
            <a:r>
              <a:rPr lang="en-US" altLang="zh-CN" dirty="0"/>
              <a:t>';</a:t>
            </a:r>
          </a:p>
          <a:p>
            <a:endParaRPr lang="en-US" altLang="zh-CN" dirty="0"/>
          </a:p>
          <a:p>
            <a:r>
              <a:rPr lang="en-US" altLang="zh-CN" dirty="0"/>
              <a:t>SELECT * FROM rbac_menu WHERE id='M000000000';</a:t>
            </a:r>
          </a:p>
          <a:p>
            <a:r>
              <a:rPr lang="en-US" altLang="zh-CN" dirty="0"/>
              <a:t>SELECT * FROM rbac_menu WHERE id='M100000006';</a:t>
            </a:r>
          </a:p>
          <a:p>
            <a:endParaRPr lang="en-US" altLang="zh-CN" dirty="0"/>
          </a:p>
          <a:p>
            <a:r>
              <a:rPr lang="en-US" altLang="zh-CN" dirty="0"/>
              <a:t>SELECT * FROM rbac_menu WHERE id2='W100000005';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1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548680"/>
            <a:ext cx="2672847" cy="7805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查询脚本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844824"/>
            <a:ext cx="78646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（来个多级的！！！）</a:t>
            </a:r>
            <a:endParaRPr lang="en-US" altLang="zh-CN" dirty="0"/>
          </a:p>
          <a:p>
            <a:r>
              <a:rPr lang="en-US" altLang="zh-CN" dirty="0"/>
              <a:t>SELECT * FROM rbac_menu;</a:t>
            </a:r>
          </a:p>
          <a:p>
            <a:endParaRPr lang="en-US" altLang="zh-CN" dirty="0"/>
          </a:p>
          <a:p>
            <a:r>
              <a:rPr lang="en-US" altLang="zh-CN" dirty="0"/>
              <a:t>SELECT * FROM rbac_menu WHERE id='M000000000';</a:t>
            </a:r>
          </a:p>
          <a:p>
            <a:r>
              <a:rPr lang="en-US" altLang="zh-CN" dirty="0"/>
              <a:t>SELECT * FROM rbac_menu WHERE id='M100000005';</a:t>
            </a:r>
          </a:p>
          <a:p>
            <a:r>
              <a:rPr lang="en-US" altLang="zh-CN" dirty="0"/>
              <a:t>SELECT * FROM rbac_menu WHERE id='M000000003';</a:t>
            </a:r>
          </a:p>
          <a:p>
            <a:r>
              <a:rPr lang="en-US" altLang="zh-CN" dirty="0"/>
              <a:t>SELECT * FROM rbac_menu WHERE id='C000000011';</a:t>
            </a:r>
          </a:p>
          <a:p>
            <a:r>
              <a:rPr lang="en-US" altLang="zh-CN" dirty="0"/>
              <a:t>SELECT * FROM rbac_menu WHERE id='C011000001</a:t>
            </a:r>
            <a:r>
              <a:rPr lang="en-US" altLang="zh-CN" dirty="0" smtClean="0"/>
              <a:t>';</a:t>
            </a:r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rbac_menu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rbac_group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548680"/>
            <a:ext cx="2672847" cy="7805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查询脚本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2204864"/>
            <a:ext cx="9023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</a:t>
            </a:r>
            <a:r>
              <a:rPr lang="en-US" altLang="zh-CN" dirty="0" err="1"/>
              <a:t>rbac_menu</a:t>
            </a:r>
            <a:r>
              <a:rPr lang="en-US" altLang="zh-CN" dirty="0"/>
              <a:t> WHERE layer='0';</a:t>
            </a:r>
          </a:p>
          <a:p>
            <a:endParaRPr lang="en-US" altLang="zh-CN" dirty="0"/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rbac_menu</a:t>
            </a:r>
            <a:r>
              <a:rPr lang="en-US" altLang="zh-CN" dirty="0"/>
              <a:t> WHERE </a:t>
            </a:r>
            <a:r>
              <a:rPr lang="en-US" altLang="zh-CN" dirty="0" err="1"/>
              <a:t>parent_id</a:t>
            </a:r>
            <a:r>
              <a:rPr lang="en-US" altLang="zh-CN" dirty="0"/>
              <a:t>='M000000000';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rbac_menu</a:t>
            </a:r>
            <a:r>
              <a:rPr lang="en-US" altLang="zh-CN" dirty="0"/>
              <a:t> WHERE </a:t>
            </a:r>
            <a:r>
              <a:rPr lang="en-US" altLang="zh-CN" dirty="0" err="1"/>
              <a:t>parent_id</a:t>
            </a:r>
            <a:r>
              <a:rPr lang="en-US" altLang="zh-CN" dirty="0"/>
              <a:t>='M100000006';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rbac_menu</a:t>
            </a:r>
            <a:r>
              <a:rPr lang="en-US" altLang="zh-CN" dirty="0"/>
              <a:t> WHERE </a:t>
            </a:r>
            <a:r>
              <a:rPr lang="en-US" altLang="zh-CN" dirty="0" err="1"/>
              <a:t>parent_id</a:t>
            </a:r>
            <a:r>
              <a:rPr lang="en-US" altLang="zh-CN" dirty="0"/>
              <a:t>='C000000003';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6960" y="2132856"/>
            <a:ext cx="477393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457200" indent="-457200">
              <a:lnSpc>
                <a:spcPct val="150000"/>
              </a:lnSpc>
              <a:buFont typeface="+mj-lt"/>
              <a:buAutoNum type="arabicPeriod"/>
              <a:defRPr sz="2800"/>
            </a:lvl1pPr>
          </a:lstStyle>
          <a:p>
            <a:pPr marL="0" indent="0">
              <a:buNone/>
            </a:pPr>
            <a:r>
              <a:rPr lang="zh-CN" altLang="en-US" sz="7200" b="1" dirty="0"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谢谢观看！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94012" y="836712"/>
            <a:ext cx="266429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rbac_permission</a:t>
            </a:r>
            <a:endParaRPr lang="zh-CN" altLang="en-US" sz="1800" dirty="0"/>
          </a:p>
        </p:txBody>
      </p:sp>
      <p:sp>
        <p:nvSpPr>
          <p:cNvPr id="5" name="圆角矩形 4"/>
          <p:cNvSpPr/>
          <p:nvPr/>
        </p:nvSpPr>
        <p:spPr>
          <a:xfrm>
            <a:off x="2494012" y="3390023"/>
            <a:ext cx="2664296" cy="5430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rbac_role</a:t>
            </a:r>
            <a:endParaRPr lang="zh-CN" altLang="en-US" sz="1800" dirty="0"/>
          </a:p>
        </p:txBody>
      </p:sp>
      <p:sp>
        <p:nvSpPr>
          <p:cNvPr id="6" name="圆角矩形 5"/>
          <p:cNvSpPr/>
          <p:nvPr/>
        </p:nvSpPr>
        <p:spPr>
          <a:xfrm>
            <a:off x="405780" y="2132856"/>
            <a:ext cx="2592288" cy="6150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rbac_role_permission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670476" y="1444596"/>
            <a:ext cx="324036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rbac_menu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7787" y="4383891"/>
            <a:ext cx="2520281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rbac_user_role</a:t>
            </a:r>
            <a:endParaRPr lang="zh-CN" altLang="en-US" sz="1800" dirty="0"/>
          </a:p>
        </p:txBody>
      </p:sp>
      <p:sp>
        <p:nvSpPr>
          <p:cNvPr id="15" name="圆角矩形 14"/>
          <p:cNvSpPr/>
          <p:nvPr/>
        </p:nvSpPr>
        <p:spPr>
          <a:xfrm>
            <a:off x="2494012" y="5553237"/>
            <a:ext cx="2664296" cy="5400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rbac_user</a:t>
            </a:r>
            <a:endParaRPr lang="zh-CN" altLang="en-US" sz="1800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41884" y="1268760"/>
            <a:ext cx="1152128" cy="7200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62128" y="1062764"/>
            <a:ext cx="1292696" cy="4485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701924" y="3724520"/>
            <a:ext cx="792088" cy="5040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03612" y="2647413"/>
            <a:ext cx="570148" cy="6936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03612" y="4905051"/>
            <a:ext cx="432048" cy="6415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创建功能菜单，菜单获取不到机构信息</a:t>
            </a:r>
            <a:endParaRPr lang="en-US" altLang="zh-CN" dirty="0" smtClean="0"/>
          </a:p>
          <a:p>
            <a:r>
              <a:rPr lang="zh-CN" altLang="en-US" dirty="0" smtClean="0"/>
              <a:t>一次菜单调整的时候，调整之后左侧菜单获取失败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06792" y="908720"/>
            <a:ext cx="4705759" cy="1288256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type="body" idx="1"/>
          </p:nvPr>
        </p:nvSpPr>
        <p:spPr>
          <a:xfrm>
            <a:off x="2133972" y="2167961"/>
            <a:ext cx="5634990" cy="1727081"/>
          </a:xfrm>
        </p:spPr>
        <p:txBody>
          <a:bodyPr rtlCol="0"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 smtClean="0">
              <a:sym typeface="+mn-ea"/>
            </a:endParaRPr>
          </a:p>
          <a:p>
            <a:pPr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>
                <a:sym typeface="+mn-ea"/>
              </a:rPr>
              <a:t>一</a:t>
            </a:r>
            <a:r>
              <a:rPr lang="zh-CN" altLang="en-US" sz="3200" dirty="0" smtClean="0">
                <a:sym typeface="+mn-ea"/>
              </a:rPr>
              <a:t>、许可分配</a:t>
            </a:r>
            <a:endParaRPr lang="en-US" altLang="zh-CN" sz="3200" dirty="0" smtClean="0">
              <a:sym typeface="+mn-ea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200" dirty="0" smtClean="0">
                <a:sym typeface="+mn-ea"/>
              </a:rPr>
              <a:t>二、菜单设置</a:t>
            </a:r>
            <a:endParaRPr lang="en-US" altLang="zh-CN" sz="32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3812" y="692696"/>
            <a:ext cx="27494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许可分配图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308249"/>
            <a:ext cx="8889602" cy="47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796" y="260648"/>
            <a:ext cx="2744855" cy="92452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查看脚本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7828" y="1700808"/>
            <a:ext cx="104070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-- </a:t>
            </a:r>
            <a:r>
              <a:rPr lang="zh-CN" altLang="en-US" sz="1400" dirty="0"/>
              <a:t>许可  </a:t>
            </a:r>
            <a:r>
              <a:rPr lang="en-US" altLang="zh-CN" sz="1400" dirty="0"/>
              <a:t>type</a:t>
            </a:r>
            <a:r>
              <a:rPr lang="zh-CN" altLang="en-US" sz="1400" dirty="0"/>
              <a:t>：</a:t>
            </a:r>
            <a:r>
              <a:rPr lang="en-US" altLang="zh-CN" sz="1400" dirty="0"/>
              <a:t>01</a:t>
            </a:r>
            <a:r>
              <a:rPr lang="zh-CN" altLang="en-US" sz="1400" dirty="0"/>
              <a:t>为功能菜单，</a:t>
            </a:r>
            <a:r>
              <a:rPr lang="en-US" altLang="zh-CN" sz="1400" dirty="0"/>
              <a:t>02</a:t>
            </a:r>
            <a:r>
              <a:rPr lang="zh-CN" altLang="en-US" sz="1400" dirty="0"/>
              <a:t>为流程菜单</a:t>
            </a:r>
          </a:p>
          <a:p>
            <a:r>
              <a:rPr lang="en-US" altLang="zh-CN" sz="1400" dirty="0"/>
              <a:t>SELECT * from rbac_permission WHERE id NOT in(SELECT id from rbac_permission WHERE `name` LIKE '%</a:t>
            </a:r>
            <a:r>
              <a:rPr lang="zh-CN" altLang="en-US" sz="1400" dirty="0"/>
              <a:t>岗</a:t>
            </a:r>
            <a:r>
              <a:rPr lang="en-US" altLang="zh-CN" sz="1400" dirty="0"/>
              <a:t>%');</a:t>
            </a:r>
          </a:p>
          <a:p>
            <a:r>
              <a:rPr lang="en-US" altLang="zh-CN" sz="1400" dirty="0"/>
              <a:t>SELECT * from rbac_permission WHERE `name` LIKE '%</a:t>
            </a:r>
            <a:r>
              <a:rPr lang="zh-CN" altLang="en-US" sz="1400" dirty="0"/>
              <a:t>岗</a:t>
            </a:r>
            <a:r>
              <a:rPr lang="en-US" altLang="zh-CN" sz="1400" dirty="0"/>
              <a:t>%'</a:t>
            </a:r>
          </a:p>
          <a:p>
            <a:endParaRPr lang="en-US" altLang="zh-CN" sz="1400" dirty="0"/>
          </a:p>
          <a:p>
            <a:r>
              <a:rPr lang="en-US" altLang="zh-CN" sz="1400" dirty="0"/>
              <a:t>-- </a:t>
            </a:r>
            <a:r>
              <a:rPr lang="zh-CN" altLang="en-US" sz="1400" dirty="0"/>
              <a:t>角色：</a:t>
            </a:r>
            <a:r>
              <a:rPr lang="en-US" altLang="zh-CN" sz="1400" dirty="0"/>
              <a:t>type</a:t>
            </a:r>
            <a:r>
              <a:rPr lang="zh-CN" altLang="en-US" sz="1400" dirty="0"/>
              <a:t>分为</a:t>
            </a:r>
            <a:r>
              <a:rPr lang="en-US" altLang="zh-CN" sz="1400" dirty="0"/>
              <a:t>1,2,3,4</a:t>
            </a:r>
            <a:r>
              <a:rPr lang="zh-CN" altLang="en-US" sz="1400" dirty="0"/>
              <a:t>；</a:t>
            </a:r>
            <a:r>
              <a:rPr lang="en-US" altLang="zh-CN" sz="1400" dirty="0"/>
              <a:t>3</a:t>
            </a:r>
            <a:r>
              <a:rPr lang="zh-CN" altLang="en-US" sz="1400" dirty="0"/>
              <a:t>表示数据角色，</a:t>
            </a:r>
            <a:r>
              <a:rPr lang="en-US" altLang="zh-CN" sz="1400" dirty="0"/>
              <a:t>1</a:t>
            </a:r>
            <a:r>
              <a:rPr lang="zh-CN" altLang="en-US" sz="1400" dirty="0"/>
              <a:t>表示普通角色</a:t>
            </a:r>
          </a:p>
          <a:p>
            <a:r>
              <a:rPr lang="en-US" altLang="zh-CN" sz="1400" dirty="0"/>
              <a:t>SELECT * from rbac_role;</a:t>
            </a:r>
          </a:p>
          <a:p>
            <a:endParaRPr lang="en-US" altLang="zh-CN" sz="1400" dirty="0"/>
          </a:p>
          <a:p>
            <a:r>
              <a:rPr lang="en-US" altLang="zh-CN" sz="1400" dirty="0"/>
              <a:t>-- </a:t>
            </a:r>
            <a:r>
              <a:rPr lang="zh-CN" altLang="en-US" sz="1400" dirty="0"/>
              <a:t>许可分配角色：流程菜单许可只分配普通角色即可，功能菜单许可分配普通角色获得功能菜单，分配数据角色获得数据查询权限</a:t>
            </a:r>
          </a:p>
          <a:p>
            <a:r>
              <a:rPr lang="en-US" altLang="zh-CN" sz="1400" dirty="0"/>
              <a:t>SELECT * from rbac_role_permission;</a:t>
            </a:r>
          </a:p>
          <a:p>
            <a:endParaRPr lang="en-US" altLang="zh-CN" sz="1400" dirty="0"/>
          </a:p>
          <a:p>
            <a:r>
              <a:rPr lang="en-US" altLang="zh-CN" sz="1400" dirty="0"/>
              <a:t>-- </a:t>
            </a:r>
            <a:r>
              <a:rPr lang="zh-CN" altLang="en-US" sz="1400" dirty="0"/>
              <a:t>角色分配用户：针对功能菜单既要分配普通角色也要分配数据角色</a:t>
            </a:r>
          </a:p>
          <a:p>
            <a:r>
              <a:rPr lang="en-US" altLang="zh-CN" sz="1400" dirty="0"/>
              <a:t>SELECT * from rbac_user_role;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SELECT p.*,</a:t>
            </a:r>
            <a:r>
              <a:rPr lang="en-US" altLang="zh-CN" sz="1400" dirty="0" err="1"/>
              <a:t>r.name,pp.name,r.type,pp.type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from rbac_role_permission p</a:t>
            </a:r>
          </a:p>
          <a:p>
            <a:r>
              <a:rPr lang="en-US" altLang="zh-CN" sz="1400" dirty="0"/>
              <a:t>LEFT JOIN rbac_role r ON p.role_id=r.id</a:t>
            </a:r>
          </a:p>
          <a:p>
            <a:r>
              <a:rPr lang="en-US" altLang="zh-CN" sz="1400" dirty="0"/>
              <a:t>LEFT JOIN rbac_permission pp on p.permission_id=pp.id</a:t>
            </a:r>
          </a:p>
          <a:p>
            <a:r>
              <a:rPr lang="en-US" altLang="zh-CN" sz="1400" dirty="0"/>
              <a:t>WHERE </a:t>
            </a:r>
            <a:r>
              <a:rPr lang="en-US" altLang="zh-CN" sz="1400" dirty="0" err="1"/>
              <a:t>pp.type</a:t>
            </a:r>
            <a:r>
              <a:rPr lang="en-US" altLang="zh-CN" sz="1400" dirty="0"/>
              <a:t>='01'</a:t>
            </a:r>
          </a:p>
          <a:p>
            <a:r>
              <a:rPr lang="en-US" altLang="zh-CN" sz="1400" dirty="0"/>
              <a:t>ORDER BY </a:t>
            </a:r>
            <a:r>
              <a:rPr lang="en-US" altLang="zh-CN" sz="1400" dirty="0" err="1"/>
              <a:t>p.permission_id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480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836712"/>
            <a:ext cx="950505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7353367" cy="78050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374C81"/>
                </a:solidFill>
              </a:rPr>
              <a:t>机构角色使用步骤：</a:t>
            </a:r>
            <a:endParaRPr lang="zh-CN" altLang="en-US" sz="4000" dirty="0">
              <a:solidFill>
                <a:srgbClr val="374C8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5980" y="220486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JSP</a:t>
            </a:r>
            <a:r>
              <a:rPr lang="zh-CN" altLang="en-US" sz="3600" dirty="0" smtClean="0"/>
              <a:t>页面中配置机构选择参数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Action</a:t>
            </a:r>
            <a:r>
              <a:rPr lang="zh-CN" altLang="en-US" sz="3600" dirty="0" smtClean="0"/>
              <a:t>中获取机构等级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SQL</a:t>
            </a:r>
            <a:r>
              <a:rPr lang="zh-CN" altLang="en-US" sz="3600" dirty="0" smtClean="0"/>
              <a:t>文件中设置机构查询条件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0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820" y="404664"/>
            <a:ext cx="3248911" cy="996528"/>
          </a:xfrm>
        </p:spPr>
        <p:txBody>
          <a:bodyPr/>
          <a:lstStyle/>
          <a:p>
            <a:r>
              <a:rPr lang="zh-CN" altLang="en-US" sz="4000" dirty="0">
                <a:solidFill>
                  <a:srgbClr val="374C81"/>
                </a:solidFill>
              </a:rPr>
              <a:t>栗子</a:t>
            </a:r>
            <a:r>
              <a:rPr lang="zh-CN" altLang="en-US" sz="4000" dirty="0" smtClean="0">
                <a:solidFill>
                  <a:srgbClr val="374C81"/>
                </a:solidFill>
              </a:rPr>
              <a:t>脚本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01924" y="2348880"/>
            <a:ext cx="922079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SELECT * FROM </a:t>
            </a:r>
            <a:r>
              <a:rPr lang="en-US" altLang="zh-CN" sz="2000" dirty="0" err="1"/>
              <a:t>rbac_permission</a:t>
            </a:r>
            <a:r>
              <a:rPr lang="en-US" altLang="zh-CN" sz="2000" dirty="0"/>
              <a:t> WHERE id='GC10000014';</a:t>
            </a:r>
          </a:p>
          <a:p>
            <a:endParaRPr lang="en-US" altLang="zh-CN" sz="2000" dirty="0"/>
          </a:p>
          <a:p>
            <a:r>
              <a:rPr lang="en-US" altLang="zh-CN" sz="2000" dirty="0"/>
              <a:t>SELECT * FROM </a:t>
            </a:r>
            <a:r>
              <a:rPr lang="en-US" altLang="zh-CN" sz="2000" dirty="0" err="1"/>
              <a:t>rbac_role_permission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permission_id</a:t>
            </a:r>
            <a:r>
              <a:rPr lang="en-US" altLang="zh-CN" sz="2000" dirty="0"/>
              <a:t>='GC10000014';</a:t>
            </a:r>
          </a:p>
          <a:p>
            <a:endParaRPr lang="en-US" altLang="zh-CN" sz="2000" dirty="0"/>
          </a:p>
          <a:p>
            <a:r>
              <a:rPr lang="en-US" altLang="zh-CN" sz="2000" dirty="0"/>
              <a:t>SELECT p.*,</a:t>
            </a:r>
            <a:r>
              <a:rPr lang="en-US" altLang="zh-CN" sz="2000" dirty="0" err="1"/>
              <a:t>r.name,pp.name,r.type,pp.type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from </a:t>
            </a:r>
            <a:r>
              <a:rPr lang="en-US" altLang="zh-CN" sz="2000" dirty="0" err="1"/>
              <a:t>rbac_role_permission</a:t>
            </a:r>
            <a:r>
              <a:rPr lang="en-US" altLang="zh-CN" sz="2000" dirty="0"/>
              <a:t> p</a:t>
            </a:r>
          </a:p>
          <a:p>
            <a:r>
              <a:rPr lang="en-US" altLang="zh-CN" sz="2000" dirty="0"/>
              <a:t>LEFT JOIN </a:t>
            </a:r>
            <a:r>
              <a:rPr lang="en-US" altLang="zh-CN" sz="2000" dirty="0" err="1"/>
              <a:t>rbac_role</a:t>
            </a:r>
            <a:r>
              <a:rPr lang="en-US" altLang="zh-CN" sz="2000" dirty="0"/>
              <a:t> r ON p.role_id=r.id</a:t>
            </a:r>
          </a:p>
          <a:p>
            <a:r>
              <a:rPr lang="en-US" altLang="zh-CN" sz="2000" dirty="0"/>
              <a:t>LEFT JOIN </a:t>
            </a:r>
            <a:r>
              <a:rPr lang="en-US" altLang="zh-CN" sz="2000" dirty="0" err="1"/>
              <a:t>rbac_permission</a:t>
            </a:r>
            <a:r>
              <a:rPr lang="en-US" altLang="zh-CN" sz="2000" dirty="0"/>
              <a:t> pp on p.permission_id=pp.id</a:t>
            </a:r>
          </a:p>
          <a:p>
            <a:r>
              <a:rPr lang="en-US" altLang="zh-CN" sz="2000" dirty="0"/>
              <a:t>WHERE pp.id='GC10000014';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01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820" y="620688"/>
            <a:ext cx="2744855" cy="7805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菜单设置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132856"/>
            <a:ext cx="11401802" cy="34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418</Words>
  <Application>Microsoft Office PowerPoint</Application>
  <PresentationFormat>自定义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幼圆</vt:lpstr>
      <vt:lpstr>Arial</vt:lpstr>
      <vt:lpstr>Century Gothic</vt:lpstr>
      <vt:lpstr>书籍 16x9</vt:lpstr>
      <vt:lpstr>浅谈许可与菜单</vt:lpstr>
      <vt:lpstr>背景</vt:lpstr>
      <vt:lpstr>目录：</vt:lpstr>
      <vt:lpstr>PowerPoint 演示文稿</vt:lpstr>
      <vt:lpstr>查看脚本</vt:lpstr>
      <vt:lpstr>PowerPoint 演示文稿</vt:lpstr>
      <vt:lpstr>机构角色使用步骤：</vt:lpstr>
      <vt:lpstr>栗子脚本</vt:lpstr>
      <vt:lpstr>菜单设置</vt:lpstr>
      <vt:lpstr>查询脚本</vt:lpstr>
      <vt:lpstr>查询脚本</vt:lpstr>
      <vt:lpstr>查询脚本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323</cp:revision>
  <dcterms:created xsi:type="dcterms:W3CDTF">2017-04-13T08:37:00Z</dcterms:created>
  <dcterms:modified xsi:type="dcterms:W3CDTF">2017-07-21T11:57:59Z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2052-10.1.0.6554</vt:lpwstr>
  </property>
</Properties>
</file>