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06" autoAdjust="0"/>
  </p:normalViewPr>
  <p:slideViewPr>
    <p:cSldViewPr snapToGrid="0">
      <p:cViewPr varScale="1">
        <p:scale>
          <a:sx n="104" d="100"/>
          <a:sy n="104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E482B-F200-4AD1-8B37-C2C9EB78F7A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D876-7538-43CD-8AC6-26588C1CA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2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3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2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1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2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9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5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7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3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1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3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2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7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1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8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0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FC1B15-814C-47DB-A647-1AED69AEA38F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热部署插件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JRebel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3966" y="4932655"/>
            <a:ext cx="8825658" cy="861420"/>
          </a:xfrm>
        </p:spPr>
        <p:txBody>
          <a:bodyPr/>
          <a:lstStyle/>
          <a:p>
            <a:r>
              <a:rPr lang="en-US" altLang="zh-CN" dirty="0" smtClean="0"/>
              <a:t>Share by </a:t>
            </a:r>
            <a:r>
              <a:rPr lang="en-US" altLang="zh-CN" dirty="0" err="1" smtClean="0"/>
              <a:t>cuibowen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5690" y="5084747"/>
            <a:ext cx="5340645" cy="47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60091 -0.749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-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704" y="701465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PJ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704" y="1163130"/>
            <a:ext cx="10441241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打开链接会跳到一个页面，让你选择“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plans”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，你就选择“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Social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（免费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)”,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subscribe”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提交。下一步他会将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的信息分享到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中去，还是点击“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subscibe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2827481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71704" y="1947960"/>
            <a:ext cx="1233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输入手机号，手机号暂时不验证，“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postal code”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就是我们手机号前缀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0086,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 register”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 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4" name="Picture 4" descr="这里写图片描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91" y="3198956"/>
            <a:ext cx="4572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571128"/>
            <a:ext cx="6667500" cy="56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76" y="988291"/>
            <a:ext cx="5534279" cy="47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9" y="1140248"/>
            <a:ext cx="6142857" cy="44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11" y="3198569"/>
            <a:ext cx="6914286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1491407"/>
            <a:ext cx="10218404" cy="37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91" y="1839942"/>
            <a:ext cx="8118864" cy="34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0831" y="1181818"/>
            <a:ext cx="617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为什么需要这个插件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003" y="2407572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zh-CN" altLang="en-US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每次更改</a:t>
            </a:r>
            <a:r>
              <a:rPr lang="en-US" altLang="zh-CN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文件的时候都需要重新部署，就算不需要重新部署，也会编译很久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003" y="3402493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每次更改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配置文件、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Struts2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配置文件、、等都需要重新部署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003" y="4397415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前端同学会发现更改了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前端浏览器会有巨大缓存，每次都需要去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clean cache 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003" y="5392337"/>
            <a:ext cx="969201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每次重启的时间，少则半分钟，多则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分钟（思路会断、会走神、甚至会借此机会抽根烟、、）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39" y="5392337"/>
            <a:ext cx="1324756" cy="1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9849" y="1366484"/>
            <a:ext cx="119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JREBEL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003" y="2434598"/>
            <a:ext cx="8752936" cy="70000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是一套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JavaEE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开发工具。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允许开发团队在有限的时间内完成更多的任务修正更多的问题，发布更高质量的软件产品。 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是收费软件，用户可以在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官方站点下载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天的评估版本。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003" y="3464048"/>
            <a:ext cx="8752936" cy="30777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可快速实现热部署，节省了大量重启时间，提高了个人开发效率。</a:t>
            </a:r>
          </a:p>
        </p:txBody>
      </p:sp>
      <p:sp>
        <p:nvSpPr>
          <p:cNvPr id="9" name="矩形 8"/>
          <p:cNvSpPr/>
          <p:nvPr/>
        </p:nvSpPr>
        <p:spPr>
          <a:xfrm>
            <a:off x="1547003" y="4101275"/>
            <a:ext cx="8752936" cy="134690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虚拟机插件，它使得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程序员能在不进行重部署的情况下，即时看到代码的改变对一个应用程序带来的影响。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你能即时分别看到代码、类和资源的变化，你可以一个个地上传而不是一次性全部部署。当程序员在开发环境中对任何一个类或者资源作出修改的时候，这个变化会直接反应在部署好的应用程序上，从而跳过了构建和部署的过程，每年可以省去部署用的时间花费高达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5.25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个星期。</a:t>
            </a:r>
          </a:p>
        </p:txBody>
      </p:sp>
    </p:spTree>
    <p:extLst>
      <p:ext uri="{BB962C8B-B14F-4D97-AF65-F5344CB8AC3E}">
        <p14:creationId xmlns:p14="http://schemas.microsoft.com/office/powerpoint/2010/main" val="2355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9849" y="1366484"/>
            <a:ext cx="367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安装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前准备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003" y="2175230"/>
            <a:ext cx="8752936" cy="37741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。翻墙软件</a:t>
            </a:r>
            <a:r>
              <a:rPr lang="en-US" altLang="zh-CN" sz="1400" dirty="0">
                <a:solidFill>
                  <a:schemeClr val="bg1"/>
                </a:solidFill>
              </a:rPr>
              <a:t>(https://github.com/getlantern/lantern)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0" y="357726"/>
            <a:ext cx="8990476" cy="60285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7003" y="3047833"/>
            <a:ext cx="8752936" cy="37510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</a:rPr>
              <a:t>IDE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Eclipse </a:t>
            </a:r>
            <a:r>
              <a:rPr lang="zh-CN" altLang="en-US" sz="1400" dirty="0" smtClean="0">
                <a:solidFill>
                  <a:schemeClr val="bg1"/>
                </a:solidFill>
              </a:rPr>
              <a:t>或者 </a:t>
            </a:r>
            <a:r>
              <a:rPr lang="en-US" altLang="zh-CN" sz="1400" dirty="0" smtClean="0">
                <a:solidFill>
                  <a:schemeClr val="bg1"/>
                </a:solidFill>
              </a:rPr>
              <a:t>IntelliJ IDEA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4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19849" y="1366484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。安装插件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9849" y="2102772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 marketplace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，搜索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Jrebel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382" y="1212250"/>
            <a:ext cx="5165870" cy="45895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382" y="1165462"/>
            <a:ext cx="5300637" cy="46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704" y="701465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PJ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704" y="1163130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https://my.jrebel.com/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点开这个网站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47" y="1532462"/>
            <a:ext cx="6297195" cy="52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704" y="701465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PJ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704" y="1163130"/>
            <a:ext cx="8752936" cy="120032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选择一种授权方式（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Facebook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获取激活码需要使用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facebook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分享一下才可以得到。这里我们用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（这个好注册，需翻墙），点击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图标后，填写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twitter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帐号信息，然后点击“授权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(Authorize app)”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02" y="1247775"/>
            <a:ext cx="68103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704" y="701465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PJ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704" y="1163130"/>
            <a:ext cx="8752936" cy="36933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接下来会出现一个重定向页面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66" y="1994127"/>
            <a:ext cx="64484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3" y="5217228"/>
            <a:ext cx="1324756" cy="116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704" y="701465"/>
            <a:ext cx="268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PJ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704" y="1163130"/>
            <a:ext cx="8752936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登录进去后，填写相关信息，邮箱、公司、职位神马的。点击“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sign up”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，然后就会跳转到一个页面，提醒你到邮箱去激活你的帐号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打开邮件，点击邮件中激活链接。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46" y="2271126"/>
            <a:ext cx="8153579" cy="37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8465</TotalTime>
  <Words>543</Words>
  <Application>Microsoft Office PowerPoint</Application>
  <PresentationFormat>宽屏</PresentationFormat>
  <Paragraphs>43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</vt:lpstr>
      <vt:lpstr>宋体</vt:lpstr>
      <vt:lpstr>微软雅黑</vt:lpstr>
      <vt:lpstr>Arial</vt:lpstr>
      <vt:lpstr>Calibri</vt:lpstr>
      <vt:lpstr>Century Gothic</vt:lpstr>
      <vt:lpstr>Wingdings 3</vt:lpstr>
      <vt:lpstr>离子会议室</vt:lpstr>
      <vt:lpstr>热部署插件JRebel安装&amp;配置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JAVA多线程学习分享（一）</dc:title>
  <dc:creator>崔博文</dc:creator>
  <cp:lastModifiedBy>崔博文</cp:lastModifiedBy>
  <cp:revision>48</cp:revision>
  <dcterms:created xsi:type="dcterms:W3CDTF">2017-03-06T08:17:36Z</dcterms:created>
  <dcterms:modified xsi:type="dcterms:W3CDTF">2017-08-04T07:57:43Z</dcterms:modified>
</cp:coreProperties>
</file>