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13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318147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Mighty-Streamer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34846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Игра "Mighty-Streamer" - захватывающий боевик, созданный на платформе pygame. Ваш герой derko69 должен сразиться со своим главным врагом - беляшем. Готовьтесь к захватывающим приключениям и невероятным сражениям в этой захватывающей игре!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51152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5519142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5516999"/>
            <a:ext cx="9296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by Wirr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145619"/>
            <a:ext cx="62475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Главный герой: derko69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284333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4710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derko69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951452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derko69 - ваш персонаж, готовый к сражению. Его навыки и сила станут решающими в поединках против беляша.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284333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471035"/>
            <a:ext cx="2357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Powerful Character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951452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derko69 обладает уникальными способностями и силой, которые помогут ему одолеть главного врага и завоевать победу.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284333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471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Epic Battles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951571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Вас ждут захватывающие сражения и невероятные приключения вместе с derko69.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4490799" y="1471255"/>
            <a:ext cx="55889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Главный враг: беляш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498884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6781" y="27348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Беляш - Злодей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6781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Беляш - могучий и хитрый враг, которого нужно победить. Он тщательно запланировал свои действия, но derko69 готов к вызову.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498884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91067" y="2734866"/>
            <a:ext cx="26625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Уникальные Умения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91067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У беляша есть уникальные способности, которые делают его непредсказуемым и опасным противником.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95042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6781" y="5331023"/>
            <a:ext cx="2844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Финальное Сражение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6781" y="5811441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Подготовьтесь к эпическому финальному сражению, где derko69 должен одолеть беляша и спасти мир!</a:t>
            </a:r>
            <a:endParaRPr lang="en-US" sz="175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97971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76732" y="2687003"/>
            <a:ext cx="3966448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68" b="1" kern="0" spc="-104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Жанр игры: боевик</a:t>
            </a:r>
            <a:endParaRPr lang="en-US" sz="3468" dirty="0"/>
          </a:p>
        </p:txBody>
      </p:sp>
      <p:sp>
        <p:nvSpPr>
          <p:cNvPr id="6" name="Shape 2"/>
          <p:cNvSpPr/>
          <p:nvPr/>
        </p:nvSpPr>
        <p:spPr>
          <a:xfrm>
            <a:off x="3623429" y="3501866"/>
            <a:ext cx="35123" cy="4243030"/>
          </a:xfrm>
          <a:prstGeom prst="roundRect">
            <a:avLst>
              <a:gd name="adj" fmla="val 225741"/>
            </a:avLst>
          </a:prstGeom>
          <a:solidFill>
            <a:srgbClr val="970248"/>
          </a:solidFill>
          <a:ln/>
        </p:spPr>
      </p:sp>
      <p:sp>
        <p:nvSpPr>
          <p:cNvPr id="7" name="Shape 3"/>
          <p:cNvSpPr/>
          <p:nvPr/>
        </p:nvSpPr>
        <p:spPr>
          <a:xfrm>
            <a:off x="3839111" y="3820061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970248"/>
          </a:solidFill>
          <a:ln/>
        </p:spPr>
      </p:sp>
      <p:sp>
        <p:nvSpPr>
          <p:cNvPr id="8" name="Shape 4"/>
          <p:cNvSpPr/>
          <p:nvPr/>
        </p:nvSpPr>
        <p:spPr>
          <a:xfrm>
            <a:off x="3442752" y="3639503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7E023C"/>
          </a:solidFill>
          <a:ln w="10954">
            <a:solidFill>
              <a:srgbClr val="970248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3587532" y="3672483"/>
            <a:ext cx="10668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6"/>
          <p:cNvSpPr/>
          <p:nvPr/>
        </p:nvSpPr>
        <p:spPr>
          <a:xfrm>
            <a:off x="4609981" y="3677960"/>
            <a:ext cx="2619732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kern="0" spc="-5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Динамический геймплей</a:t>
            </a:r>
            <a:endParaRPr lang="en-US" sz="1734" dirty="0"/>
          </a:p>
        </p:txBody>
      </p:sp>
      <p:sp>
        <p:nvSpPr>
          <p:cNvPr id="11" name="Text 7"/>
          <p:cNvSpPr/>
          <p:nvPr/>
        </p:nvSpPr>
        <p:spPr>
          <a:xfrm>
            <a:off x="4609981" y="4058841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Игра в жанре боевик обещает захватывающий и динамичный геймплей, полный невероятных событий и напряженных сражений.</a:t>
            </a:r>
            <a:endParaRPr lang="en-US" sz="1387" dirty="0"/>
          </a:p>
        </p:txBody>
      </p:sp>
      <p:sp>
        <p:nvSpPr>
          <p:cNvPr id="12" name="Shape 8"/>
          <p:cNvSpPr/>
          <p:nvPr/>
        </p:nvSpPr>
        <p:spPr>
          <a:xfrm>
            <a:off x="3839111" y="5293102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970248"/>
          </a:solidFill>
          <a:ln/>
        </p:spPr>
      </p:sp>
      <p:sp>
        <p:nvSpPr>
          <p:cNvPr id="13" name="Shape 9"/>
          <p:cNvSpPr/>
          <p:nvPr/>
        </p:nvSpPr>
        <p:spPr>
          <a:xfrm>
            <a:off x="3442752" y="5112544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7E023C"/>
          </a:solidFill>
          <a:ln w="10954">
            <a:solidFill>
              <a:srgbClr val="970248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3560862" y="5145524"/>
            <a:ext cx="16002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1"/>
          <p:cNvSpPr/>
          <p:nvPr/>
        </p:nvSpPr>
        <p:spPr>
          <a:xfrm>
            <a:off x="4609981" y="5151001"/>
            <a:ext cx="2059424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kern="0" spc="-5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Эпические События</a:t>
            </a:r>
            <a:endParaRPr lang="en-US" sz="1734" dirty="0"/>
          </a:p>
        </p:txBody>
      </p:sp>
      <p:sp>
        <p:nvSpPr>
          <p:cNvPr id="16" name="Text 12"/>
          <p:cNvSpPr/>
          <p:nvPr/>
        </p:nvSpPr>
        <p:spPr>
          <a:xfrm>
            <a:off x="4609981" y="5531882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Вы окунетесь в потрясающий мир, полный эпических сюжетных поворотов и захватывающих приключений.</a:t>
            </a:r>
            <a:endParaRPr lang="en-US" sz="1387" dirty="0"/>
          </a:p>
        </p:txBody>
      </p:sp>
      <p:sp>
        <p:nvSpPr>
          <p:cNvPr id="17" name="Shape 13"/>
          <p:cNvSpPr/>
          <p:nvPr/>
        </p:nvSpPr>
        <p:spPr>
          <a:xfrm>
            <a:off x="3839111" y="6766143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970248"/>
          </a:solidFill>
          <a:ln/>
        </p:spPr>
      </p:sp>
      <p:sp>
        <p:nvSpPr>
          <p:cNvPr id="18" name="Shape 14"/>
          <p:cNvSpPr/>
          <p:nvPr/>
        </p:nvSpPr>
        <p:spPr>
          <a:xfrm>
            <a:off x="3442752" y="6585585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7E023C"/>
          </a:solidFill>
          <a:ln w="10954">
            <a:solidFill>
              <a:srgbClr val="970248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3560862" y="6618565"/>
            <a:ext cx="16002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6"/>
          <p:cNvSpPr/>
          <p:nvPr/>
        </p:nvSpPr>
        <p:spPr>
          <a:xfrm>
            <a:off x="4609981" y="6624042"/>
            <a:ext cx="2543532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kern="0" spc="-5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Увлекательные Задания</a:t>
            </a:r>
            <a:endParaRPr lang="en-US" sz="1734" dirty="0"/>
          </a:p>
        </p:txBody>
      </p:sp>
      <p:sp>
        <p:nvSpPr>
          <p:cNvPr id="21" name="Text 17"/>
          <p:cNvSpPr/>
          <p:nvPr/>
        </p:nvSpPr>
        <p:spPr>
          <a:xfrm>
            <a:off x="4609981" y="7004923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Играйте в разнообразные и увлекательные задания, которые приведут вас к решающему поединку с беляшем.</a:t>
            </a:r>
            <a:endParaRPr lang="en-US" sz="138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550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6058" y="3117175"/>
            <a:ext cx="5842635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0"/>
              </a:lnSpc>
              <a:buNone/>
            </a:pPr>
            <a:r>
              <a:rPr lang="en-US" sz="4024" b="1" kern="0" spc="-12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Игра создана на Pygame</a:t>
            </a:r>
            <a:endParaRPr lang="en-US" sz="4024" dirty="0"/>
          </a:p>
        </p:txBody>
      </p:sp>
      <p:sp>
        <p:nvSpPr>
          <p:cNvPr id="6" name="Shape 2"/>
          <p:cNvSpPr/>
          <p:nvPr/>
        </p:nvSpPr>
        <p:spPr>
          <a:xfrm>
            <a:off x="2746058" y="422219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7E023C"/>
          </a:solidFill>
          <a:ln w="12740">
            <a:solidFill>
              <a:srgbClr val="970248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915007" y="4260533"/>
            <a:ext cx="12192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414" dirty="0"/>
          </a:p>
        </p:txBody>
      </p:sp>
      <p:sp>
        <p:nvSpPr>
          <p:cNvPr id="8" name="Text 4"/>
          <p:cNvSpPr/>
          <p:nvPr/>
        </p:nvSpPr>
        <p:spPr>
          <a:xfrm>
            <a:off x="3410188" y="4292441"/>
            <a:ext cx="2245757" cy="6386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b="1" kern="0" spc="-6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Мощный Инструментарий</a:t>
            </a:r>
            <a:endParaRPr lang="en-US" sz="2012" dirty="0"/>
          </a:p>
        </p:txBody>
      </p:sp>
      <p:sp>
        <p:nvSpPr>
          <p:cNvPr id="9" name="Text 5"/>
          <p:cNvSpPr/>
          <p:nvPr/>
        </p:nvSpPr>
        <p:spPr>
          <a:xfrm>
            <a:off x="3410188" y="5053727"/>
            <a:ext cx="2245757" cy="2289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Pygame - мощный инструмент для создания игр, который обеспечивает гибкость и множество возможностей для разработчиков.</a:t>
            </a:r>
            <a:endParaRPr lang="en-US" sz="1610" dirty="0"/>
          </a:p>
        </p:txBody>
      </p:sp>
      <p:sp>
        <p:nvSpPr>
          <p:cNvPr id="10" name="Shape 6"/>
          <p:cNvSpPr/>
          <p:nvPr/>
        </p:nvSpPr>
        <p:spPr>
          <a:xfrm>
            <a:off x="5860256" y="422219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7E023C"/>
          </a:solidFill>
          <a:ln w="12740">
            <a:solidFill>
              <a:srgbClr val="97024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994916" y="4260533"/>
            <a:ext cx="19050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414" dirty="0"/>
          </a:p>
        </p:txBody>
      </p:sp>
      <p:sp>
        <p:nvSpPr>
          <p:cNvPr id="12" name="Text 8"/>
          <p:cNvSpPr/>
          <p:nvPr/>
        </p:nvSpPr>
        <p:spPr>
          <a:xfrm>
            <a:off x="6524387" y="4292441"/>
            <a:ext cx="2245757" cy="6386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b="1" kern="0" spc="-6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Гибкая Разработка</a:t>
            </a:r>
            <a:endParaRPr lang="en-US" sz="2012" dirty="0"/>
          </a:p>
        </p:txBody>
      </p:sp>
      <p:sp>
        <p:nvSpPr>
          <p:cNvPr id="13" name="Text 9"/>
          <p:cNvSpPr/>
          <p:nvPr/>
        </p:nvSpPr>
        <p:spPr>
          <a:xfrm>
            <a:off x="6524387" y="5053727"/>
            <a:ext cx="2245757" cy="2289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Использование Pygame обеспечивает разработчикам гибкие возможности для создания уникального геймплея и интересного контента.</a:t>
            </a:r>
            <a:endParaRPr lang="en-US" sz="1610" dirty="0"/>
          </a:p>
        </p:txBody>
      </p:sp>
      <p:sp>
        <p:nvSpPr>
          <p:cNvPr id="14" name="Shape 10"/>
          <p:cNvSpPr/>
          <p:nvPr/>
        </p:nvSpPr>
        <p:spPr>
          <a:xfrm>
            <a:off x="8974455" y="422219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7E023C"/>
          </a:solidFill>
          <a:ln w="12740">
            <a:solidFill>
              <a:srgbClr val="970248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112925" y="4260533"/>
            <a:ext cx="18288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414" dirty="0"/>
          </a:p>
        </p:txBody>
      </p:sp>
      <p:sp>
        <p:nvSpPr>
          <p:cNvPr id="16" name="Text 12"/>
          <p:cNvSpPr/>
          <p:nvPr/>
        </p:nvSpPr>
        <p:spPr>
          <a:xfrm>
            <a:off x="9638586" y="4292441"/>
            <a:ext cx="2245757" cy="6386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b="1" kern="0" spc="-6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Отличная Поддержка</a:t>
            </a:r>
            <a:endParaRPr lang="en-US" sz="2012" dirty="0"/>
          </a:p>
        </p:txBody>
      </p:sp>
      <p:sp>
        <p:nvSpPr>
          <p:cNvPr id="17" name="Text 13"/>
          <p:cNvSpPr/>
          <p:nvPr/>
        </p:nvSpPr>
        <p:spPr>
          <a:xfrm>
            <a:off x="9638586" y="5053727"/>
            <a:ext cx="2245757" cy="2616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С активным сообществом и развитой документацией, Pygame обеспечивает отличную поддержку для разработчиков игр.</a:t>
            </a:r>
            <a:endParaRPr lang="en-US" sz="16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49381" y="139590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39064"/>
            <a:ext cx="75601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Цель игры: победить беляша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288863"/>
            <a:ext cx="24042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Эпическая Победа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3858220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Ваша цель - одолеть беляша и спасти мир от его хитрых замыслов. Готовьтесь к эпическому финальному сражению!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88863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05407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888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Спасите Мир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385822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Судьба мира зависит от вашего успеха. Только победа над беляшем может обеспечить спокойствие и безопасность всех жителей мира.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333</Words>
  <Application>Microsoft Office PowerPoint</Application>
  <PresentationFormat>Произвольный</PresentationFormat>
  <Paragraphs>48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Overpass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Григорьев</cp:lastModifiedBy>
  <cp:revision>3</cp:revision>
  <dcterms:created xsi:type="dcterms:W3CDTF">2024-01-05T21:13:04Z</dcterms:created>
  <dcterms:modified xsi:type="dcterms:W3CDTF">2024-01-15T10:50:32Z</dcterms:modified>
</cp:coreProperties>
</file>