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2" d="100"/>
          <a:sy n="92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74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845826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О массовом изменении xlsx файлов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6786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Узнайте, как быстро и легко изменить множество файлов формата xlsx за один проход! Это позволит сэкономить время и улучшить продуктивность!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60114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219" y="6019086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86086" y="5994797"/>
            <a:ext cx="9448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by Wirr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934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3293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55081" y="576858"/>
            <a:ext cx="9377839" cy="13111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62"/>
              </a:lnSpc>
              <a:buNone/>
            </a:pPr>
            <a:r>
              <a:rPr lang="en-US" sz="4129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Подготовка к массовому изменению</a:t>
            </a:r>
            <a:endParaRPr lang="en-US" sz="4129" dirty="0"/>
          </a:p>
        </p:txBody>
      </p:sp>
      <p:sp>
        <p:nvSpPr>
          <p:cNvPr id="6" name="Shape 3"/>
          <p:cNvSpPr/>
          <p:nvPr/>
        </p:nvSpPr>
        <p:spPr>
          <a:xfrm>
            <a:off x="4756547" y="2202537"/>
            <a:ext cx="26194" cy="5453539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7" name="Shape 4"/>
          <p:cNvSpPr/>
          <p:nvPr/>
        </p:nvSpPr>
        <p:spPr>
          <a:xfrm>
            <a:off x="5005626" y="2589252"/>
            <a:ext cx="734139" cy="26194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8" name="Shape 5"/>
          <p:cNvSpPr/>
          <p:nvPr/>
        </p:nvSpPr>
        <p:spPr>
          <a:xfrm>
            <a:off x="4533662" y="2366367"/>
            <a:ext cx="471964" cy="471964"/>
          </a:xfrm>
          <a:prstGeom prst="roundRect">
            <a:avLst>
              <a:gd name="adj" fmla="val 13334"/>
            </a:avLst>
          </a:prstGeom>
          <a:solidFill>
            <a:srgbClr val="171542"/>
          </a:solidFill>
          <a:ln/>
        </p:spPr>
      </p:sp>
      <p:sp>
        <p:nvSpPr>
          <p:cNvPr id="9" name="Text 6"/>
          <p:cNvSpPr/>
          <p:nvPr/>
        </p:nvSpPr>
        <p:spPr>
          <a:xfrm>
            <a:off x="4708684" y="2405658"/>
            <a:ext cx="121920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478" dirty="0"/>
          </a:p>
        </p:txBody>
      </p:sp>
      <p:sp>
        <p:nvSpPr>
          <p:cNvPr id="10" name="Text 7"/>
          <p:cNvSpPr/>
          <p:nvPr/>
        </p:nvSpPr>
        <p:spPr>
          <a:xfrm>
            <a:off x="5923359" y="2412206"/>
            <a:ext cx="3863340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Подготовьте список файлов</a:t>
            </a:r>
            <a:endParaRPr lang="en-US" sz="2065" dirty="0"/>
          </a:p>
        </p:txBody>
      </p:sp>
      <p:sp>
        <p:nvSpPr>
          <p:cNvPr id="11" name="Text 8"/>
          <p:cNvSpPr/>
          <p:nvPr/>
        </p:nvSpPr>
        <p:spPr>
          <a:xfrm>
            <a:off x="5923359" y="2949535"/>
            <a:ext cx="7909560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Составьте список файлов, которые необходимо изменить. Это может быть список заказчиков, продуктов или любой другой набор файлов.</a:t>
            </a:r>
            <a:endParaRPr lang="en-US" sz="1652" dirty="0"/>
          </a:p>
        </p:txBody>
      </p:sp>
      <p:sp>
        <p:nvSpPr>
          <p:cNvPr id="12" name="Shape 9"/>
          <p:cNvSpPr/>
          <p:nvPr/>
        </p:nvSpPr>
        <p:spPr>
          <a:xfrm>
            <a:off x="5005626" y="4476988"/>
            <a:ext cx="734139" cy="26194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3" name="Shape 10"/>
          <p:cNvSpPr/>
          <p:nvPr/>
        </p:nvSpPr>
        <p:spPr>
          <a:xfrm>
            <a:off x="4533662" y="4254103"/>
            <a:ext cx="471964" cy="471964"/>
          </a:xfrm>
          <a:prstGeom prst="roundRect">
            <a:avLst>
              <a:gd name="adj" fmla="val 13334"/>
            </a:avLst>
          </a:prstGeom>
          <a:solidFill>
            <a:srgbClr val="171542"/>
          </a:solidFill>
          <a:ln/>
        </p:spPr>
      </p:sp>
      <p:sp>
        <p:nvSpPr>
          <p:cNvPr id="14" name="Text 11"/>
          <p:cNvSpPr/>
          <p:nvPr/>
        </p:nvSpPr>
        <p:spPr>
          <a:xfrm>
            <a:off x="4670584" y="4293394"/>
            <a:ext cx="198120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478" dirty="0"/>
          </a:p>
        </p:txBody>
      </p:sp>
      <p:sp>
        <p:nvSpPr>
          <p:cNvPr id="15" name="Text 12"/>
          <p:cNvSpPr/>
          <p:nvPr/>
        </p:nvSpPr>
        <p:spPr>
          <a:xfrm>
            <a:off x="5923359" y="4299942"/>
            <a:ext cx="3291840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Определите изменения</a:t>
            </a:r>
            <a:endParaRPr lang="en-US" sz="2065" dirty="0"/>
          </a:p>
        </p:txBody>
      </p:sp>
      <p:sp>
        <p:nvSpPr>
          <p:cNvPr id="16" name="Text 13"/>
          <p:cNvSpPr/>
          <p:nvPr/>
        </p:nvSpPr>
        <p:spPr>
          <a:xfrm>
            <a:off x="5923359" y="4837271"/>
            <a:ext cx="7909560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Определите, какие изменения нужно внести в файлы. Например, изменить формат даты, объединить ячейки или удалить дубликаты.</a:t>
            </a:r>
            <a:endParaRPr lang="en-US" sz="1652" dirty="0"/>
          </a:p>
        </p:txBody>
      </p:sp>
      <p:sp>
        <p:nvSpPr>
          <p:cNvPr id="17" name="Shape 14"/>
          <p:cNvSpPr/>
          <p:nvPr/>
        </p:nvSpPr>
        <p:spPr>
          <a:xfrm>
            <a:off x="5005626" y="6364724"/>
            <a:ext cx="734139" cy="26194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8" name="Shape 15"/>
          <p:cNvSpPr/>
          <p:nvPr/>
        </p:nvSpPr>
        <p:spPr>
          <a:xfrm>
            <a:off x="4533662" y="6141839"/>
            <a:ext cx="471964" cy="471964"/>
          </a:xfrm>
          <a:prstGeom prst="roundRect">
            <a:avLst>
              <a:gd name="adj" fmla="val 13334"/>
            </a:avLst>
          </a:prstGeom>
          <a:solidFill>
            <a:srgbClr val="171542"/>
          </a:solidFill>
          <a:ln/>
        </p:spPr>
      </p:sp>
      <p:sp>
        <p:nvSpPr>
          <p:cNvPr id="19" name="Text 16"/>
          <p:cNvSpPr/>
          <p:nvPr/>
        </p:nvSpPr>
        <p:spPr>
          <a:xfrm>
            <a:off x="4670584" y="6181130"/>
            <a:ext cx="198120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478" dirty="0"/>
          </a:p>
        </p:txBody>
      </p:sp>
      <p:sp>
        <p:nvSpPr>
          <p:cNvPr id="20" name="Text 17"/>
          <p:cNvSpPr/>
          <p:nvPr/>
        </p:nvSpPr>
        <p:spPr>
          <a:xfrm>
            <a:off x="5923359" y="6187678"/>
            <a:ext cx="3360420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Написать код на Python</a:t>
            </a:r>
            <a:endParaRPr lang="en-US" sz="2065" dirty="0"/>
          </a:p>
        </p:txBody>
      </p:sp>
      <p:sp>
        <p:nvSpPr>
          <p:cNvPr id="21" name="Text 18"/>
          <p:cNvSpPr/>
          <p:nvPr/>
        </p:nvSpPr>
        <p:spPr>
          <a:xfrm>
            <a:off x="5923359" y="6725007"/>
            <a:ext cx="7909560" cy="3356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Сделать так чтобы код был рабочим и приятным в использовании.</a:t>
            </a:r>
            <a:endParaRPr lang="en-US" sz="165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015484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Массовое изменение файлов xlsx в 5 шагов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2848570"/>
            <a:ext cx="4855726" cy="2071688"/>
          </a:xfrm>
          <a:prstGeom prst="roundRect">
            <a:avLst>
              <a:gd name="adj" fmla="val 3218"/>
            </a:avLst>
          </a:prstGeom>
          <a:solidFill>
            <a:srgbClr val="171542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3070741"/>
            <a:ext cx="32537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Шаг 1: Откройте файл 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3640098"/>
            <a:ext cx="441138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Откройте файл Excel.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848570"/>
            <a:ext cx="4855726" cy="2071688"/>
          </a:xfrm>
          <a:prstGeom prst="roundRect">
            <a:avLst>
              <a:gd name="adj" fmla="val 3218"/>
            </a:avLst>
          </a:prstGeom>
          <a:solidFill>
            <a:srgbClr val="171542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3070741"/>
            <a:ext cx="441138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Шаг 2: Импортируйте список файлов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987284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Импортируйте список файлов для изменения из файла  текстового файла.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348389" y="5142428"/>
            <a:ext cx="4855726" cy="2071688"/>
          </a:xfrm>
          <a:prstGeom prst="roundRect">
            <a:avLst>
              <a:gd name="adj" fmla="val 3218"/>
            </a:avLst>
          </a:prstGeom>
          <a:solidFill>
            <a:srgbClr val="171542"/>
          </a:solidFill>
          <a:ln/>
        </p:spPr>
      </p:sp>
      <p:sp>
        <p:nvSpPr>
          <p:cNvPr id="12" name="Text 10"/>
          <p:cNvSpPr/>
          <p:nvPr/>
        </p:nvSpPr>
        <p:spPr>
          <a:xfrm>
            <a:off x="2570559" y="5364599"/>
            <a:ext cx="441138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Шаг 3: Написать код на Python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570559" y="6281142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Написать код на Python и сделать так чтобы оно работало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142428"/>
            <a:ext cx="4855726" cy="2071688"/>
          </a:xfrm>
          <a:prstGeom prst="roundRect">
            <a:avLst>
              <a:gd name="adj" fmla="val 3218"/>
            </a:avLst>
          </a:prstGeom>
          <a:solidFill>
            <a:srgbClr val="171542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364599"/>
            <a:ext cx="38176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Шаг 4: Оцените результат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933956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Проверьте изменения в каждом файле и убедитесь, что они выполнены корректно.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348389" y="445662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Заключение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348389" y="5484257"/>
            <a:ext cx="993350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Массовое изменение xlsx файлов - это простой способ улучшить продуктивность и сэкономить время. Следуйте нашим советам, чтобы убедиться в корректности изменений и по возможности сохранить форматирование.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Произвольный</PresentationFormat>
  <Paragraphs>28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Arimo</vt:lpstr>
      <vt:lpstr>Calibri</vt:lpstr>
      <vt:lpstr>Syne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Дмитрий Григорьев</cp:lastModifiedBy>
  <cp:revision>2</cp:revision>
  <dcterms:created xsi:type="dcterms:W3CDTF">2023-11-03T17:26:13Z</dcterms:created>
  <dcterms:modified xsi:type="dcterms:W3CDTF">2023-11-03T17:29:03Z</dcterms:modified>
</cp:coreProperties>
</file>