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3" r:id="rId2"/>
    <p:sldId id="280" r:id="rId3"/>
    <p:sldId id="282" r:id="rId4"/>
    <p:sldId id="287" r:id="rId5"/>
    <p:sldId id="288" r:id="rId6"/>
    <p:sldId id="289" r:id="rId7"/>
    <p:sldId id="281" r:id="rId8"/>
    <p:sldId id="276" r:id="rId9"/>
    <p:sldId id="275" r:id="rId10"/>
    <p:sldId id="290" r:id="rId11"/>
    <p:sldId id="291" r:id="rId12"/>
    <p:sldId id="292" r:id="rId13"/>
    <p:sldId id="286" r:id="rId14"/>
    <p:sldId id="293" r:id="rId15"/>
    <p:sldId id="285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Tium" panose="020B0604020202020204" charset="0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701"/>
    <a:srgbClr val="0062CC"/>
    <a:srgbClr val="FF8BBF"/>
    <a:srgbClr val="0B55B5"/>
    <a:srgbClr val="323B5A"/>
    <a:srgbClr val="0D61D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9791" autoAdjust="0"/>
  </p:normalViewPr>
  <p:slideViewPr>
    <p:cSldViewPr>
      <p:cViewPr varScale="1">
        <p:scale>
          <a:sx n="116" d="100"/>
          <a:sy n="116" d="100"/>
        </p:scale>
        <p:origin x="23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464C-49B9-4CBB-AFAF-6EFE5667A66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1BBB-7441-4E35-A36B-62573EC07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0"/>
              <a:ext cx="9144000" cy="6857999"/>
            </a:xfrm>
            <a:prstGeom prst="rect">
              <a:avLst/>
            </a:prstGeom>
            <a:solidFill>
              <a:srgbClr val="0B5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8000" b="1" baseline="0" dirty="0">
                <a:latin typeface="+mn-ea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0" y="265551"/>
              <a:ext cx="294188" cy="6334850"/>
              <a:chOff x="0" y="471294"/>
              <a:chExt cx="294188" cy="633485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0" y="471294"/>
                <a:ext cx="293213" cy="180000"/>
                <a:chOff x="-775594" y="4365104"/>
                <a:chExt cx="293213" cy="180000"/>
              </a:xfrm>
            </p:grpSpPr>
            <p:sp>
              <p:nvSpPr>
                <p:cNvPr id="84" name="직사각형 8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5" name="그룹 8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6" name="직사각형 8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7" name="직사각형 8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9" name="그룹 18"/>
              <p:cNvGrpSpPr/>
              <p:nvPr userDrawn="1"/>
            </p:nvGrpSpPr>
            <p:grpSpPr>
              <a:xfrm>
                <a:off x="75" y="944744"/>
                <a:ext cx="293213" cy="180000"/>
                <a:chOff x="-775594" y="4365104"/>
                <a:chExt cx="293213" cy="180000"/>
              </a:xfrm>
            </p:grpSpPr>
            <p:sp>
              <p:nvSpPr>
                <p:cNvPr id="80" name="직사각형 7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1" name="그룹 8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2" name="직사각형 8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3" name="직사각형 8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0" name="그룹 19"/>
              <p:cNvGrpSpPr/>
              <p:nvPr userDrawn="1"/>
            </p:nvGrpSpPr>
            <p:grpSpPr>
              <a:xfrm>
                <a:off x="150" y="1418194"/>
                <a:ext cx="293213" cy="180000"/>
                <a:chOff x="-775594" y="4365104"/>
                <a:chExt cx="293213" cy="180000"/>
              </a:xfrm>
            </p:grpSpPr>
            <p:sp>
              <p:nvSpPr>
                <p:cNvPr id="76" name="직사각형 7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7" name="그룹 7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8" name="직사각형 7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9" name="직사각형 7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1" name="그룹 20"/>
              <p:cNvGrpSpPr/>
              <p:nvPr userDrawn="1"/>
            </p:nvGrpSpPr>
            <p:grpSpPr>
              <a:xfrm>
                <a:off x="225" y="1891644"/>
                <a:ext cx="293213" cy="180000"/>
                <a:chOff x="-775594" y="4365104"/>
                <a:chExt cx="293213" cy="180000"/>
              </a:xfrm>
            </p:grpSpPr>
            <p:sp>
              <p:nvSpPr>
                <p:cNvPr id="72" name="직사각형 7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3" name="그룹 7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4" name="직사각형 7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5" name="직사각형 7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2" name="그룹 21"/>
              <p:cNvGrpSpPr/>
              <p:nvPr userDrawn="1"/>
            </p:nvGrpSpPr>
            <p:grpSpPr>
              <a:xfrm>
                <a:off x="300" y="23650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8" name="직사각형 6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9" name="그룹 6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0" name="직사각형 6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1" name="직사각형 7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3" name="그룹 22"/>
              <p:cNvGrpSpPr/>
              <p:nvPr userDrawn="1"/>
            </p:nvGrpSpPr>
            <p:grpSpPr>
              <a:xfrm>
                <a:off x="375" y="2838544"/>
                <a:ext cx="293213" cy="180000"/>
                <a:chOff x="-775594" y="4365104"/>
                <a:chExt cx="293213" cy="180000"/>
              </a:xfrm>
            </p:grpSpPr>
            <p:sp>
              <p:nvSpPr>
                <p:cNvPr id="64" name="직사각형 6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5" name="그룹 6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6" name="직사각형 6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7" name="직사각형 6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4" name="그룹 23"/>
              <p:cNvGrpSpPr/>
              <p:nvPr userDrawn="1"/>
            </p:nvGrpSpPr>
            <p:grpSpPr>
              <a:xfrm>
                <a:off x="450" y="33119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0" name="직사각형 5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1" name="그룹 6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2" name="직사각형 6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3" name="직사각형 6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5" name="그룹 24"/>
              <p:cNvGrpSpPr/>
              <p:nvPr userDrawn="1"/>
            </p:nvGrpSpPr>
            <p:grpSpPr>
              <a:xfrm>
                <a:off x="525" y="3785444"/>
                <a:ext cx="293213" cy="180000"/>
                <a:chOff x="-775594" y="4365104"/>
                <a:chExt cx="293213" cy="180000"/>
              </a:xfrm>
            </p:grpSpPr>
            <p:sp>
              <p:nvSpPr>
                <p:cNvPr id="56" name="직사각형 5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7" name="그룹 5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8" name="직사각형 5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9" name="직사각형 5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6" name="그룹 25"/>
              <p:cNvGrpSpPr/>
              <p:nvPr userDrawn="1"/>
            </p:nvGrpSpPr>
            <p:grpSpPr>
              <a:xfrm>
                <a:off x="600" y="4258894"/>
                <a:ext cx="293213" cy="180000"/>
                <a:chOff x="-775594" y="4365104"/>
                <a:chExt cx="293213" cy="180000"/>
              </a:xfrm>
            </p:grpSpPr>
            <p:sp>
              <p:nvSpPr>
                <p:cNvPr id="52" name="직사각형 5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3" name="그룹 5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4" name="직사각형 5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7" name="그룹 26"/>
              <p:cNvGrpSpPr/>
              <p:nvPr userDrawn="1"/>
            </p:nvGrpSpPr>
            <p:grpSpPr>
              <a:xfrm>
                <a:off x="675" y="47323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8" name="직사각형 4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9" name="그룹 4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0" name="직사각형 4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 userDrawn="1"/>
            </p:nvGrpSpPr>
            <p:grpSpPr>
              <a:xfrm>
                <a:off x="750" y="5205794"/>
                <a:ext cx="293213" cy="180000"/>
                <a:chOff x="-775594" y="4365104"/>
                <a:chExt cx="293213" cy="180000"/>
              </a:xfrm>
            </p:grpSpPr>
            <p:sp>
              <p:nvSpPr>
                <p:cNvPr id="44" name="직사각형 4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5" name="그룹 4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6" name="직사각형 4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7" name="직사각형 4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9" name="그룹 28"/>
              <p:cNvGrpSpPr/>
              <p:nvPr userDrawn="1"/>
            </p:nvGrpSpPr>
            <p:grpSpPr>
              <a:xfrm>
                <a:off x="825" y="56792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0" name="직사각형 3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1" name="그룹 4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2" name="직사각형 4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 userDrawn="1"/>
            </p:nvGrpSpPr>
            <p:grpSpPr>
              <a:xfrm>
                <a:off x="900" y="6152694"/>
                <a:ext cx="293213" cy="180000"/>
                <a:chOff x="-775594" y="4365104"/>
                <a:chExt cx="293213" cy="180000"/>
              </a:xfrm>
            </p:grpSpPr>
            <p:sp>
              <p:nvSpPr>
                <p:cNvPr id="36" name="직사각형 3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7" name="그룹 3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8" name="직사각형 3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1" name="그룹 30"/>
              <p:cNvGrpSpPr/>
              <p:nvPr userDrawn="1"/>
            </p:nvGrpSpPr>
            <p:grpSpPr>
              <a:xfrm>
                <a:off x="975" y="6626144"/>
                <a:ext cx="293213" cy="180000"/>
                <a:chOff x="-775594" y="4365104"/>
                <a:chExt cx="293213" cy="180000"/>
              </a:xfrm>
            </p:grpSpPr>
            <p:sp>
              <p:nvSpPr>
                <p:cNvPr id="32" name="직사각형 3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3" name="그룹 3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4" name="직사각형 3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5" name="직사각형 3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" name="그룹 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8" name="직사각형 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1819548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4600" b="1" spc="-12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MARKETING PLAN</a:t>
            </a:r>
            <a:endParaRPr lang="ko-KR" altLang="en-US" dirty="0" smtClean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2755652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400" b="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How to cast a smart net and make waves.</a:t>
            </a:r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70541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800" b="1" spc="-50" baseline="0" dirty="0" smtClean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Strategic Business Plan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6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6342" y="2798180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46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91457" y="3593268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1400" b="0" spc="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08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84784"/>
            <a:ext cx="6331317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48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297850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475656" y="341644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1475656" y="385439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475656" y="429233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475656" y="473028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75656" y="5168225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solidFill>
            <a:srgbClr val="0B55B5"/>
          </a:solidFill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18" name="직사각형 1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" name="갈매기형 수장 1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15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 smtClean="0"/>
              <a:t>SUBTITLE</a:t>
            </a:r>
            <a:endParaRPr lang="ko-KR" altLang="en-US" dirty="0" smtClean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20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 smtClean="0"/>
              <a:t>SUBTITLE</a:t>
            </a:r>
            <a:endParaRPr lang="ko-KR" altLang="en-US" dirty="0" smtClean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537039" y="908720"/>
            <a:ext cx="8092611" cy="720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2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421" y="1"/>
            <a:ext cx="9145422" cy="1699403"/>
          </a:xfrm>
          <a:prstGeom prst="rect">
            <a:avLst/>
          </a:prstGeom>
          <a:solidFill>
            <a:srgbClr val="DD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2637"/>
            <a:ext cx="1259779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40144" y="735826"/>
            <a:ext cx="71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160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" y="570574"/>
            <a:ext cx="1261054" cy="8111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Tx/>
              <a:buNone/>
              <a:defRPr lang="ko-KR" altLang="en-US" sz="54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640144" y="341282"/>
            <a:ext cx="7108320" cy="3859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sp>
        <p:nvSpPr>
          <p:cNvPr id="16" name="직사각형 15"/>
          <p:cNvSpPr/>
          <p:nvPr userDrawn="1"/>
        </p:nvSpPr>
        <p:spPr>
          <a:xfrm>
            <a:off x="15832" y="320892"/>
            <a:ext cx="1261054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-3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INSIGHT</a:t>
            </a:r>
            <a:endParaRPr kumimoji="0" lang="ko-KR" altLang="en-US" sz="1500" b="0" i="0" u="none" strike="noStrike" kern="1200" cap="none" spc="-3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0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/>
          <p:cNvSpPr/>
          <p:nvPr userDrawn="1"/>
        </p:nvSpPr>
        <p:spPr>
          <a:xfrm>
            <a:off x="0" y="-2637"/>
            <a:ext cx="3275856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14432" y="2421530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2097885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492896"/>
            <a:ext cx="2681232" cy="648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1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314432" y="2277514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1902113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348880"/>
            <a:ext cx="2681232" cy="4176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3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51" r:id="rId4"/>
    <p:sldLayoutId id="2147483664" r:id="rId5"/>
    <p:sldLayoutId id="2147483665" r:id="rId6"/>
    <p:sldLayoutId id="2147483650" r:id="rId7"/>
    <p:sldLayoutId id="2147483666" r:id="rId8"/>
    <p:sldLayoutId id="2147483663" r:id="rId9"/>
    <p:sldLayoutId id="2147483661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ssoa/spring2/tree/master/SpMVC_27_Secure_V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ssoa.github.io/portfolio/portfolio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MY PROJECT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475656" y="2755652"/>
            <a:ext cx="6361086" cy="29484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E-mail </a:t>
            </a:r>
            <a:r>
              <a:rPr lang="ko-KR" altLang="en-US" dirty="0" smtClean="0"/>
              <a:t>인증 회원가입 프로젝트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sz="1100" dirty="0" smtClean="0"/>
              <a:t>2020-04-21 </a:t>
            </a:r>
          </a:p>
          <a:p>
            <a:pPr marL="0" indent="0" algn="r">
              <a:buNone/>
            </a:pPr>
            <a:r>
              <a:rPr lang="ko-KR" altLang="en-US" sz="1100" dirty="0" smtClean="0"/>
              <a:t>이정연</a:t>
            </a:r>
            <a:endParaRPr lang="ko-KR" altLang="en-US" sz="11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SpringMVC</a:t>
            </a:r>
            <a:r>
              <a:rPr lang="en-US" altLang="ko-KR" dirty="0" smtClean="0"/>
              <a:t> Spring security </a:t>
            </a:r>
            <a:r>
              <a:rPr lang="ko-KR" altLang="en-US" dirty="0" smtClean="0"/>
              <a:t>기반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7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회원가입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LOGIN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 </a:t>
            </a:r>
            <a:r>
              <a:rPr lang="ko-KR" altLang="en-US" dirty="0" smtClean="0"/>
              <a:t>중복 검사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재입력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확인 후 회원 가입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체크박스 비밀번호 보이기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클릭 시 비밀번호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내용 보이기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회원가입 클릭 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email </a:t>
            </a:r>
            <a:r>
              <a:rPr lang="ko-KR" altLang="en-US" dirty="0" smtClean="0"/>
              <a:t>인증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12776"/>
            <a:ext cx="3600400" cy="40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Email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Email </a:t>
            </a:r>
            <a:r>
              <a:rPr lang="ko-KR" altLang="en-US" dirty="0" smtClean="0"/>
              <a:t>인증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Email input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email </a:t>
            </a:r>
            <a:r>
              <a:rPr lang="ko-KR" altLang="en-US" dirty="0" smtClean="0"/>
              <a:t>인증 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입력한 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인증 코드 발송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92" y="287945"/>
            <a:ext cx="3741252" cy="28633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4" y="3922759"/>
            <a:ext cx="3362325" cy="24479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280617" y="3356992"/>
            <a:ext cx="0" cy="36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Email </a:t>
            </a:r>
            <a:r>
              <a:rPr lang="ko-KR" altLang="en-US" dirty="0" err="1" smtClean="0"/>
              <a:t>재인증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Email </a:t>
            </a:r>
            <a:r>
              <a:rPr lang="ko-KR" altLang="en-US" dirty="0" err="1" smtClean="0"/>
              <a:t>재인증</a:t>
            </a:r>
            <a:r>
              <a:rPr lang="ko-KR" altLang="en-US" dirty="0" smtClean="0"/>
              <a:t> 또는 인증 코드 입력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인증 코드가 전송이 안될 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재전송 </a:t>
            </a:r>
            <a:r>
              <a:rPr lang="en-US" altLang="ko-KR" dirty="0" smtClean="0"/>
              <a:t>button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인증 코드 인증하기 클릭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회원가입 성공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895424"/>
            <a:ext cx="4351974" cy="51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USER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USER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수정 버튼 클릭 비밀번호를 입력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수정 버튼  클릭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회원 정보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저장 클릭 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54733"/>
            <a:ext cx="5399269" cy="36863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573016"/>
            <a:ext cx="3004989" cy="2672684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5400000">
            <a:off x="6326523" y="3887379"/>
            <a:ext cx="864097" cy="379388"/>
          </a:xfrm>
          <a:prstGeom prst="bentConnector3">
            <a:avLst>
              <a:gd name="adj1" fmla="val 1005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8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수정 버튼 클릭 비밀번호를 입력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수정 버튼  클릭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회원 정보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저장 클릭 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54733"/>
            <a:ext cx="5399269" cy="36863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573016"/>
            <a:ext cx="3004989" cy="2672684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5400000">
            <a:off x="6326523" y="3887379"/>
            <a:ext cx="864097" cy="379388"/>
          </a:xfrm>
          <a:prstGeom prst="bentConnector3">
            <a:avLst>
              <a:gd name="adj1" fmla="val 1005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관리자 페이지 </a:t>
            </a:r>
            <a:r>
              <a:rPr lang="en-US" altLang="ko-KR" dirty="0" err="1" smtClean="0"/>
              <a:t>nav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UserList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회원 클릭 시 회원 상세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 이동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700808"/>
            <a:ext cx="5430052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 user </a:t>
            </a:r>
            <a:r>
              <a:rPr lang="ko-KR" altLang="en-US" dirty="0" smtClean="0"/>
              <a:t>정보 수정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권한 주기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input </a:t>
            </a:r>
            <a:r>
              <a:rPr lang="ko-KR" altLang="en-US" dirty="0" smtClean="0"/>
              <a:t>창 정보 수정 후 저장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권한 설정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권한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권한 설정 후 저장 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16832"/>
            <a:ext cx="4958233" cy="3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227639" y="2492896"/>
            <a:ext cx="7155373" cy="26642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다른 </a:t>
            </a:r>
            <a:r>
              <a:rPr lang="en-US" altLang="ko-KR" sz="2000" dirty="0" smtClean="0"/>
              <a:t>project </a:t>
            </a:r>
            <a:r>
              <a:rPr lang="ko-KR" altLang="en-US" sz="2000" dirty="0" smtClean="0"/>
              <a:t>연동하기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비밀번호 찾기 추가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회원정보 수정 페이지 비밀번호 찾기 추가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관리자 페이지 메뉴 추가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391457" y="3593268"/>
            <a:ext cx="6361086" cy="4739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springMVC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spring security</a:t>
            </a:r>
          </a:p>
          <a:p>
            <a:pPr marL="0" indent="0">
              <a:buNone/>
            </a:pPr>
            <a:r>
              <a:rPr lang="en-US" altLang="ko-KR" dirty="0" smtClean="0"/>
              <a:t>2020-04-21 </a:t>
            </a:r>
            <a:r>
              <a:rPr lang="ko-KR" altLang="en-US" dirty="0" smtClean="0"/>
              <a:t>이정연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391457" y="3593268"/>
            <a:ext cx="6361086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: </a:t>
            </a:r>
            <a:r>
              <a:rPr lang="en-US" altLang="ko-KR" dirty="0">
                <a:hlinkClick r:id="rId2"/>
              </a:rPr>
              <a:t>https://github.com/qussoa/spring2/tree/master/SpMVC_27_Secure_V5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2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01 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02 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03 </a:t>
            </a:r>
            <a:r>
              <a:rPr lang="ko-KR" altLang="en-US" dirty="0" smtClean="0"/>
              <a:t>응용기술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04 </a:t>
            </a:r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05 </a:t>
            </a:r>
            <a:r>
              <a:rPr lang="ko-KR" altLang="en-US" dirty="0" smtClean="0"/>
              <a:t>주요 화면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06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2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227639" y="1340768"/>
            <a:ext cx="7155373" cy="26642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1. Spring </a:t>
            </a:r>
            <a:r>
              <a:rPr lang="en-US" altLang="ko-KR" sz="2000" dirty="0"/>
              <a:t>MVC </a:t>
            </a:r>
            <a:r>
              <a:rPr lang="ko-KR" altLang="en-US" sz="2000" dirty="0"/>
              <a:t>기반 </a:t>
            </a:r>
            <a:r>
              <a:rPr lang="en-US" altLang="ko-KR" sz="2000" dirty="0"/>
              <a:t>Security 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2. Security </a:t>
            </a:r>
            <a:r>
              <a:rPr lang="ko-KR" altLang="en-US" sz="2000" dirty="0" smtClean="0"/>
              <a:t>기능 포함 </a:t>
            </a:r>
            <a:r>
              <a:rPr lang="en-US" altLang="ko-KR" sz="2000" dirty="0" err="1" smtClean="0"/>
              <a:t>WebSockete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3. React </a:t>
            </a:r>
            <a:r>
              <a:rPr lang="ko-KR" altLang="en-US" sz="2000" dirty="0"/>
              <a:t>기반 </a:t>
            </a:r>
            <a:r>
              <a:rPr lang="en-US" altLang="ko-KR" sz="2000" dirty="0"/>
              <a:t>Front-End </a:t>
            </a:r>
            <a:r>
              <a:rPr lang="ko-KR" altLang="en-US" sz="2000" dirty="0"/>
              <a:t>기능 </a:t>
            </a:r>
            <a:r>
              <a:rPr lang="en-US" altLang="ko-KR" sz="2000" dirty="0"/>
              <a:t>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4. JDBC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MyBatis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연동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5. MySQL </a:t>
            </a:r>
            <a:r>
              <a:rPr lang="en-US" altLang="ko-KR" sz="2000" dirty="0"/>
              <a:t>DB </a:t>
            </a:r>
            <a:r>
              <a:rPr lang="ko-KR" altLang="en-US" sz="2000" dirty="0"/>
              <a:t>연동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6. Transaction </a:t>
            </a:r>
            <a:r>
              <a:rPr lang="ko-KR" altLang="en-US" sz="2000" dirty="0"/>
              <a:t>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회원가입 </a:t>
            </a:r>
            <a:r>
              <a:rPr lang="en-US" altLang="ko-KR" sz="2000" dirty="0"/>
              <a:t>E-mail </a:t>
            </a:r>
            <a:r>
              <a:rPr lang="ko-KR" altLang="en-US" sz="2000" dirty="0"/>
              <a:t>인증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8. </a:t>
            </a:r>
            <a:r>
              <a:rPr lang="ko-KR" altLang="en-US" sz="2000" dirty="0" smtClean="0"/>
              <a:t>비밀번호 </a:t>
            </a:r>
            <a:r>
              <a:rPr lang="ko-KR" altLang="en-US" sz="2000" dirty="0"/>
              <a:t>분실 </a:t>
            </a:r>
            <a:r>
              <a:rPr lang="en-US" altLang="ko-KR" sz="2000" dirty="0"/>
              <a:t>E-mail </a:t>
            </a:r>
            <a:r>
              <a:rPr lang="ko-KR" altLang="en-US" sz="2000" dirty="0"/>
              <a:t>인증 후 재 설정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808397" y="1242009"/>
            <a:ext cx="835485" cy="1105712"/>
            <a:chOff x="7682649" y="1988840"/>
            <a:chExt cx="835485" cy="1105712"/>
          </a:xfrm>
        </p:grpSpPr>
        <p:sp>
          <p:nvSpPr>
            <p:cNvPr id="11" name="자유형 10"/>
            <p:cNvSpPr/>
            <p:nvPr/>
          </p:nvSpPr>
          <p:spPr>
            <a:xfrm>
              <a:off x="7884368" y="1988840"/>
              <a:ext cx="432048" cy="767692"/>
            </a:xfrm>
            <a:custGeom>
              <a:avLst/>
              <a:gdLst>
                <a:gd name="connsiteX0" fmla="*/ 471105 w 1904688"/>
                <a:gd name="connsiteY0" fmla="*/ 1066521 h 3384376"/>
                <a:gd name="connsiteX1" fmla="*/ 742953 w 1904688"/>
                <a:gd name="connsiteY1" fmla="*/ 1412510 h 3384376"/>
                <a:gd name="connsiteX2" fmla="*/ 1467883 w 1904688"/>
                <a:gd name="connsiteY2" fmla="*/ 1066521 h 3384376"/>
                <a:gd name="connsiteX3" fmla="*/ 1305625 w 1904688"/>
                <a:gd name="connsiteY3" fmla="*/ 504056 h 3384376"/>
                <a:gd name="connsiteX4" fmla="*/ 1125605 w 1904688"/>
                <a:gd name="connsiteY4" fmla="*/ 684076 h 3384376"/>
                <a:gd name="connsiteX5" fmla="*/ 1305625 w 1904688"/>
                <a:gd name="connsiteY5" fmla="*/ 864096 h 3384376"/>
                <a:gd name="connsiteX6" fmla="*/ 1485645 w 1904688"/>
                <a:gd name="connsiteY6" fmla="*/ 684076 h 3384376"/>
                <a:gd name="connsiteX7" fmla="*/ 1305625 w 1904688"/>
                <a:gd name="connsiteY7" fmla="*/ 504056 h 3384376"/>
                <a:gd name="connsiteX8" fmla="*/ 557362 w 1904688"/>
                <a:gd name="connsiteY8" fmla="*/ 504056 h 3384376"/>
                <a:gd name="connsiteX9" fmla="*/ 377342 w 1904688"/>
                <a:gd name="connsiteY9" fmla="*/ 684076 h 3384376"/>
                <a:gd name="connsiteX10" fmla="*/ 557362 w 1904688"/>
                <a:gd name="connsiteY10" fmla="*/ 864096 h 3384376"/>
                <a:gd name="connsiteX11" fmla="*/ 737382 w 1904688"/>
                <a:gd name="connsiteY11" fmla="*/ 684076 h 3384376"/>
                <a:gd name="connsiteX12" fmla="*/ 557362 w 1904688"/>
                <a:gd name="connsiteY12" fmla="*/ 504056 h 3384376"/>
                <a:gd name="connsiteX13" fmla="*/ 952344 w 1904688"/>
                <a:gd name="connsiteY13" fmla="*/ 0 h 3384376"/>
                <a:gd name="connsiteX14" fmla="*/ 1904688 w 1904688"/>
                <a:gd name="connsiteY14" fmla="*/ 952344 h 3384376"/>
                <a:gd name="connsiteX15" fmla="*/ 1625754 w 1904688"/>
                <a:gd name="connsiteY15" fmla="*/ 1625754 h 3384376"/>
                <a:gd name="connsiteX16" fmla="*/ 1488216 w 1904688"/>
                <a:gd name="connsiteY16" fmla="*/ 1718484 h 3384376"/>
                <a:gd name="connsiteX17" fmla="*/ 1904688 w 1904688"/>
                <a:gd name="connsiteY17" fmla="*/ 3384376 h 3384376"/>
                <a:gd name="connsiteX18" fmla="*/ 0 w 1904688"/>
                <a:gd name="connsiteY18" fmla="*/ 3384376 h 3384376"/>
                <a:gd name="connsiteX19" fmla="*/ 416475 w 1904688"/>
                <a:gd name="connsiteY19" fmla="*/ 1718484 h 3384376"/>
                <a:gd name="connsiteX20" fmla="*/ 278938 w 1904688"/>
                <a:gd name="connsiteY20" fmla="*/ 1625754 h 3384376"/>
                <a:gd name="connsiteX21" fmla="*/ 0 w 1904688"/>
                <a:gd name="connsiteY21" fmla="*/ 952344 h 3384376"/>
                <a:gd name="connsiteX22" fmla="*/ 952344 w 1904688"/>
                <a:gd name="connsiteY22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04688" h="3384376">
                  <a:moveTo>
                    <a:pt x="471105" y="1066521"/>
                  </a:moveTo>
                  <a:cubicBezTo>
                    <a:pt x="538380" y="1225099"/>
                    <a:pt x="580942" y="1408391"/>
                    <a:pt x="742953" y="1412510"/>
                  </a:cubicBezTo>
                  <a:cubicBezTo>
                    <a:pt x="904964" y="1416629"/>
                    <a:pt x="1347061" y="1124186"/>
                    <a:pt x="1467883" y="1066521"/>
                  </a:cubicBezTo>
                  <a:close/>
                  <a:moveTo>
                    <a:pt x="1305625" y="504056"/>
                  </a:moveTo>
                  <a:cubicBezTo>
                    <a:pt x="1206203" y="504056"/>
                    <a:pt x="1125605" y="584654"/>
                    <a:pt x="1125605" y="684076"/>
                  </a:cubicBezTo>
                  <a:cubicBezTo>
                    <a:pt x="1125605" y="783498"/>
                    <a:pt x="1206203" y="864096"/>
                    <a:pt x="1305625" y="864096"/>
                  </a:cubicBezTo>
                  <a:cubicBezTo>
                    <a:pt x="1405047" y="864096"/>
                    <a:pt x="1485645" y="783498"/>
                    <a:pt x="1485645" y="684076"/>
                  </a:cubicBezTo>
                  <a:cubicBezTo>
                    <a:pt x="1485645" y="584654"/>
                    <a:pt x="1405047" y="504056"/>
                    <a:pt x="1305625" y="504056"/>
                  </a:cubicBezTo>
                  <a:close/>
                  <a:moveTo>
                    <a:pt x="557362" y="504056"/>
                  </a:moveTo>
                  <a:cubicBezTo>
                    <a:pt x="457940" y="504056"/>
                    <a:pt x="377342" y="584654"/>
                    <a:pt x="377342" y="684076"/>
                  </a:cubicBezTo>
                  <a:cubicBezTo>
                    <a:pt x="377342" y="783498"/>
                    <a:pt x="457940" y="864096"/>
                    <a:pt x="557362" y="864096"/>
                  </a:cubicBezTo>
                  <a:cubicBezTo>
                    <a:pt x="656784" y="864096"/>
                    <a:pt x="737382" y="783498"/>
                    <a:pt x="737382" y="684076"/>
                  </a:cubicBezTo>
                  <a:cubicBezTo>
                    <a:pt x="737382" y="584654"/>
                    <a:pt x="656784" y="504056"/>
                    <a:pt x="557362" y="504056"/>
                  </a:cubicBezTo>
                  <a:close/>
                  <a:moveTo>
                    <a:pt x="952344" y="0"/>
                  </a:moveTo>
                  <a:cubicBezTo>
                    <a:pt x="1478308" y="0"/>
                    <a:pt x="1904688" y="426380"/>
                    <a:pt x="1904688" y="952344"/>
                  </a:cubicBezTo>
                  <a:cubicBezTo>
                    <a:pt x="1904688" y="1215328"/>
                    <a:pt x="1798094" y="1453414"/>
                    <a:pt x="1625754" y="1625754"/>
                  </a:cubicBezTo>
                  <a:lnTo>
                    <a:pt x="1488216" y="1718484"/>
                  </a:lnTo>
                  <a:lnTo>
                    <a:pt x="1904688" y="3384376"/>
                  </a:lnTo>
                  <a:lnTo>
                    <a:pt x="0" y="3384376"/>
                  </a:lnTo>
                  <a:lnTo>
                    <a:pt x="416475" y="1718484"/>
                  </a:lnTo>
                  <a:lnTo>
                    <a:pt x="278938" y="1625754"/>
                  </a:lnTo>
                  <a:cubicBezTo>
                    <a:pt x="106598" y="1453414"/>
                    <a:pt x="0" y="1215328"/>
                    <a:pt x="0" y="952344"/>
                  </a:cubicBezTo>
                  <a:cubicBezTo>
                    <a:pt x="0" y="426380"/>
                    <a:pt x="426380" y="0"/>
                    <a:pt x="952344" y="0"/>
                  </a:cubicBezTo>
                  <a:close/>
                </a:path>
              </a:pathLst>
            </a:custGeom>
            <a:solidFill>
              <a:srgbClr val="0062CC"/>
            </a:solidFill>
            <a:ln>
              <a:solidFill>
                <a:srgbClr val="006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2649" y="2771387"/>
              <a:ext cx="8354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ADMIN</a:t>
              </a:r>
              <a:endParaRPr lang="ko-KR" altLang="en-US" sz="1500" dirty="0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 flipH="1" flipV="1">
            <a:off x="6804248" y="1493570"/>
            <a:ext cx="720080" cy="44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000841" y="1971080"/>
            <a:ext cx="648072" cy="274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606232" y="902714"/>
            <a:ext cx="1109896" cy="72573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관리자페이지</a:t>
            </a:r>
            <a:endParaRPr lang="ko-KR" altLang="en-US" sz="1500" dirty="0">
              <a:solidFill>
                <a:srgbClr val="0062CC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735959" y="962380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회원</a:t>
            </a:r>
            <a:endParaRPr lang="en-US" altLang="ko-KR" sz="1500" dirty="0" smtClean="0">
              <a:solidFill>
                <a:srgbClr val="0062CC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리스트</a:t>
            </a:r>
            <a:endParaRPr lang="ko-KR" altLang="en-US" sz="1500" dirty="0">
              <a:solidFill>
                <a:srgbClr val="0062CC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899501" y="1212284"/>
            <a:ext cx="55674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251345" y="1570691"/>
            <a:ext cx="484740" cy="216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240587" y="1723260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62CC"/>
                </a:solidFill>
              </a:rPr>
              <a:t>회원</a:t>
            </a:r>
            <a:endParaRPr lang="en-US" altLang="ko-KR" sz="1200" dirty="0" smtClean="0">
              <a:solidFill>
                <a:srgbClr val="0062CC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62CC"/>
                </a:solidFill>
              </a:rPr>
              <a:t>정보수정</a:t>
            </a:r>
            <a:endParaRPr lang="ko-KR" altLang="en-US" sz="1100" dirty="0">
              <a:solidFill>
                <a:srgbClr val="0062CC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289233" y="1652066"/>
            <a:ext cx="70734" cy="45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622609" y="2227395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62CC"/>
                </a:solidFill>
              </a:rPr>
              <a:t>회원</a:t>
            </a:r>
            <a:endParaRPr lang="en-US" altLang="ko-KR" sz="1200" dirty="0" smtClean="0">
              <a:solidFill>
                <a:srgbClr val="0062CC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62CC"/>
                </a:solidFill>
              </a:rPr>
              <a:t>권한설정</a:t>
            </a:r>
            <a:endParaRPr lang="ko-KR" altLang="en-US" sz="1100" dirty="0">
              <a:solidFill>
                <a:srgbClr val="0062CC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741989" y="2046272"/>
            <a:ext cx="1109896" cy="72573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마이 </a:t>
            </a:r>
            <a:endParaRPr lang="en-US" altLang="ko-KR" sz="1500" dirty="0" smtClean="0">
              <a:solidFill>
                <a:srgbClr val="0062CC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페이지</a:t>
            </a:r>
            <a:endParaRPr lang="ko-KR" altLang="en-US" sz="1500" dirty="0">
              <a:solidFill>
                <a:srgbClr val="0062CC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5606232" y="2642723"/>
            <a:ext cx="164244" cy="212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805326" y="2888534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62CC"/>
                </a:solidFill>
              </a:rPr>
              <a:t>비밀번호확인</a:t>
            </a:r>
            <a:endParaRPr lang="ko-KR" altLang="en-US" sz="1100" dirty="0">
              <a:solidFill>
                <a:srgbClr val="0062CC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078099" y="3256710"/>
            <a:ext cx="557313" cy="35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955254" y="3003702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62CC"/>
                </a:solidFill>
              </a:rPr>
              <a:t>내 정보 수정</a:t>
            </a:r>
            <a:endParaRPr lang="ko-KR" altLang="en-US" sz="1100" dirty="0">
              <a:solidFill>
                <a:srgbClr val="0062CC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661791" y="2301706"/>
            <a:ext cx="599406" cy="277291"/>
          </a:xfrm>
          <a:prstGeom prst="straightConnector1">
            <a:avLst/>
          </a:prstGeom>
          <a:ln w="571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90815" y="2640796"/>
            <a:ext cx="1763916" cy="131209"/>
          </a:xfrm>
          <a:prstGeom prst="straightConnector1">
            <a:avLst/>
          </a:prstGeom>
          <a:ln w="571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1790815" y="2972410"/>
            <a:ext cx="1079483" cy="284301"/>
          </a:xfrm>
          <a:prstGeom prst="straightConnector1">
            <a:avLst/>
          </a:prstGeom>
          <a:ln w="571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29433" y="1209226"/>
            <a:ext cx="1032881" cy="72573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회원 가입</a:t>
            </a:r>
            <a:endParaRPr lang="ko-KR" altLang="en-US" sz="1500" dirty="0">
              <a:solidFill>
                <a:srgbClr val="0062CC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934191" y="1986368"/>
            <a:ext cx="99276" cy="448607"/>
          </a:xfrm>
          <a:prstGeom prst="straightConnector1">
            <a:avLst/>
          </a:prstGeom>
          <a:ln w="571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78547" y="2491961"/>
            <a:ext cx="1032881" cy="72573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로그인</a:t>
            </a:r>
            <a:endParaRPr lang="ko-KR" altLang="en-US" sz="1500" dirty="0">
              <a:solidFill>
                <a:srgbClr val="0062CC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83701" y="5301208"/>
            <a:ext cx="659155" cy="1090857"/>
            <a:chOff x="7770814" y="1988840"/>
            <a:chExt cx="659155" cy="1090857"/>
          </a:xfrm>
        </p:grpSpPr>
        <p:sp>
          <p:nvSpPr>
            <p:cNvPr id="65" name="자유형 64"/>
            <p:cNvSpPr/>
            <p:nvPr/>
          </p:nvSpPr>
          <p:spPr>
            <a:xfrm>
              <a:off x="7884368" y="1988840"/>
              <a:ext cx="432048" cy="767692"/>
            </a:xfrm>
            <a:custGeom>
              <a:avLst/>
              <a:gdLst>
                <a:gd name="connsiteX0" fmla="*/ 471105 w 1904688"/>
                <a:gd name="connsiteY0" fmla="*/ 1066521 h 3384376"/>
                <a:gd name="connsiteX1" fmla="*/ 742953 w 1904688"/>
                <a:gd name="connsiteY1" fmla="*/ 1412510 h 3384376"/>
                <a:gd name="connsiteX2" fmla="*/ 1467883 w 1904688"/>
                <a:gd name="connsiteY2" fmla="*/ 1066521 h 3384376"/>
                <a:gd name="connsiteX3" fmla="*/ 1305625 w 1904688"/>
                <a:gd name="connsiteY3" fmla="*/ 504056 h 3384376"/>
                <a:gd name="connsiteX4" fmla="*/ 1125605 w 1904688"/>
                <a:gd name="connsiteY4" fmla="*/ 684076 h 3384376"/>
                <a:gd name="connsiteX5" fmla="*/ 1305625 w 1904688"/>
                <a:gd name="connsiteY5" fmla="*/ 864096 h 3384376"/>
                <a:gd name="connsiteX6" fmla="*/ 1485645 w 1904688"/>
                <a:gd name="connsiteY6" fmla="*/ 684076 h 3384376"/>
                <a:gd name="connsiteX7" fmla="*/ 1305625 w 1904688"/>
                <a:gd name="connsiteY7" fmla="*/ 504056 h 3384376"/>
                <a:gd name="connsiteX8" fmla="*/ 557362 w 1904688"/>
                <a:gd name="connsiteY8" fmla="*/ 504056 h 3384376"/>
                <a:gd name="connsiteX9" fmla="*/ 377342 w 1904688"/>
                <a:gd name="connsiteY9" fmla="*/ 684076 h 3384376"/>
                <a:gd name="connsiteX10" fmla="*/ 557362 w 1904688"/>
                <a:gd name="connsiteY10" fmla="*/ 864096 h 3384376"/>
                <a:gd name="connsiteX11" fmla="*/ 737382 w 1904688"/>
                <a:gd name="connsiteY11" fmla="*/ 684076 h 3384376"/>
                <a:gd name="connsiteX12" fmla="*/ 557362 w 1904688"/>
                <a:gd name="connsiteY12" fmla="*/ 504056 h 3384376"/>
                <a:gd name="connsiteX13" fmla="*/ 952344 w 1904688"/>
                <a:gd name="connsiteY13" fmla="*/ 0 h 3384376"/>
                <a:gd name="connsiteX14" fmla="*/ 1904688 w 1904688"/>
                <a:gd name="connsiteY14" fmla="*/ 952344 h 3384376"/>
                <a:gd name="connsiteX15" fmla="*/ 1625754 w 1904688"/>
                <a:gd name="connsiteY15" fmla="*/ 1625754 h 3384376"/>
                <a:gd name="connsiteX16" fmla="*/ 1488216 w 1904688"/>
                <a:gd name="connsiteY16" fmla="*/ 1718484 h 3384376"/>
                <a:gd name="connsiteX17" fmla="*/ 1904688 w 1904688"/>
                <a:gd name="connsiteY17" fmla="*/ 3384376 h 3384376"/>
                <a:gd name="connsiteX18" fmla="*/ 0 w 1904688"/>
                <a:gd name="connsiteY18" fmla="*/ 3384376 h 3384376"/>
                <a:gd name="connsiteX19" fmla="*/ 416475 w 1904688"/>
                <a:gd name="connsiteY19" fmla="*/ 1718484 h 3384376"/>
                <a:gd name="connsiteX20" fmla="*/ 278938 w 1904688"/>
                <a:gd name="connsiteY20" fmla="*/ 1625754 h 3384376"/>
                <a:gd name="connsiteX21" fmla="*/ 0 w 1904688"/>
                <a:gd name="connsiteY21" fmla="*/ 952344 h 3384376"/>
                <a:gd name="connsiteX22" fmla="*/ 952344 w 1904688"/>
                <a:gd name="connsiteY22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04688" h="3384376">
                  <a:moveTo>
                    <a:pt x="471105" y="1066521"/>
                  </a:moveTo>
                  <a:cubicBezTo>
                    <a:pt x="538380" y="1225099"/>
                    <a:pt x="580942" y="1408391"/>
                    <a:pt x="742953" y="1412510"/>
                  </a:cubicBezTo>
                  <a:cubicBezTo>
                    <a:pt x="904964" y="1416629"/>
                    <a:pt x="1347061" y="1124186"/>
                    <a:pt x="1467883" y="1066521"/>
                  </a:cubicBezTo>
                  <a:close/>
                  <a:moveTo>
                    <a:pt x="1305625" y="504056"/>
                  </a:moveTo>
                  <a:cubicBezTo>
                    <a:pt x="1206203" y="504056"/>
                    <a:pt x="1125605" y="584654"/>
                    <a:pt x="1125605" y="684076"/>
                  </a:cubicBezTo>
                  <a:cubicBezTo>
                    <a:pt x="1125605" y="783498"/>
                    <a:pt x="1206203" y="864096"/>
                    <a:pt x="1305625" y="864096"/>
                  </a:cubicBezTo>
                  <a:cubicBezTo>
                    <a:pt x="1405047" y="864096"/>
                    <a:pt x="1485645" y="783498"/>
                    <a:pt x="1485645" y="684076"/>
                  </a:cubicBezTo>
                  <a:cubicBezTo>
                    <a:pt x="1485645" y="584654"/>
                    <a:pt x="1405047" y="504056"/>
                    <a:pt x="1305625" y="504056"/>
                  </a:cubicBezTo>
                  <a:close/>
                  <a:moveTo>
                    <a:pt x="557362" y="504056"/>
                  </a:moveTo>
                  <a:cubicBezTo>
                    <a:pt x="457940" y="504056"/>
                    <a:pt x="377342" y="584654"/>
                    <a:pt x="377342" y="684076"/>
                  </a:cubicBezTo>
                  <a:cubicBezTo>
                    <a:pt x="377342" y="783498"/>
                    <a:pt x="457940" y="864096"/>
                    <a:pt x="557362" y="864096"/>
                  </a:cubicBezTo>
                  <a:cubicBezTo>
                    <a:pt x="656784" y="864096"/>
                    <a:pt x="737382" y="783498"/>
                    <a:pt x="737382" y="684076"/>
                  </a:cubicBezTo>
                  <a:cubicBezTo>
                    <a:pt x="737382" y="584654"/>
                    <a:pt x="656784" y="504056"/>
                    <a:pt x="557362" y="504056"/>
                  </a:cubicBezTo>
                  <a:close/>
                  <a:moveTo>
                    <a:pt x="952344" y="0"/>
                  </a:moveTo>
                  <a:cubicBezTo>
                    <a:pt x="1478308" y="0"/>
                    <a:pt x="1904688" y="426380"/>
                    <a:pt x="1904688" y="952344"/>
                  </a:cubicBezTo>
                  <a:cubicBezTo>
                    <a:pt x="1904688" y="1215328"/>
                    <a:pt x="1798094" y="1453414"/>
                    <a:pt x="1625754" y="1625754"/>
                  </a:cubicBezTo>
                  <a:lnTo>
                    <a:pt x="1488216" y="1718484"/>
                  </a:lnTo>
                  <a:lnTo>
                    <a:pt x="1904688" y="3384376"/>
                  </a:lnTo>
                  <a:lnTo>
                    <a:pt x="0" y="3384376"/>
                  </a:lnTo>
                  <a:lnTo>
                    <a:pt x="416475" y="1718484"/>
                  </a:lnTo>
                  <a:lnTo>
                    <a:pt x="278938" y="1625754"/>
                  </a:lnTo>
                  <a:cubicBezTo>
                    <a:pt x="106598" y="1453414"/>
                    <a:pt x="0" y="1215328"/>
                    <a:pt x="0" y="952344"/>
                  </a:cubicBezTo>
                  <a:cubicBezTo>
                    <a:pt x="0" y="426380"/>
                    <a:pt x="426380" y="0"/>
                    <a:pt x="952344" y="0"/>
                  </a:cubicBezTo>
                  <a:close/>
                </a:path>
              </a:pathLst>
            </a:custGeom>
            <a:solidFill>
              <a:srgbClr val="0062CC"/>
            </a:solidFill>
            <a:ln>
              <a:solidFill>
                <a:srgbClr val="FF3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70814" y="2756532"/>
              <a:ext cx="659155" cy="3231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USER</a:t>
              </a:r>
              <a:endParaRPr lang="ko-KR" altLang="en-US" sz="1500" dirty="0"/>
            </a:p>
          </p:txBody>
        </p:sp>
      </p:grpSp>
      <p:cxnSp>
        <p:nvCxnSpPr>
          <p:cNvPr id="68" name="직선 화살표 연결선 67"/>
          <p:cNvCxnSpPr/>
          <p:nvPr/>
        </p:nvCxnSpPr>
        <p:spPr>
          <a:xfrm flipV="1">
            <a:off x="842032" y="4965118"/>
            <a:ext cx="57560" cy="250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28881" y="4137105"/>
            <a:ext cx="1109896" cy="72573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마이 </a:t>
            </a:r>
            <a:endParaRPr lang="en-US" altLang="ko-KR" sz="1500" dirty="0" smtClean="0">
              <a:solidFill>
                <a:srgbClr val="0062CC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rgbClr val="0062CC"/>
                </a:solidFill>
              </a:rPr>
              <a:t>페이지</a:t>
            </a:r>
            <a:endParaRPr lang="ko-KR" altLang="en-US" sz="1500" dirty="0">
              <a:solidFill>
                <a:srgbClr val="0062CC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561136" y="4558628"/>
            <a:ext cx="400358" cy="105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2025954" y="4473365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62CC"/>
                </a:solidFill>
              </a:rPr>
              <a:t>비밀번호확인</a:t>
            </a:r>
            <a:endParaRPr lang="ko-KR" altLang="en-US" sz="1100" dirty="0">
              <a:solidFill>
                <a:srgbClr val="0062CC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3121576" y="4632963"/>
            <a:ext cx="313798" cy="30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427027" y="4017398"/>
            <a:ext cx="1037888" cy="60259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62CC"/>
                </a:solidFill>
              </a:rPr>
              <a:t>내 정보 수정</a:t>
            </a:r>
            <a:endParaRPr lang="ko-KR" altLang="en-US" sz="1100" dirty="0">
              <a:solidFill>
                <a:srgbClr val="0062CC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1029220" y="3277003"/>
            <a:ext cx="30145" cy="708383"/>
          </a:xfrm>
          <a:prstGeom prst="straightConnector1">
            <a:avLst/>
          </a:prstGeom>
          <a:ln w="571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956376" y="5405068"/>
            <a:ext cx="797013" cy="1090857"/>
            <a:chOff x="7701885" y="1988840"/>
            <a:chExt cx="797013" cy="1090857"/>
          </a:xfrm>
          <a:solidFill>
            <a:srgbClr val="FF3701"/>
          </a:solidFill>
        </p:grpSpPr>
        <p:sp>
          <p:nvSpPr>
            <p:cNvPr id="85" name="자유형 84"/>
            <p:cNvSpPr/>
            <p:nvPr/>
          </p:nvSpPr>
          <p:spPr>
            <a:xfrm>
              <a:off x="7884368" y="1988840"/>
              <a:ext cx="432048" cy="767692"/>
            </a:xfrm>
            <a:custGeom>
              <a:avLst/>
              <a:gdLst>
                <a:gd name="connsiteX0" fmla="*/ 471105 w 1904688"/>
                <a:gd name="connsiteY0" fmla="*/ 1066521 h 3384376"/>
                <a:gd name="connsiteX1" fmla="*/ 742953 w 1904688"/>
                <a:gd name="connsiteY1" fmla="*/ 1412510 h 3384376"/>
                <a:gd name="connsiteX2" fmla="*/ 1467883 w 1904688"/>
                <a:gd name="connsiteY2" fmla="*/ 1066521 h 3384376"/>
                <a:gd name="connsiteX3" fmla="*/ 1305625 w 1904688"/>
                <a:gd name="connsiteY3" fmla="*/ 504056 h 3384376"/>
                <a:gd name="connsiteX4" fmla="*/ 1125605 w 1904688"/>
                <a:gd name="connsiteY4" fmla="*/ 684076 h 3384376"/>
                <a:gd name="connsiteX5" fmla="*/ 1305625 w 1904688"/>
                <a:gd name="connsiteY5" fmla="*/ 864096 h 3384376"/>
                <a:gd name="connsiteX6" fmla="*/ 1485645 w 1904688"/>
                <a:gd name="connsiteY6" fmla="*/ 684076 h 3384376"/>
                <a:gd name="connsiteX7" fmla="*/ 1305625 w 1904688"/>
                <a:gd name="connsiteY7" fmla="*/ 504056 h 3384376"/>
                <a:gd name="connsiteX8" fmla="*/ 557362 w 1904688"/>
                <a:gd name="connsiteY8" fmla="*/ 504056 h 3384376"/>
                <a:gd name="connsiteX9" fmla="*/ 377342 w 1904688"/>
                <a:gd name="connsiteY9" fmla="*/ 684076 h 3384376"/>
                <a:gd name="connsiteX10" fmla="*/ 557362 w 1904688"/>
                <a:gd name="connsiteY10" fmla="*/ 864096 h 3384376"/>
                <a:gd name="connsiteX11" fmla="*/ 737382 w 1904688"/>
                <a:gd name="connsiteY11" fmla="*/ 684076 h 3384376"/>
                <a:gd name="connsiteX12" fmla="*/ 557362 w 1904688"/>
                <a:gd name="connsiteY12" fmla="*/ 504056 h 3384376"/>
                <a:gd name="connsiteX13" fmla="*/ 952344 w 1904688"/>
                <a:gd name="connsiteY13" fmla="*/ 0 h 3384376"/>
                <a:gd name="connsiteX14" fmla="*/ 1904688 w 1904688"/>
                <a:gd name="connsiteY14" fmla="*/ 952344 h 3384376"/>
                <a:gd name="connsiteX15" fmla="*/ 1625754 w 1904688"/>
                <a:gd name="connsiteY15" fmla="*/ 1625754 h 3384376"/>
                <a:gd name="connsiteX16" fmla="*/ 1488216 w 1904688"/>
                <a:gd name="connsiteY16" fmla="*/ 1718484 h 3384376"/>
                <a:gd name="connsiteX17" fmla="*/ 1904688 w 1904688"/>
                <a:gd name="connsiteY17" fmla="*/ 3384376 h 3384376"/>
                <a:gd name="connsiteX18" fmla="*/ 0 w 1904688"/>
                <a:gd name="connsiteY18" fmla="*/ 3384376 h 3384376"/>
                <a:gd name="connsiteX19" fmla="*/ 416475 w 1904688"/>
                <a:gd name="connsiteY19" fmla="*/ 1718484 h 3384376"/>
                <a:gd name="connsiteX20" fmla="*/ 278938 w 1904688"/>
                <a:gd name="connsiteY20" fmla="*/ 1625754 h 3384376"/>
                <a:gd name="connsiteX21" fmla="*/ 0 w 1904688"/>
                <a:gd name="connsiteY21" fmla="*/ 952344 h 3384376"/>
                <a:gd name="connsiteX22" fmla="*/ 952344 w 1904688"/>
                <a:gd name="connsiteY22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04688" h="3384376">
                  <a:moveTo>
                    <a:pt x="471105" y="1066521"/>
                  </a:moveTo>
                  <a:cubicBezTo>
                    <a:pt x="538380" y="1225099"/>
                    <a:pt x="580942" y="1408391"/>
                    <a:pt x="742953" y="1412510"/>
                  </a:cubicBezTo>
                  <a:cubicBezTo>
                    <a:pt x="904964" y="1416629"/>
                    <a:pt x="1347061" y="1124186"/>
                    <a:pt x="1467883" y="1066521"/>
                  </a:cubicBezTo>
                  <a:close/>
                  <a:moveTo>
                    <a:pt x="1305625" y="504056"/>
                  </a:moveTo>
                  <a:cubicBezTo>
                    <a:pt x="1206203" y="504056"/>
                    <a:pt x="1125605" y="584654"/>
                    <a:pt x="1125605" y="684076"/>
                  </a:cubicBezTo>
                  <a:cubicBezTo>
                    <a:pt x="1125605" y="783498"/>
                    <a:pt x="1206203" y="864096"/>
                    <a:pt x="1305625" y="864096"/>
                  </a:cubicBezTo>
                  <a:cubicBezTo>
                    <a:pt x="1405047" y="864096"/>
                    <a:pt x="1485645" y="783498"/>
                    <a:pt x="1485645" y="684076"/>
                  </a:cubicBezTo>
                  <a:cubicBezTo>
                    <a:pt x="1485645" y="584654"/>
                    <a:pt x="1405047" y="504056"/>
                    <a:pt x="1305625" y="504056"/>
                  </a:cubicBezTo>
                  <a:close/>
                  <a:moveTo>
                    <a:pt x="557362" y="504056"/>
                  </a:moveTo>
                  <a:cubicBezTo>
                    <a:pt x="457940" y="504056"/>
                    <a:pt x="377342" y="584654"/>
                    <a:pt x="377342" y="684076"/>
                  </a:cubicBezTo>
                  <a:cubicBezTo>
                    <a:pt x="377342" y="783498"/>
                    <a:pt x="457940" y="864096"/>
                    <a:pt x="557362" y="864096"/>
                  </a:cubicBezTo>
                  <a:cubicBezTo>
                    <a:pt x="656784" y="864096"/>
                    <a:pt x="737382" y="783498"/>
                    <a:pt x="737382" y="684076"/>
                  </a:cubicBezTo>
                  <a:cubicBezTo>
                    <a:pt x="737382" y="584654"/>
                    <a:pt x="656784" y="504056"/>
                    <a:pt x="557362" y="504056"/>
                  </a:cubicBezTo>
                  <a:close/>
                  <a:moveTo>
                    <a:pt x="952344" y="0"/>
                  </a:moveTo>
                  <a:cubicBezTo>
                    <a:pt x="1478308" y="0"/>
                    <a:pt x="1904688" y="426380"/>
                    <a:pt x="1904688" y="952344"/>
                  </a:cubicBezTo>
                  <a:cubicBezTo>
                    <a:pt x="1904688" y="1215328"/>
                    <a:pt x="1798094" y="1453414"/>
                    <a:pt x="1625754" y="1625754"/>
                  </a:cubicBezTo>
                  <a:lnTo>
                    <a:pt x="1488216" y="1718484"/>
                  </a:lnTo>
                  <a:lnTo>
                    <a:pt x="1904688" y="3384376"/>
                  </a:lnTo>
                  <a:lnTo>
                    <a:pt x="0" y="3384376"/>
                  </a:lnTo>
                  <a:lnTo>
                    <a:pt x="416475" y="1718484"/>
                  </a:lnTo>
                  <a:lnTo>
                    <a:pt x="278938" y="1625754"/>
                  </a:lnTo>
                  <a:cubicBezTo>
                    <a:pt x="106598" y="1453414"/>
                    <a:pt x="0" y="1215328"/>
                    <a:pt x="0" y="952344"/>
                  </a:cubicBezTo>
                  <a:cubicBezTo>
                    <a:pt x="0" y="426380"/>
                    <a:pt x="426380" y="0"/>
                    <a:pt x="952344" y="0"/>
                  </a:cubicBezTo>
                  <a:close/>
                </a:path>
              </a:pathLst>
            </a:custGeom>
            <a:grpFill/>
            <a:ln>
              <a:solidFill>
                <a:srgbClr val="006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01885" y="2756532"/>
              <a:ext cx="79701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GUEST</a:t>
              </a:r>
              <a:endParaRPr lang="ko-KR" altLang="en-US" sz="1500" dirty="0"/>
            </a:p>
          </p:txBody>
        </p:sp>
      </p:grpSp>
      <p:cxnSp>
        <p:nvCxnSpPr>
          <p:cNvPr id="112" name="직선 화살표 연결선 111"/>
          <p:cNvCxnSpPr/>
          <p:nvPr/>
        </p:nvCxnSpPr>
        <p:spPr>
          <a:xfrm flipH="1">
            <a:off x="6456656" y="2409138"/>
            <a:ext cx="1350338" cy="1874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5169831" y="4283443"/>
            <a:ext cx="1468922" cy="11612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PORT</a:t>
            </a:r>
          </a:p>
          <a:p>
            <a:pPr algn="ctr"/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FOLIO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1449746" y="5114055"/>
            <a:ext cx="3449755" cy="543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 flipV="1">
            <a:off x="6765237" y="5215386"/>
            <a:ext cx="1147319" cy="507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4166934" y="6286751"/>
            <a:ext cx="816585" cy="4970"/>
          </a:xfrm>
          <a:prstGeom prst="straightConnector1">
            <a:avLst/>
          </a:prstGeom>
          <a:ln w="571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4166934" y="6021288"/>
            <a:ext cx="8081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166934" y="6558455"/>
            <a:ext cx="808155" cy="3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85781" y="5888076"/>
            <a:ext cx="9092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연관관계</a:t>
            </a:r>
            <a:endParaRPr lang="en-US" altLang="ko-KR" sz="1500" dirty="0" smtClean="0"/>
          </a:p>
          <a:p>
            <a:r>
              <a:rPr lang="ko-KR" altLang="en-US" sz="1500" dirty="0" smtClean="0"/>
              <a:t>포함관계</a:t>
            </a:r>
            <a:endParaRPr lang="en-US" altLang="ko-KR" sz="1500" dirty="0" smtClean="0"/>
          </a:p>
          <a:p>
            <a:r>
              <a:rPr lang="ko-KR" altLang="en-US" sz="1500" dirty="0" smtClean="0"/>
              <a:t>공통관계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44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0"/>
            <a:ext cx="61531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응용기술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1097" y="1844824"/>
            <a:ext cx="1802713" cy="289248"/>
          </a:xfrm>
          <a:prstGeom prst="rect">
            <a:avLst/>
          </a:prstGeom>
          <a:solidFill>
            <a:srgbClr val="0B55B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1844824"/>
            <a:ext cx="1802713" cy="289248"/>
          </a:xfrm>
          <a:prstGeom prst="rect">
            <a:avLst/>
          </a:prstGeom>
          <a:solidFill>
            <a:srgbClr val="0B55B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도구</a:t>
            </a:r>
            <a:endParaRPr lang="ko-KR" altLang="en-US" sz="12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1097" y="2204987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1097" y="2996952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framework	</a:t>
            </a:r>
            <a:endParaRPr lang="en-US" altLang="ko-KR" sz="11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6041" y="3766357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endParaRPr lang="en-US" altLang="ko-KR" sz="11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2208434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Microsoft window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3000399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SpringFrameWork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6744" y="3769804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3088" y="1844824"/>
            <a:ext cx="1802713" cy="289248"/>
          </a:xfrm>
          <a:prstGeom prst="rect">
            <a:avLst/>
          </a:prstGeom>
          <a:solidFill>
            <a:srgbClr val="0B55B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endParaRPr lang="ko-KR" altLang="en-US" sz="12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3088" y="2208434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.0.18363</a:t>
            </a:r>
            <a:endParaRPr lang="en-US" altLang="ko-KR" sz="11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3088" y="3000399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5.2.3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38032" y="3769804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21066" y="1844824"/>
            <a:ext cx="1802713" cy="289248"/>
          </a:xfrm>
          <a:prstGeom prst="rect">
            <a:avLst/>
          </a:prstGeom>
          <a:solidFill>
            <a:srgbClr val="0B55B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용도</a:t>
            </a:r>
            <a:endParaRPr lang="ko-KR" altLang="en-US" sz="12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21066" y="2208434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ko-KR" altLang="en-US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운영체제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21066" y="3000399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 </a:t>
            </a:r>
            <a:r>
              <a:rPr lang="ko-KR" altLang="en-US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16010" y="3769804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 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6041" y="4152783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UI/UX</a:t>
            </a:r>
            <a:endParaRPr lang="en-US" altLang="ko-KR" sz="11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744" y="4156230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bootstrap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38032" y="4156230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6010" y="4156230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ko-KR" altLang="en-US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UI/UX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6041" y="4539209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DBMS</a:t>
            </a:r>
            <a:endParaRPr lang="en-US" altLang="ko-KR" sz="11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66744" y="4542656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38032" y="4542656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8.0.18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16010" y="4542656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6041" y="4925635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en-US" altLang="ko-KR" sz="11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66744" y="4929082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38032" y="4929082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9.0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16010" y="4929082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1097" y="3383378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  <a:endParaRPr lang="en-US" altLang="ko-KR" sz="11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71800" y="3386825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43088" y="3386825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1.43.2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21066" y="3386825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portfolio </a:t>
            </a:r>
            <a:r>
              <a:rPr lang="en-US" altLang="ko-KR" sz="11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6041" y="2602693"/>
            <a:ext cx="1802713" cy="313060"/>
          </a:xfrm>
          <a:prstGeom prst="rect">
            <a:avLst/>
          </a:prstGeom>
          <a:solidFill>
            <a:srgbClr val="0B55B5"/>
          </a:solidFill>
          <a:ln w="22225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language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766744" y="2606140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Java8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38032" y="2606140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1.8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16010" y="2606140"/>
            <a:ext cx="1802713" cy="3130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r>
              <a:rPr lang="ko-KR" altLang="en-US" sz="11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언어</a:t>
            </a:r>
            <a:endParaRPr lang="en-US" altLang="ko-KR" sz="11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5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3772742" y="5244058"/>
            <a:ext cx="393122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sz="1200" b="1" spc="-2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 없이 접근 가능한 </a:t>
            </a:r>
            <a:r>
              <a:rPr lang="en-US" altLang="ko-KR" sz="1200" b="1" spc="-2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1200" b="1" spc="-2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ko-KR" altLang="en-US" sz="1200" b="1" spc="-20" dirty="0">
              <a:solidFill>
                <a:srgbClr val="0B55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780693" y="5517232"/>
            <a:ext cx="1440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시작화면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306592" y="2492896"/>
            <a:ext cx="2681232" cy="4320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https</a:t>
            </a:r>
            <a:r>
              <a:rPr lang="en-US" altLang="ko-KR" dirty="0"/>
              <a:t>://qussoa.github.io/portfolio/portfolio.html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9" name="텍스트 개체 틀 6"/>
          <p:cNvSpPr txBox="1">
            <a:spLocks/>
          </p:cNvSpPr>
          <p:nvPr/>
        </p:nvSpPr>
        <p:spPr>
          <a:xfrm>
            <a:off x="3772742" y="5597866"/>
            <a:ext cx="4903714" cy="648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admin, user, quest </a:t>
            </a:r>
            <a:r>
              <a:rPr lang="ko-KR" altLang="en-US" sz="1200" dirty="0" smtClean="0"/>
              <a:t>권한 없이 접근 가능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menu tab </a:t>
            </a:r>
            <a:r>
              <a:rPr lang="ko-KR" altLang="en-US" sz="1200" dirty="0" smtClean="0"/>
              <a:t>로그인 </a:t>
            </a:r>
            <a:endParaRPr 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URL</a:t>
            </a:r>
            <a:endParaRPr lang="ko-KR" altLang="en-US" dirty="0"/>
          </a:p>
        </p:txBody>
      </p:sp>
      <p:sp>
        <p:nvSpPr>
          <p:cNvPr id="4" name="직사각형 3">
            <a:hlinkClick r:id="rId2"/>
          </p:cNvPr>
          <p:cNvSpPr/>
          <p:nvPr/>
        </p:nvSpPr>
        <p:spPr>
          <a:xfrm>
            <a:off x="262442" y="2492896"/>
            <a:ext cx="272538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00808"/>
            <a:ext cx="4738336" cy="26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LOGIN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 </a:t>
            </a:r>
            <a:r>
              <a:rPr lang="ko-KR" altLang="en-US" dirty="0" smtClean="0"/>
              <a:t>비밀번호 입력 후 로그인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회원이 아닐 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회원이 아니신가요</a:t>
            </a:r>
            <a:r>
              <a:rPr lang="en-US" altLang="ko-KR" dirty="0" smtClean="0"/>
              <a:t>?’ </a:t>
            </a:r>
          </a:p>
          <a:p>
            <a:pPr marL="0" indent="0">
              <a:buNone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62868"/>
            <a:ext cx="46958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432</Words>
  <Application>Microsoft Office PowerPoint</Application>
  <PresentationFormat>화면 슬라이드 쇼(4:3)</PresentationFormat>
  <Paragraphs>188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 ExtraBold</vt:lpstr>
      <vt:lpstr>나눔고딕</vt:lpstr>
      <vt:lpstr>Arial</vt:lpstr>
      <vt:lpstr>맑은 고딕</vt:lpstr>
      <vt:lpstr>Tium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505-11</cp:lastModifiedBy>
  <cp:revision>243</cp:revision>
  <dcterms:created xsi:type="dcterms:W3CDTF">2015-03-13T03:19:44Z</dcterms:created>
  <dcterms:modified xsi:type="dcterms:W3CDTF">2020-04-23T06:18:19Z</dcterms:modified>
</cp:coreProperties>
</file>