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2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9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5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9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079B-5903-4AC5-A599-C04E25B5A91C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507D-E2CB-408A-8338-D49D7ABC6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" y="282607"/>
            <a:ext cx="8401908" cy="629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51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5" y="524637"/>
            <a:ext cx="8275130" cy="580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7" y="639890"/>
            <a:ext cx="8309706" cy="557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3" y="645652"/>
            <a:ext cx="8286655" cy="556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2" y="582263"/>
            <a:ext cx="8159877" cy="569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" y="455486"/>
            <a:ext cx="8298180" cy="594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" y="409385"/>
            <a:ext cx="8401908" cy="60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" y="536162"/>
            <a:ext cx="8321231" cy="57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1" y="246878"/>
            <a:ext cx="8899799" cy="63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06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0" y="501587"/>
            <a:ext cx="8344281" cy="585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74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3" y="564975"/>
            <a:ext cx="8286655" cy="57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8" y="685991"/>
            <a:ext cx="8217504" cy="548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6" y="657177"/>
            <a:ext cx="8229029" cy="55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7" y="662940"/>
            <a:ext cx="8309706" cy="553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" y="570738"/>
            <a:ext cx="8298180" cy="57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1" y="536162"/>
            <a:ext cx="8205978" cy="57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</dc:creator>
  <cp:lastModifiedBy>sungwoo</cp:lastModifiedBy>
  <cp:revision>1</cp:revision>
  <dcterms:created xsi:type="dcterms:W3CDTF">2016-07-18T11:37:04Z</dcterms:created>
  <dcterms:modified xsi:type="dcterms:W3CDTF">2016-07-18T11:43:11Z</dcterms:modified>
</cp:coreProperties>
</file>