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  <p:sldId id="262" r:id="rId10"/>
    <p:sldId id="266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B9E0B-08B9-4074-A634-468C30804B3D}" v="5" dt="2024-12-09T18:15:32.5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17" autoAdjust="0"/>
  </p:normalViewPr>
  <p:slideViewPr>
    <p:cSldViewPr>
      <p:cViewPr>
        <p:scale>
          <a:sx n="50" d="100"/>
          <a:sy n="50" d="100"/>
        </p:scale>
        <p:origin x="1092" y="69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훈 변" userId="45d7156686c0cc5e" providerId="LiveId" clId="{8F3B9E0B-08B9-4074-A634-468C30804B3D}"/>
    <pc:docChg chg="undo redo custSel addSld delSld modSld sldOrd">
      <pc:chgData name="성훈 변" userId="45d7156686c0cc5e" providerId="LiveId" clId="{8F3B9E0B-08B9-4074-A634-468C30804B3D}" dt="2024-12-09T18:17:17.285" v="212" actId="1076"/>
      <pc:docMkLst>
        <pc:docMk/>
      </pc:docMkLst>
      <pc:sldChg chg="modSp mod">
        <pc:chgData name="성훈 변" userId="45d7156686c0cc5e" providerId="LiveId" clId="{8F3B9E0B-08B9-4074-A634-468C30804B3D}" dt="2024-12-09T18:06:42.711" v="7" actId="1076"/>
        <pc:sldMkLst>
          <pc:docMk/>
          <pc:sldMk cId="0" sldId="260"/>
        </pc:sldMkLst>
        <pc:spChg chg="mod">
          <ac:chgData name="성훈 변" userId="45d7156686c0cc5e" providerId="LiveId" clId="{8F3B9E0B-08B9-4074-A634-468C30804B3D}" dt="2024-12-09T18:06:42.711" v="7" actId="1076"/>
          <ac:spMkLst>
            <pc:docMk/>
            <pc:sldMk cId="0" sldId="260"/>
            <ac:spMk id="27" creationId="{00000000-0000-0000-0000-000000000000}"/>
          </ac:spMkLst>
        </pc:spChg>
      </pc:sldChg>
      <pc:sldChg chg="addSp delSp modSp mod">
        <pc:chgData name="성훈 변" userId="45d7156686c0cc5e" providerId="LiveId" clId="{8F3B9E0B-08B9-4074-A634-468C30804B3D}" dt="2024-12-09T18:17:14.747" v="211" actId="1076"/>
        <pc:sldMkLst>
          <pc:docMk/>
          <pc:sldMk cId="0" sldId="261"/>
        </pc:sldMkLst>
        <pc:spChg chg="mod">
          <ac:chgData name="성훈 변" userId="45d7156686c0cc5e" providerId="LiveId" clId="{8F3B9E0B-08B9-4074-A634-468C30804B3D}" dt="2024-12-09T18:10:37.711" v="94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성훈 변" userId="45d7156686c0cc5e" providerId="LiveId" clId="{8F3B9E0B-08B9-4074-A634-468C30804B3D}" dt="2024-12-09T18:13:21.788" v="113" actId="14100"/>
          <ac:spMkLst>
            <pc:docMk/>
            <pc:sldMk cId="0" sldId="261"/>
            <ac:spMk id="3" creationId="{00000000-0000-0000-0000-000000000000}"/>
          </ac:spMkLst>
        </pc:spChg>
        <pc:spChg chg="mod">
          <ac:chgData name="성훈 변" userId="45d7156686c0cc5e" providerId="LiveId" clId="{8F3B9E0B-08B9-4074-A634-468C30804B3D}" dt="2024-12-09T18:10:45.373" v="95" actId="1076"/>
          <ac:spMkLst>
            <pc:docMk/>
            <pc:sldMk cId="0" sldId="261"/>
            <ac:spMk id="17" creationId="{00000000-0000-0000-0000-000000000000}"/>
          </ac:spMkLst>
        </pc:spChg>
        <pc:spChg chg="add del">
          <ac:chgData name="성훈 변" userId="45d7156686c0cc5e" providerId="LiveId" clId="{8F3B9E0B-08B9-4074-A634-468C30804B3D}" dt="2024-12-09T18:09:37.913" v="67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성훈 변" userId="45d7156686c0cc5e" providerId="LiveId" clId="{8F3B9E0B-08B9-4074-A634-468C30804B3D}" dt="2024-12-09T18:09:32.500" v="63" actId="478"/>
          <ac:spMkLst>
            <pc:docMk/>
            <pc:sldMk cId="0" sldId="261"/>
            <ac:spMk id="19" creationId="{00000000-0000-0000-0000-000000000000}"/>
          </ac:spMkLst>
        </pc:spChg>
        <pc:spChg chg="del mod">
          <ac:chgData name="성훈 변" userId="45d7156686c0cc5e" providerId="LiveId" clId="{8F3B9E0B-08B9-4074-A634-468C30804B3D}" dt="2024-12-09T18:09:28.587" v="60" actId="478"/>
          <ac:spMkLst>
            <pc:docMk/>
            <pc:sldMk cId="0" sldId="261"/>
            <ac:spMk id="21" creationId="{00000000-0000-0000-0000-000000000000}"/>
          </ac:spMkLst>
        </pc:spChg>
        <pc:spChg chg="add del">
          <ac:chgData name="성훈 변" userId="45d7156686c0cc5e" providerId="LiveId" clId="{8F3B9E0B-08B9-4074-A634-468C30804B3D}" dt="2024-12-09T18:09:35.740" v="66" actId="478"/>
          <ac:spMkLst>
            <pc:docMk/>
            <pc:sldMk cId="0" sldId="261"/>
            <ac:spMk id="22" creationId="{00000000-0000-0000-0000-000000000000}"/>
          </ac:spMkLst>
        </pc:spChg>
        <pc:spChg chg="add del">
          <ac:chgData name="성훈 변" userId="45d7156686c0cc5e" providerId="LiveId" clId="{8F3B9E0B-08B9-4074-A634-468C30804B3D}" dt="2024-12-09T18:09:31.557" v="62" actId="478"/>
          <ac:spMkLst>
            <pc:docMk/>
            <pc:sldMk cId="0" sldId="261"/>
            <ac:spMk id="23" creationId="{00000000-0000-0000-0000-000000000000}"/>
          </ac:spMkLst>
        </pc:spChg>
        <pc:grpChg chg="del mod">
          <ac:chgData name="성훈 변" userId="45d7156686c0cc5e" providerId="LiveId" clId="{8F3B9E0B-08B9-4074-A634-468C30804B3D}" dt="2024-12-09T18:09:27.693" v="59" actId="478"/>
          <ac:grpSpMkLst>
            <pc:docMk/>
            <pc:sldMk cId="0" sldId="261"/>
            <ac:grpSpMk id="5" creationId="{00000000-0000-0000-0000-000000000000}"/>
          </ac:grpSpMkLst>
        </pc:grpChg>
        <pc:grpChg chg="add del mod">
          <ac:chgData name="성훈 변" userId="45d7156686c0cc5e" providerId="LiveId" clId="{8F3B9E0B-08B9-4074-A634-468C30804B3D}" dt="2024-12-09T18:09:33.861" v="65" actId="478"/>
          <ac:grpSpMkLst>
            <pc:docMk/>
            <pc:sldMk cId="0" sldId="261"/>
            <ac:grpSpMk id="8" creationId="{00000000-0000-0000-0000-000000000000}"/>
          </ac:grpSpMkLst>
        </pc:grpChg>
        <pc:grpChg chg="del mod">
          <ac:chgData name="성훈 변" userId="45d7156686c0cc5e" providerId="LiveId" clId="{8F3B9E0B-08B9-4074-A634-468C30804B3D}" dt="2024-12-09T18:09:29.999" v="61" actId="478"/>
          <ac:grpSpMkLst>
            <pc:docMk/>
            <pc:sldMk cId="0" sldId="261"/>
            <ac:grpSpMk id="11" creationId="{00000000-0000-0000-0000-000000000000}"/>
          </ac:grpSpMkLst>
        </pc:grpChg>
        <pc:picChg chg="add mod">
          <ac:chgData name="성훈 변" userId="45d7156686c0cc5e" providerId="LiveId" clId="{8F3B9E0B-08B9-4074-A634-468C30804B3D}" dt="2024-12-09T18:17:14.747" v="211" actId="1076"/>
          <ac:picMkLst>
            <pc:docMk/>
            <pc:sldMk cId="0" sldId="261"/>
            <ac:picMk id="4" creationId="{2788F0CC-2855-638D-4D76-E9CAA4CCE6A4}"/>
          </ac:picMkLst>
        </pc:picChg>
      </pc:sldChg>
      <pc:sldChg chg="modSp del mod">
        <pc:chgData name="성훈 변" userId="45d7156686c0cc5e" providerId="LiveId" clId="{8F3B9E0B-08B9-4074-A634-468C30804B3D}" dt="2024-12-09T18:17:07.756" v="208" actId="2696"/>
        <pc:sldMkLst>
          <pc:docMk/>
          <pc:sldMk cId="0" sldId="263"/>
        </pc:sldMkLst>
        <pc:picChg chg="mod">
          <ac:chgData name="성훈 변" userId="45d7156686c0cc5e" providerId="LiveId" clId="{8F3B9E0B-08B9-4074-A634-468C30804B3D}" dt="2024-12-09T17:38:29.454" v="1" actId="14100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 add mod">
        <pc:chgData name="성훈 변" userId="45d7156686c0cc5e" providerId="LiveId" clId="{8F3B9E0B-08B9-4074-A634-468C30804B3D}" dt="2024-12-09T18:17:17.285" v="212" actId="1076"/>
        <pc:sldMkLst>
          <pc:docMk/>
          <pc:sldMk cId="4025715220" sldId="267"/>
        </pc:sldMkLst>
        <pc:spChg chg="mod">
          <ac:chgData name="성훈 변" userId="45d7156686c0cc5e" providerId="LiveId" clId="{8F3B9E0B-08B9-4074-A634-468C30804B3D}" dt="2024-12-09T18:13:51.767" v="123" actId="14100"/>
          <ac:spMkLst>
            <pc:docMk/>
            <pc:sldMk cId="4025715220" sldId="267"/>
            <ac:spMk id="3" creationId="{5C36D540-E92A-9B17-E487-78392C60A163}"/>
          </ac:spMkLst>
        </pc:spChg>
        <pc:picChg chg="del">
          <ac:chgData name="성훈 변" userId="45d7156686c0cc5e" providerId="LiveId" clId="{8F3B9E0B-08B9-4074-A634-468C30804B3D}" dt="2024-12-09T18:12:28.913" v="102" actId="478"/>
          <ac:picMkLst>
            <pc:docMk/>
            <pc:sldMk cId="4025715220" sldId="267"/>
            <ac:picMk id="4" creationId="{19DA9CFC-86D2-DCA1-25E3-BC24A398B10E}"/>
          </ac:picMkLst>
        </pc:picChg>
        <pc:picChg chg="add mod modCrop">
          <ac:chgData name="성훈 변" userId="45d7156686c0cc5e" providerId="LiveId" clId="{8F3B9E0B-08B9-4074-A634-468C30804B3D}" dt="2024-12-09T18:17:17.285" v="212" actId="1076"/>
          <ac:picMkLst>
            <pc:docMk/>
            <pc:sldMk cId="4025715220" sldId="267"/>
            <ac:picMk id="5" creationId="{04373C77-B88D-6A1A-CBE9-21D3AE1C4B34}"/>
          </ac:picMkLst>
        </pc:picChg>
      </pc:sldChg>
      <pc:sldChg chg="addSp delSp modSp add mod ord">
        <pc:chgData name="성훈 변" userId="45d7156686c0cc5e" providerId="LiveId" clId="{8F3B9E0B-08B9-4074-A634-468C30804B3D}" dt="2024-12-09T18:17:11.372" v="210"/>
        <pc:sldMkLst>
          <pc:docMk/>
          <pc:sldMk cId="3586992875" sldId="268"/>
        </pc:sldMkLst>
        <pc:spChg chg="mod">
          <ac:chgData name="성훈 변" userId="45d7156686c0cc5e" providerId="LiveId" clId="{8F3B9E0B-08B9-4074-A634-468C30804B3D}" dt="2024-12-09T18:15:17.781" v="175" actId="20577"/>
          <ac:spMkLst>
            <pc:docMk/>
            <pc:sldMk cId="3586992875" sldId="268"/>
            <ac:spMk id="3" creationId="{2C8C35A8-441F-3AB9-3BBF-B528651CE266}"/>
          </ac:spMkLst>
        </pc:spChg>
        <pc:spChg chg="mod">
          <ac:chgData name="성훈 변" userId="45d7156686c0cc5e" providerId="LiveId" clId="{8F3B9E0B-08B9-4074-A634-468C30804B3D}" dt="2024-12-09T18:16:32.119" v="195" actId="20577"/>
          <ac:spMkLst>
            <pc:docMk/>
            <pc:sldMk cId="3586992875" sldId="268"/>
            <ac:spMk id="17" creationId="{C11B0C0F-2718-83F6-BA6C-B05EABEA2A78}"/>
          </ac:spMkLst>
        </pc:spChg>
        <pc:picChg chg="add mod">
          <ac:chgData name="성훈 변" userId="45d7156686c0cc5e" providerId="LiveId" clId="{8F3B9E0B-08B9-4074-A634-468C30804B3D}" dt="2024-12-09T18:16:50.909" v="203" actId="1076"/>
          <ac:picMkLst>
            <pc:docMk/>
            <pc:sldMk cId="3586992875" sldId="268"/>
            <ac:picMk id="4" creationId="{2D844470-28B6-EA49-4D92-1F7F7C55C974}"/>
          </ac:picMkLst>
        </pc:picChg>
        <pc:picChg chg="del">
          <ac:chgData name="성훈 변" userId="45d7156686c0cc5e" providerId="LiveId" clId="{8F3B9E0B-08B9-4074-A634-468C30804B3D}" dt="2024-12-09T18:15:19.142" v="176" actId="478"/>
          <ac:picMkLst>
            <pc:docMk/>
            <pc:sldMk cId="3586992875" sldId="268"/>
            <ac:picMk id="5" creationId="{E08BF6C6-F164-E2D8-4CF2-B88E9972B3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02103" y="1733445"/>
            <a:ext cx="6344284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chemeClr val="tx1"/>
                </a:solidFill>
                <a:latin typeface="Adobe Gothic Std L"/>
                <a:cs typeface="Adobe Gothic Std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tx1"/>
                </a:solidFill>
                <a:latin typeface="Adobe Gothic Std L"/>
                <a:cs typeface="Adobe Gothic Std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tx1"/>
                </a:solidFill>
                <a:latin typeface="Adobe Gothic Std L"/>
                <a:cs typeface="Adobe Gothic Std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tx1"/>
                </a:solidFill>
                <a:latin typeface="Adobe Gothic Std L"/>
                <a:cs typeface="Adobe Gothic Std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E8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36" y="-267"/>
            <a:ext cx="18283555" cy="2540000"/>
          </a:xfrm>
          <a:custGeom>
            <a:avLst/>
            <a:gdLst/>
            <a:ahLst/>
            <a:cxnLst/>
            <a:rect l="l" t="t" r="r" b="b"/>
            <a:pathLst>
              <a:path w="18283555" h="2540000">
                <a:moveTo>
                  <a:pt x="873950" y="2527300"/>
                </a:moveTo>
                <a:lnTo>
                  <a:pt x="0" y="2527300"/>
                </a:lnTo>
                <a:lnTo>
                  <a:pt x="0" y="2540000"/>
                </a:lnTo>
                <a:lnTo>
                  <a:pt x="873950" y="2540000"/>
                </a:lnTo>
                <a:lnTo>
                  <a:pt x="873950" y="2527300"/>
                </a:lnTo>
                <a:close/>
              </a:path>
              <a:path w="18283555" h="2540000">
                <a:moveTo>
                  <a:pt x="873950" y="2197100"/>
                </a:moveTo>
                <a:lnTo>
                  <a:pt x="0" y="2197100"/>
                </a:lnTo>
                <a:lnTo>
                  <a:pt x="0" y="2209800"/>
                </a:lnTo>
                <a:lnTo>
                  <a:pt x="873950" y="2209800"/>
                </a:lnTo>
                <a:lnTo>
                  <a:pt x="873950" y="2197100"/>
                </a:lnTo>
                <a:close/>
              </a:path>
              <a:path w="18283555" h="2540000">
                <a:moveTo>
                  <a:pt x="873950" y="1549400"/>
                </a:moveTo>
                <a:lnTo>
                  <a:pt x="0" y="1549400"/>
                </a:lnTo>
                <a:lnTo>
                  <a:pt x="0" y="1562100"/>
                </a:lnTo>
                <a:lnTo>
                  <a:pt x="873950" y="1562100"/>
                </a:lnTo>
                <a:lnTo>
                  <a:pt x="873950" y="1549400"/>
                </a:lnTo>
                <a:close/>
              </a:path>
              <a:path w="18283555" h="2540000">
                <a:moveTo>
                  <a:pt x="873950" y="1219200"/>
                </a:moveTo>
                <a:lnTo>
                  <a:pt x="0" y="1219200"/>
                </a:lnTo>
                <a:lnTo>
                  <a:pt x="0" y="1231900"/>
                </a:lnTo>
                <a:lnTo>
                  <a:pt x="873950" y="1231900"/>
                </a:lnTo>
                <a:lnTo>
                  <a:pt x="873950" y="1219200"/>
                </a:lnTo>
                <a:close/>
              </a:path>
              <a:path w="18283555" h="2540000">
                <a:moveTo>
                  <a:pt x="18283238" y="0"/>
                </a:moveTo>
                <a:lnTo>
                  <a:pt x="18273713" y="0"/>
                </a:lnTo>
                <a:lnTo>
                  <a:pt x="18273713" y="241300"/>
                </a:lnTo>
                <a:lnTo>
                  <a:pt x="17957356" y="241300"/>
                </a:lnTo>
                <a:lnTo>
                  <a:pt x="17957356" y="279"/>
                </a:lnTo>
                <a:lnTo>
                  <a:pt x="17947844" y="279"/>
                </a:lnTo>
                <a:lnTo>
                  <a:pt x="17947844" y="241300"/>
                </a:lnTo>
                <a:lnTo>
                  <a:pt x="17631487" y="241300"/>
                </a:lnTo>
                <a:lnTo>
                  <a:pt x="17631487" y="279"/>
                </a:lnTo>
                <a:lnTo>
                  <a:pt x="17621962" y="279"/>
                </a:lnTo>
                <a:lnTo>
                  <a:pt x="17621962" y="241300"/>
                </a:lnTo>
                <a:lnTo>
                  <a:pt x="17305605" y="241300"/>
                </a:lnTo>
                <a:lnTo>
                  <a:pt x="17305605" y="279"/>
                </a:lnTo>
                <a:lnTo>
                  <a:pt x="17296092" y="279"/>
                </a:lnTo>
                <a:lnTo>
                  <a:pt x="17296092" y="241300"/>
                </a:lnTo>
                <a:lnTo>
                  <a:pt x="16979735" y="241300"/>
                </a:lnTo>
                <a:lnTo>
                  <a:pt x="16979735" y="279"/>
                </a:lnTo>
                <a:lnTo>
                  <a:pt x="16970223" y="279"/>
                </a:lnTo>
                <a:lnTo>
                  <a:pt x="16970223" y="241300"/>
                </a:lnTo>
                <a:lnTo>
                  <a:pt x="16653866" y="241300"/>
                </a:lnTo>
                <a:lnTo>
                  <a:pt x="16653866" y="279"/>
                </a:lnTo>
                <a:lnTo>
                  <a:pt x="16644341" y="279"/>
                </a:lnTo>
                <a:lnTo>
                  <a:pt x="16644341" y="241300"/>
                </a:lnTo>
                <a:lnTo>
                  <a:pt x="16327997" y="241300"/>
                </a:lnTo>
                <a:lnTo>
                  <a:pt x="16327997" y="279"/>
                </a:lnTo>
                <a:lnTo>
                  <a:pt x="16318472" y="279"/>
                </a:lnTo>
                <a:lnTo>
                  <a:pt x="16318472" y="241300"/>
                </a:lnTo>
                <a:lnTo>
                  <a:pt x="16002115" y="241300"/>
                </a:lnTo>
                <a:lnTo>
                  <a:pt x="16002115" y="279"/>
                </a:lnTo>
                <a:lnTo>
                  <a:pt x="15992590" y="279"/>
                </a:lnTo>
                <a:lnTo>
                  <a:pt x="15992590" y="241300"/>
                </a:lnTo>
                <a:lnTo>
                  <a:pt x="15676245" y="241300"/>
                </a:lnTo>
                <a:lnTo>
                  <a:pt x="15676245" y="279"/>
                </a:lnTo>
                <a:lnTo>
                  <a:pt x="15666733" y="279"/>
                </a:lnTo>
                <a:lnTo>
                  <a:pt x="15666733" y="241300"/>
                </a:lnTo>
                <a:lnTo>
                  <a:pt x="15350376" y="241300"/>
                </a:lnTo>
                <a:lnTo>
                  <a:pt x="15350376" y="279"/>
                </a:lnTo>
                <a:lnTo>
                  <a:pt x="15340851" y="279"/>
                </a:lnTo>
                <a:lnTo>
                  <a:pt x="15340851" y="241300"/>
                </a:lnTo>
                <a:lnTo>
                  <a:pt x="15024494" y="241300"/>
                </a:lnTo>
                <a:lnTo>
                  <a:pt x="15024494" y="279"/>
                </a:lnTo>
                <a:lnTo>
                  <a:pt x="15014982" y="279"/>
                </a:lnTo>
                <a:lnTo>
                  <a:pt x="15014982" y="241300"/>
                </a:lnTo>
                <a:lnTo>
                  <a:pt x="14698637" y="241300"/>
                </a:lnTo>
                <a:lnTo>
                  <a:pt x="14698637" y="279"/>
                </a:lnTo>
                <a:lnTo>
                  <a:pt x="14689112" y="279"/>
                </a:lnTo>
                <a:lnTo>
                  <a:pt x="14689112" y="241300"/>
                </a:lnTo>
                <a:lnTo>
                  <a:pt x="14372755" y="241300"/>
                </a:lnTo>
                <a:lnTo>
                  <a:pt x="14372755" y="279"/>
                </a:lnTo>
                <a:lnTo>
                  <a:pt x="14363230" y="279"/>
                </a:lnTo>
                <a:lnTo>
                  <a:pt x="14363230" y="241300"/>
                </a:lnTo>
                <a:lnTo>
                  <a:pt x="14046886" y="241300"/>
                </a:lnTo>
                <a:lnTo>
                  <a:pt x="14046886" y="279"/>
                </a:lnTo>
                <a:lnTo>
                  <a:pt x="14037361" y="279"/>
                </a:lnTo>
                <a:lnTo>
                  <a:pt x="14037361" y="241300"/>
                </a:lnTo>
                <a:lnTo>
                  <a:pt x="13721004" y="241300"/>
                </a:lnTo>
                <a:lnTo>
                  <a:pt x="13721004" y="279"/>
                </a:lnTo>
                <a:lnTo>
                  <a:pt x="13711492" y="279"/>
                </a:lnTo>
                <a:lnTo>
                  <a:pt x="13711492" y="241300"/>
                </a:lnTo>
                <a:lnTo>
                  <a:pt x="13395135" y="241300"/>
                </a:lnTo>
                <a:lnTo>
                  <a:pt x="13395135" y="279"/>
                </a:lnTo>
                <a:lnTo>
                  <a:pt x="13385622" y="279"/>
                </a:lnTo>
                <a:lnTo>
                  <a:pt x="13385622" y="241300"/>
                </a:lnTo>
                <a:lnTo>
                  <a:pt x="13069265" y="241300"/>
                </a:lnTo>
                <a:lnTo>
                  <a:pt x="13069265" y="279"/>
                </a:lnTo>
                <a:lnTo>
                  <a:pt x="13059740" y="279"/>
                </a:lnTo>
                <a:lnTo>
                  <a:pt x="13059740" y="241300"/>
                </a:lnTo>
                <a:lnTo>
                  <a:pt x="12743383" y="241300"/>
                </a:lnTo>
                <a:lnTo>
                  <a:pt x="12743383" y="279"/>
                </a:lnTo>
                <a:lnTo>
                  <a:pt x="12733871" y="279"/>
                </a:lnTo>
                <a:lnTo>
                  <a:pt x="12733871" y="241300"/>
                </a:lnTo>
                <a:lnTo>
                  <a:pt x="12417514" y="241300"/>
                </a:lnTo>
                <a:lnTo>
                  <a:pt x="12417514" y="279"/>
                </a:lnTo>
                <a:lnTo>
                  <a:pt x="12407989" y="279"/>
                </a:lnTo>
                <a:lnTo>
                  <a:pt x="12407989" y="241300"/>
                </a:lnTo>
                <a:lnTo>
                  <a:pt x="12091645" y="241300"/>
                </a:lnTo>
                <a:lnTo>
                  <a:pt x="12091645" y="279"/>
                </a:lnTo>
                <a:lnTo>
                  <a:pt x="12082132" y="279"/>
                </a:lnTo>
                <a:lnTo>
                  <a:pt x="12082132" y="241300"/>
                </a:lnTo>
                <a:lnTo>
                  <a:pt x="11765775" y="241300"/>
                </a:lnTo>
                <a:lnTo>
                  <a:pt x="11765775" y="279"/>
                </a:lnTo>
                <a:lnTo>
                  <a:pt x="11756250" y="279"/>
                </a:lnTo>
                <a:lnTo>
                  <a:pt x="11756250" y="241300"/>
                </a:lnTo>
                <a:lnTo>
                  <a:pt x="11439893" y="241300"/>
                </a:lnTo>
                <a:lnTo>
                  <a:pt x="11439893" y="279"/>
                </a:lnTo>
                <a:lnTo>
                  <a:pt x="11430381" y="279"/>
                </a:lnTo>
                <a:lnTo>
                  <a:pt x="11430381" y="241300"/>
                </a:lnTo>
                <a:lnTo>
                  <a:pt x="11114024" y="241300"/>
                </a:lnTo>
                <a:lnTo>
                  <a:pt x="11114024" y="279"/>
                </a:lnTo>
                <a:lnTo>
                  <a:pt x="11104499" y="279"/>
                </a:lnTo>
                <a:lnTo>
                  <a:pt x="11104499" y="241300"/>
                </a:lnTo>
                <a:lnTo>
                  <a:pt x="10788155" y="241300"/>
                </a:lnTo>
                <a:lnTo>
                  <a:pt x="10788155" y="279"/>
                </a:lnTo>
                <a:lnTo>
                  <a:pt x="10778630" y="279"/>
                </a:lnTo>
                <a:lnTo>
                  <a:pt x="10778630" y="241300"/>
                </a:lnTo>
                <a:lnTo>
                  <a:pt x="10462285" y="241300"/>
                </a:lnTo>
                <a:lnTo>
                  <a:pt x="10462285" y="279"/>
                </a:lnTo>
                <a:lnTo>
                  <a:pt x="10452760" y="279"/>
                </a:lnTo>
                <a:lnTo>
                  <a:pt x="10452760" y="241300"/>
                </a:lnTo>
                <a:lnTo>
                  <a:pt x="10136403" y="241300"/>
                </a:lnTo>
                <a:lnTo>
                  <a:pt x="10136403" y="279"/>
                </a:lnTo>
                <a:lnTo>
                  <a:pt x="10126878" y="279"/>
                </a:lnTo>
                <a:lnTo>
                  <a:pt x="10126878" y="241300"/>
                </a:lnTo>
                <a:lnTo>
                  <a:pt x="9810534" y="241300"/>
                </a:lnTo>
                <a:lnTo>
                  <a:pt x="9810534" y="279"/>
                </a:lnTo>
                <a:lnTo>
                  <a:pt x="9801022" y="279"/>
                </a:lnTo>
                <a:lnTo>
                  <a:pt x="9801022" y="241300"/>
                </a:lnTo>
                <a:lnTo>
                  <a:pt x="9484665" y="241300"/>
                </a:lnTo>
                <a:lnTo>
                  <a:pt x="9484665" y="279"/>
                </a:lnTo>
                <a:lnTo>
                  <a:pt x="9475140" y="279"/>
                </a:lnTo>
                <a:lnTo>
                  <a:pt x="9475140" y="241300"/>
                </a:lnTo>
                <a:lnTo>
                  <a:pt x="9158783" y="241300"/>
                </a:lnTo>
                <a:lnTo>
                  <a:pt x="9158783" y="279"/>
                </a:lnTo>
                <a:lnTo>
                  <a:pt x="9149270" y="279"/>
                </a:lnTo>
                <a:lnTo>
                  <a:pt x="9149270" y="241300"/>
                </a:lnTo>
                <a:lnTo>
                  <a:pt x="8832913" y="241300"/>
                </a:lnTo>
                <a:lnTo>
                  <a:pt x="8832913" y="279"/>
                </a:lnTo>
                <a:lnTo>
                  <a:pt x="8823401" y="279"/>
                </a:lnTo>
                <a:lnTo>
                  <a:pt x="8823401" y="241300"/>
                </a:lnTo>
                <a:lnTo>
                  <a:pt x="8507044" y="241300"/>
                </a:lnTo>
                <a:lnTo>
                  <a:pt x="8507044" y="279"/>
                </a:lnTo>
                <a:lnTo>
                  <a:pt x="8497519" y="279"/>
                </a:lnTo>
                <a:lnTo>
                  <a:pt x="8497519" y="241300"/>
                </a:lnTo>
                <a:lnTo>
                  <a:pt x="8181175" y="241300"/>
                </a:lnTo>
                <a:lnTo>
                  <a:pt x="8181175" y="279"/>
                </a:lnTo>
                <a:lnTo>
                  <a:pt x="8171650" y="279"/>
                </a:lnTo>
                <a:lnTo>
                  <a:pt x="8171650" y="241300"/>
                </a:lnTo>
                <a:lnTo>
                  <a:pt x="7855293" y="241300"/>
                </a:lnTo>
                <a:lnTo>
                  <a:pt x="7855293" y="279"/>
                </a:lnTo>
                <a:lnTo>
                  <a:pt x="7845780" y="279"/>
                </a:lnTo>
                <a:lnTo>
                  <a:pt x="7845780" y="241300"/>
                </a:lnTo>
                <a:lnTo>
                  <a:pt x="7529423" y="241300"/>
                </a:lnTo>
                <a:lnTo>
                  <a:pt x="7529423" y="279"/>
                </a:lnTo>
                <a:lnTo>
                  <a:pt x="7519911" y="279"/>
                </a:lnTo>
                <a:lnTo>
                  <a:pt x="7519911" y="241300"/>
                </a:lnTo>
                <a:lnTo>
                  <a:pt x="7203554" y="241300"/>
                </a:lnTo>
                <a:lnTo>
                  <a:pt x="7203554" y="279"/>
                </a:lnTo>
                <a:lnTo>
                  <a:pt x="7194029" y="279"/>
                </a:lnTo>
                <a:lnTo>
                  <a:pt x="7194029" y="241300"/>
                </a:lnTo>
                <a:lnTo>
                  <a:pt x="6877685" y="241300"/>
                </a:lnTo>
                <a:lnTo>
                  <a:pt x="6877685" y="279"/>
                </a:lnTo>
                <a:lnTo>
                  <a:pt x="6868160" y="279"/>
                </a:lnTo>
                <a:lnTo>
                  <a:pt x="6868160" y="241300"/>
                </a:lnTo>
                <a:lnTo>
                  <a:pt x="6551803" y="241300"/>
                </a:lnTo>
                <a:lnTo>
                  <a:pt x="6551803" y="279"/>
                </a:lnTo>
                <a:lnTo>
                  <a:pt x="6542278" y="279"/>
                </a:lnTo>
                <a:lnTo>
                  <a:pt x="6542278" y="241300"/>
                </a:lnTo>
                <a:lnTo>
                  <a:pt x="6225933" y="241300"/>
                </a:lnTo>
                <a:lnTo>
                  <a:pt x="6225933" y="279"/>
                </a:lnTo>
                <a:lnTo>
                  <a:pt x="6216408" y="279"/>
                </a:lnTo>
                <a:lnTo>
                  <a:pt x="6216408" y="241300"/>
                </a:lnTo>
                <a:lnTo>
                  <a:pt x="5900064" y="241300"/>
                </a:lnTo>
                <a:lnTo>
                  <a:pt x="5900064" y="279"/>
                </a:lnTo>
                <a:lnTo>
                  <a:pt x="5890539" y="279"/>
                </a:lnTo>
                <a:lnTo>
                  <a:pt x="5890539" y="241300"/>
                </a:lnTo>
                <a:lnTo>
                  <a:pt x="5574182" y="241300"/>
                </a:lnTo>
                <a:lnTo>
                  <a:pt x="5574182" y="279"/>
                </a:lnTo>
                <a:lnTo>
                  <a:pt x="5564670" y="279"/>
                </a:lnTo>
                <a:lnTo>
                  <a:pt x="5564670" y="241300"/>
                </a:lnTo>
                <a:lnTo>
                  <a:pt x="5218722" y="241300"/>
                </a:lnTo>
                <a:lnTo>
                  <a:pt x="5218722" y="279"/>
                </a:lnTo>
                <a:lnTo>
                  <a:pt x="5209197" y="279"/>
                </a:lnTo>
                <a:lnTo>
                  <a:pt x="5209197" y="241300"/>
                </a:lnTo>
                <a:lnTo>
                  <a:pt x="4892853" y="241300"/>
                </a:lnTo>
                <a:lnTo>
                  <a:pt x="4892853" y="279"/>
                </a:lnTo>
                <a:lnTo>
                  <a:pt x="4883328" y="279"/>
                </a:lnTo>
                <a:lnTo>
                  <a:pt x="4883328" y="241300"/>
                </a:lnTo>
                <a:lnTo>
                  <a:pt x="4566971" y="241300"/>
                </a:lnTo>
                <a:lnTo>
                  <a:pt x="4566971" y="279"/>
                </a:lnTo>
                <a:lnTo>
                  <a:pt x="4557458" y="279"/>
                </a:lnTo>
                <a:lnTo>
                  <a:pt x="4557458" y="241300"/>
                </a:lnTo>
                <a:lnTo>
                  <a:pt x="4241101" y="241300"/>
                </a:lnTo>
                <a:lnTo>
                  <a:pt x="4241101" y="279"/>
                </a:lnTo>
                <a:lnTo>
                  <a:pt x="4231576" y="279"/>
                </a:lnTo>
                <a:lnTo>
                  <a:pt x="4231576" y="241300"/>
                </a:lnTo>
                <a:lnTo>
                  <a:pt x="3915232" y="241300"/>
                </a:lnTo>
                <a:lnTo>
                  <a:pt x="3915232" y="279"/>
                </a:lnTo>
                <a:lnTo>
                  <a:pt x="3905707" y="279"/>
                </a:lnTo>
                <a:lnTo>
                  <a:pt x="3905707" y="241300"/>
                </a:lnTo>
                <a:lnTo>
                  <a:pt x="3589350" y="241300"/>
                </a:lnTo>
                <a:lnTo>
                  <a:pt x="3589350" y="279"/>
                </a:lnTo>
                <a:lnTo>
                  <a:pt x="3579838" y="279"/>
                </a:lnTo>
                <a:lnTo>
                  <a:pt x="3579838" y="241300"/>
                </a:lnTo>
                <a:lnTo>
                  <a:pt x="3263481" y="241300"/>
                </a:lnTo>
                <a:lnTo>
                  <a:pt x="3263481" y="279"/>
                </a:lnTo>
                <a:lnTo>
                  <a:pt x="3253968" y="279"/>
                </a:lnTo>
                <a:lnTo>
                  <a:pt x="3253968" y="241300"/>
                </a:lnTo>
                <a:lnTo>
                  <a:pt x="2937611" y="241300"/>
                </a:lnTo>
                <a:lnTo>
                  <a:pt x="2937611" y="279"/>
                </a:lnTo>
                <a:lnTo>
                  <a:pt x="2928086" y="279"/>
                </a:lnTo>
                <a:lnTo>
                  <a:pt x="2928086" y="241300"/>
                </a:lnTo>
                <a:lnTo>
                  <a:pt x="2611742" y="241300"/>
                </a:lnTo>
                <a:lnTo>
                  <a:pt x="2611742" y="279"/>
                </a:lnTo>
                <a:lnTo>
                  <a:pt x="2602217" y="279"/>
                </a:lnTo>
                <a:lnTo>
                  <a:pt x="2602217" y="241300"/>
                </a:lnTo>
                <a:lnTo>
                  <a:pt x="2285860" y="241300"/>
                </a:lnTo>
                <a:lnTo>
                  <a:pt x="2285860" y="279"/>
                </a:lnTo>
                <a:lnTo>
                  <a:pt x="2276335" y="279"/>
                </a:lnTo>
                <a:lnTo>
                  <a:pt x="2276335" y="241300"/>
                </a:lnTo>
                <a:lnTo>
                  <a:pt x="1959991" y="241300"/>
                </a:lnTo>
                <a:lnTo>
                  <a:pt x="1959991" y="279"/>
                </a:lnTo>
                <a:lnTo>
                  <a:pt x="1950466" y="279"/>
                </a:lnTo>
                <a:lnTo>
                  <a:pt x="1950466" y="241300"/>
                </a:lnTo>
                <a:lnTo>
                  <a:pt x="1634109" y="241300"/>
                </a:lnTo>
                <a:lnTo>
                  <a:pt x="1634109" y="279"/>
                </a:lnTo>
                <a:lnTo>
                  <a:pt x="1624596" y="279"/>
                </a:lnTo>
                <a:lnTo>
                  <a:pt x="1624596" y="241300"/>
                </a:lnTo>
                <a:lnTo>
                  <a:pt x="1308239" y="241300"/>
                </a:lnTo>
                <a:lnTo>
                  <a:pt x="1308239" y="279"/>
                </a:lnTo>
                <a:lnTo>
                  <a:pt x="1298727" y="279"/>
                </a:lnTo>
                <a:lnTo>
                  <a:pt x="1298727" y="241300"/>
                </a:lnTo>
                <a:lnTo>
                  <a:pt x="982370" y="241300"/>
                </a:lnTo>
                <a:lnTo>
                  <a:pt x="982370" y="279"/>
                </a:lnTo>
                <a:lnTo>
                  <a:pt x="972845" y="279"/>
                </a:lnTo>
                <a:lnTo>
                  <a:pt x="972845" y="241300"/>
                </a:lnTo>
                <a:lnTo>
                  <a:pt x="656501" y="241300"/>
                </a:lnTo>
                <a:lnTo>
                  <a:pt x="656501" y="279"/>
                </a:lnTo>
                <a:lnTo>
                  <a:pt x="646976" y="279"/>
                </a:lnTo>
                <a:lnTo>
                  <a:pt x="646976" y="241300"/>
                </a:lnTo>
                <a:lnTo>
                  <a:pt x="330631" y="241300"/>
                </a:lnTo>
                <a:lnTo>
                  <a:pt x="330631" y="279"/>
                </a:lnTo>
                <a:lnTo>
                  <a:pt x="321106" y="279"/>
                </a:lnTo>
                <a:lnTo>
                  <a:pt x="321106" y="241300"/>
                </a:lnTo>
                <a:lnTo>
                  <a:pt x="0" y="241300"/>
                </a:lnTo>
                <a:lnTo>
                  <a:pt x="0" y="254000"/>
                </a:lnTo>
                <a:lnTo>
                  <a:pt x="18273713" y="254000"/>
                </a:lnTo>
                <a:lnTo>
                  <a:pt x="18273713" y="571500"/>
                </a:lnTo>
                <a:lnTo>
                  <a:pt x="0" y="571500"/>
                </a:lnTo>
                <a:lnTo>
                  <a:pt x="0" y="584200"/>
                </a:lnTo>
                <a:lnTo>
                  <a:pt x="18273713" y="584200"/>
                </a:lnTo>
                <a:lnTo>
                  <a:pt x="18273713" y="1219200"/>
                </a:lnTo>
                <a:lnTo>
                  <a:pt x="17409351" y="1219200"/>
                </a:lnTo>
                <a:lnTo>
                  <a:pt x="17409351" y="1231900"/>
                </a:lnTo>
                <a:lnTo>
                  <a:pt x="18273713" y="1231900"/>
                </a:lnTo>
                <a:lnTo>
                  <a:pt x="18273713" y="1549400"/>
                </a:lnTo>
                <a:lnTo>
                  <a:pt x="17409351" y="1549400"/>
                </a:lnTo>
                <a:lnTo>
                  <a:pt x="17409351" y="1562100"/>
                </a:lnTo>
                <a:lnTo>
                  <a:pt x="18273713" y="1562100"/>
                </a:lnTo>
                <a:lnTo>
                  <a:pt x="18273713" y="2197100"/>
                </a:lnTo>
                <a:lnTo>
                  <a:pt x="17409351" y="2197100"/>
                </a:lnTo>
                <a:lnTo>
                  <a:pt x="17409351" y="2209800"/>
                </a:lnTo>
                <a:lnTo>
                  <a:pt x="18273713" y="2209800"/>
                </a:lnTo>
                <a:lnTo>
                  <a:pt x="18273713" y="2527300"/>
                </a:lnTo>
                <a:lnTo>
                  <a:pt x="17409351" y="2527300"/>
                </a:lnTo>
                <a:lnTo>
                  <a:pt x="17409351" y="2540000"/>
                </a:lnTo>
                <a:lnTo>
                  <a:pt x="18283238" y="2540000"/>
                </a:lnTo>
                <a:lnTo>
                  <a:pt x="18283238" y="2527300"/>
                </a:lnTo>
                <a:lnTo>
                  <a:pt x="18283238" y="2209800"/>
                </a:lnTo>
                <a:lnTo>
                  <a:pt x="18283238" y="241300"/>
                </a:lnTo>
                <a:lnTo>
                  <a:pt x="18283238" y="0"/>
                </a:lnTo>
                <a:close/>
              </a:path>
            </a:pathLst>
          </a:custGeom>
          <a:solidFill>
            <a:srgbClr val="7E8FD4">
              <a:alpha val="5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36" y="254012"/>
            <a:ext cx="18283555" cy="10007600"/>
          </a:xfrm>
          <a:custGeom>
            <a:avLst/>
            <a:gdLst/>
            <a:ahLst/>
            <a:cxnLst/>
            <a:rect l="l" t="t" r="r" b="b"/>
            <a:pathLst>
              <a:path w="18283555" h="10007600">
                <a:moveTo>
                  <a:pt x="330631" y="0"/>
                </a:moveTo>
                <a:lnTo>
                  <a:pt x="321106" y="0"/>
                </a:lnTo>
                <a:lnTo>
                  <a:pt x="321106" y="317500"/>
                </a:lnTo>
                <a:lnTo>
                  <a:pt x="330631" y="317500"/>
                </a:lnTo>
                <a:lnTo>
                  <a:pt x="330631" y="0"/>
                </a:lnTo>
                <a:close/>
              </a:path>
              <a:path w="18283555" h="10007600">
                <a:moveTo>
                  <a:pt x="656501" y="0"/>
                </a:moveTo>
                <a:lnTo>
                  <a:pt x="646976" y="0"/>
                </a:lnTo>
                <a:lnTo>
                  <a:pt x="646976" y="317500"/>
                </a:lnTo>
                <a:lnTo>
                  <a:pt x="656501" y="317500"/>
                </a:lnTo>
                <a:lnTo>
                  <a:pt x="656501" y="0"/>
                </a:lnTo>
                <a:close/>
              </a:path>
              <a:path w="18283555" h="10007600">
                <a:moveTo>
                  <a:pt x="873950" y="8762721"/>
                </a:moveTo>
                <a:lnTo>
                  <a:pt x="0" y="8762721"/>
                </a:lnTo>
                <a:lnTo>
                  <a:pt x="0" y="8775421"/>
                </a:lnTo>
                <a:lnTo>
                  <a:pt x="873950" y="8775421"/>
                </a:lnTo>
                <a:lnTo>
                  <a:pt x="873950" y="8762721"/>
                </a:lnTo>
                <a:close/>
              </a:path>
              <a:path w="18283555" h="10007600">
                <a:moveTo>
                  <a:pt x="873950" y="8432521"/>
                </a:moveTo>
                <a:lnTo>
                  <a:pt x="0" y="8432521"/>
                </a:lnTo>
                <a:lnTo>
                  <a:pt x="0" y="8445221"/>
                </a:lnTo>
                <a:lnTo>
                  <a:pt x="873950" y="8445221"/>
                </a:lnTo>
                <a:lnTo>
                  <a:pt x="873950" y="8432521"/>
                </a:lnTo>
                <a:close/>
              </a:path>
              <a:path w="18283555" h="10007600">
                <a:moveTo>
                  <a:pt x="873950" y="7784820"/>
                </a:moveTo>
                <a:lnTo>
                  <a:pt x="0" y="7784820"/>
                </a:lnTo>
                <a:lnTo>
                  <a:pt x="0" y="7797520"/>
                </a:lnTo>
                <a:lnTo>
                  <a:pt x="873950" y="7797520"/>
                </a:lnTo>
                <a:lnTo>
                  <a:pt x="873950" y="7784820"/>
                </a:lnTo>
                <a:close/>
              </a:path>
              <a:path w="18283555" h="10007600">
                <a:moveTo>
                  <a:pt x="873950" y="7467320"/>
                </a:moveTo>
                <a:lnTo>
                  <a:pt x="0" y="7467320"/>
                </a:lnTo>
                <a:lnTo>
                  <a:pt x="0" y="7480020"/>
                </a:lnTo>
                <a:lnTo>
                  <a:pt x="873950" y="7480020"/>
                </a:lnTo>
                <a:lnTo>
                  <a:pt x="873950" y="7467320"/>
                </a:lnTo>
                <a:close/>
              </a:path>
              <a:path w="18283555" h="10007600">
                <a:moveTo>
                  <a:pt x="873950" y="7137120"/>
                </a:moveTo>
                <a:lnTo>
                  <a:pt x="0" y="7137120"/>
                </a:lnTo>
                <a:lnTo>
                  <a:pt x="0" y="7149820"/>
                </a:lnTo>
                <a:lnTo>
                  <a:pt x="873950" y="7149820"/>
                </a:lnTo>
                <a:lnTo>
                  <a:pt x="873950" y="7137120"/>
                </a:lnTo>
                <a:close/>
              </a:path>
              <a:path w="18283555" h="10007600">
                <a:moveTo>
                  <a:pt x="873950" y="6489420"/>
                </a:moveTo>
                <a:lnTo>
                  <a:pt x="0" y="6489420"/>
                </a:lnTo>
                <a:lnTo>
                  <a:pt x="0" y="6502120"/>
                </a:lnTo>
                <a:lnTo>
                  <a:pt x="873950" y="6502120"/>
                </a:lnTo>
                <a:lnTo>
                  <a:pt x="873950" y="6489420"/>
                </a:lnTo>
                <a:close/>
              </a:path>
              <a:path w="18283555" h="10007600">
                <a:moveTo>
                  <a:pt x="873950" y="6159220"/>
                </a:moveTo>
                <a:lnTo>
                  <a:pt x="0" y="6159220"/>
                </a:lnTo>
                <a:lnTo>
                  <a:pt x="0" y="6171920"/>
                </a:lnTo>
                <a:lnTo>
                  <a:pt x="873950" y="6171920"/>
                </a:lnTo>
                <a:lnTo>
                  <a:pt x="873950" y="6159220"/>
                </a:lnTo>
                <a:close/>
              </a:path>
              <a:path w="18283555" h="10007600">
                <a:moveTo>
                  <a:pt x="873950" y="5511520"/>
                </a:moveTo>
                <a:lnTo>
                  <a:pt x="0" y="5511520"/>
                </a:lnTo>
                <a:lnTo>
                  <a:pt x="0" y="5524220"/>
                </a:lnTo>
                <a:lnTo>
                  <a:pt x="873950" y="5524220"/>
                </a:lnTo>
                <a:lnTo>
                  <a:pt x="873950" y="5511520"/>
                </a:lnTo>
                <a:close/>
              </a:path>
              <a:path w="18283555" h="10007600">
                <a:moveTo>
                  <a:pt x="873950" y="5181320"/>
                </a:moveTo>
                <a:lnTo>
                  <a:pt x="0" y="5181320"/>
                </a:lnTo>
                <a:lnTo>
                  <a:pt x="0" y="5194020"/>
                </a:lnTo>
                <a:lnTo>
                  <a:pt x="873950" y="5194020"/>
                </a:lnTo>
                <a:lnTo>
                  <a:pt x="873950" y="5181320"/>
                </a:lnTo>
                <a:close/>
              </a:path>
              <a:path w="18283555" h="10007600">
                <a:moveTo>
                  <a:pt x="873950" y="4863820"/>
                </a:moveTo>
                <a:lnTo>
                  <a:pt x="0" y="4863820"/>
                </a:lnTo>
                <a:lnTo>
                  <a:pt x="0" y="4876520"/>
                </a:lnTo>
                <a:lnTo>
                  <a:pt x="873950" y="4876520"/>
                </a:lnTo>
                <a:lnTo>
                  <a:pt x="873950" y="4863820"/>
                </a:lnTo>
                <a:close/>
              </a:path>
              <a:path w="18283555" h="10007600">
                <a:moveTo>
                  <a:pt x="873950" y="4216120"/>
                </a:moveTo>
                <a:lnTo>
                  <a:pt x="0" y="4216120"/>
                </a:lnTo>
                <a:lnTo>
                  <a:pt x="0" y="4228820"/>
                </a:lnTo>
                <a:lnTo>
                  <a:pt x="873950" y="4228820"/>
                </a:lnTo>
                <a:lnTo>
                  <a:pt x="873950" y="4216120"/>
                </a:lnTo>
                <a:close/>
              </a:path>
              <a:path w="18283555" h="10007600">
                <a:moveTo>
                  <a:pt x="873950" y="3885920"/>
                </a:moveTo>
                <a:lnTo>
                  <a:pt x="0" y="3885920"/>
                </a:lnTo>
                <a:lnTo>
                  <a:pt x="0" y="3898620"/>
                </a:lnTo>
                <a:lnTo>
                  <a:pt x="873950" y="3898620"/>
                </a:lnTo>
                <a:lnTo>
                  <a:pt x="873950" y="3885920"/>
                </a:lnTo>
                <a:close/>
              </a:path>
              <a:path w="18283555" h="10007600">
                <a:moveTo>
                  <a:pt x="873950" y="3238220"/>
                </a:moveTo>
                <a:lnTo>
                  <a:pt x="0" y="3238220"/>
                </a:lnTo>
                <a:lnTo>
                  <a:pt x="0" y="3250920"/>
                </a:lnTo>
                <a:lnTo>
                  <a:pt x="873950" y="3250920"/>
                </a:lnTo>
                <a:lnTo>
                  <a:pt x="873950" y="3238220"/>
                </a:lnTo>
                <a:close/>
              </a:path>
              <a:path w="18283555" h="10007600">
                <a:moveTo>
                  <a:pt x="873950" y="2908020"/>
                </a:moveTo>
                <a:lnTo>
                  <a:pt x="0" y="2908020"/>
                </a:lnTo>
                <a:lnTo>
                  <a:pt x="0" y="2920720"/>
                </a:lnTo>
                <a:lnTo>
                  <a:pt x="873950" y="2920720"/>
                </a:lnTo>
                <a:lnTo>
                  <a:pt x="873950" y="2908020"/>
                </a:lnTo>
                <a:close/>
              </a:path>
              <a:path w="18283555" h="10007600">
                <a:moveTo>
                  <a:pt x="873950" y="2590520"/>
                </a:moveTo>
                <a:lnTo>
                  <a:pt x="0" y="2590520"/>
                </a:lnTo>
                <a:lnTo>
                  <a:pt x="0" y="2603220"/>
                </a:lnTo>
                <a:lnTo>
                  <a:pt x="873950" y="2603220"/>
                </a:lnTo>
                <a:lnTo>
                  <a:pt x="873950" y="2590520"/>
                </a:lnTo>
                <a:close/>
              </a:path>
              <a:path w="18283555" h="10007600">
                <a:moveTo>
                  <a:pt x="982370" y="0"/>
                </a:moveTo>
                <a:lnTo>
                  <a:pt x="972858" y="0"/>
                </a:lnTo>
                <a:lnTo>
                  <a:pt x="972858" y="317500"/>
                </a:lnTo>
                <a:lnTo>
                  <a:pt x="982370" y="317500"/>
                </a:lnTo>
                <a:lnTo>
                  <a:pt x="982370" y="0"/>
                </a:lnTo>
                <a:close/>
              </a:path>
              <a:path w="18283555" h="10007600">
                <a:moveTo>
                  <a:pt x="1308252" y="0"/>
                </a:moveTo>
                <a:lnTo>
                  <a:pt x="1298727" y="0"/>
                </a:lnTo>
                <a:lnTo>
                  <a:pt x="1298727" y="317500"/>
                </a:lnTo>
                <a:lnTo>
                  <a:pt x="1308252" y="317500"/>
                </a:lnTo>
                <a:lnTo>
                  <a:pt x="1308252" y="0"/>
                </a:lnTo>
                <a:close/>
              </a:path>
              <a:path w="18283555" h="10007600">
                <a:moveTo>
                  <a:pt x="1634121" y="0"/>
                </a:moveTo>
                <a:lnTo>
                  <a:pt x="1624596" y="0"/>
                </a:lnTo>
                <a:lnTo>
                  <a:pt x="1624596" y="317500"/>
                </a:lnTo>
                <a:lnTo>
                  <a:pt x="1634121" y="317500"/>
                </a:lnTo>
                <a:lnTo>
                  <a:pt x="1634121" y="0"/>
                </a:lnTo>
                <a:close/>
              </a:path>
              <a:path w="18283555" h="10007600">
                <a:moveTo>
                  <a:pt x="1959991" y="0"/>
                </a:moveTo>
                <a:lnTo>
                  <a:pt x="1950478" y="0"/>
                </a:lnTo>
                <a:lnTo>
                  <a:pt x="1950478" y="317500"/>
                </a:lnTo>
                <a:lnTo>
                  <a:pt x="1959991" y="317500"/>
                </a:lnTo>
                <a:lnTo>
                  <a:pt x="1959991" y="0"/>
                </a:lnTo>
                <a:close/>
              </a:path>
              <a:path w="18283555" h="10007600">
                <a:moveTo>
                  <a:pt x="2285860" y="0"/>
                </a:moveTo>
                <a:lnTo>
                  <a:pt x="2276348" y="0"/>
                </a:lnTo>
                <a:lnTo>
                  <a:pt x="2276348" y="317500"/>
                </a:lnTo>
                <a:lnTo>
                  <a:pt x="2285860" y="317500"/>
                </a:lnTo>
                <a:lnTo>
                  <a:pt x="2285860" y="0"/>
                </a:lnTo>
                <a:close/>
              </a:path>
              <a:path w="18283555" h="10007600">
                <a:moveTo>
                  <a:pt x="2611742" y="0"/>
                </a:moveTo>
                <a:lnTo>
                  <a:pt x="2602217" y="0"/>
                </a:lnTo>
                <a:lnTo>
                  <a:pt x="2602217" y="317500"/>
                </a:lnTo>
                <a:lnTo>
                  <a:pt x="2611742" y="317500"/>
                </a:lnTo>
                <a:lnTo>
                  <a:pt x="2611742" y="0"/>
                </a:lnTo>
                <a:close/>
              </a:path>
              <a:path w="18283555" h="10007600">
                <a:moveTo>
                  <a:pt x="2937611" y="0"/>
                </a:moveTo>
                <a:lnTo>
                  <a:pt x="2928086" y="0"/>
                </a:lnTo>
                <a:lnTo>
                  <a:pt x="2928086" y="317500"/>
                </a:lnTo>
                <a:lnTo>
                  <a:pt x="2937611" y="317500"/>
                </a:lnTo>
                <a:lnTo>
                  <a:pt x="2937611" y="0"/>
                </a:lnTo>
                <a:close/>
              </a:path>
              <a:path w="18283555" h="10007600">
                <a:moveTo>
                  <a:pt x="3263481" y="0"/>
                </a:moveTo>
                <a:lnTo>
                  <a:pt x="3253968" y="0"/>
                </a:lnTo>
                <a:lnTo>
                  <a:pt x="3253968" y="317500"/>
                </a:lnTo>
                <a:lnTo>
                  <a:pt x="3263481" y="317500"/>
                </a:lnTo>
                <a:lnTo>
                  <a:pt x="3263481" y="0"/>
                </a:lnTo>
                <a:close/>
              </a:path>
              <a:path w="18283555" h="10007600">
                <a:moveTo>
                  <a:pt x="3589350" y="0"/>
                </a:moveTo>
                <a:lnTo>
                  <a:pt x="3579838" y="0"/>
                </a:lnTo>
                <a:lnTo>
                  <a:pt x="3579838" y="317500"/>
                </a:lnTo>
                <a:lnTo>
                  <a:pt x="3589350" y="317500"/>
                </a:lnTo>
                <a:lnTo>
                  <a:pt x="3589350" y="0"/>
                </a:lnTo>
                <a:close/>
              </a:path>
              <a:path w="18283555" h="10007600">
                <a:moveTo>
                  <a:pt x="3915232" y="0"/>
                </a:moveTo>
                <a:lnTo>
                  <a:pt x="3905707" y="0"/>
                </a:lnTo>
                <a:lnTo>
                  <a:pt x="3905707" y="317500"/>
                </a:lnTo>
                <a:lnTo>
                  <a:pt x="3915232" y="317500"/>
                </a:lnTo>
                <a:lnTo>
                  <a:pt x="3915232" y="0"/>
                </a:lnTo>
                <a:close/>
              </a:path>
              <a:path w="18283555" h="10007600">
                <a:moveTo>
                  <a:pt x="4241101" y="0"/>
                </a:moveTo>
                <a:lnTo>
                  <a:pt x="4231576" y="0"/>
                </a:lnTo>
                <a:lnTo>
                  <a:pt x="4231576" y="317500"/>
                </a:lnTo>
                <a:lnTo>
                  <a:pt x="4241101" y="317500"/>
                </a:lnTo>
                <a:lnTo>
                  <a:pt x="4241101" y="0"/>
                </a:lnTo>
                <a:close/>
              </a:path>
              <a:path w="18283555" h="10007600">
                <a:moveTo>
                  <a:pt x="4566971" y="0"/>
                </a:moveTo>
                <a:lnTo>
                  <a:pt x="4557458" y="0"/>
                </a:lnTo>
                <a:lnTo>
                  <a:pt x="4557458" y="317500"/>
                </a:lnTo>
                <a:lnTo>
                  <a:pt x="4566971" y="317500"/>
                </a:lnTo>
                <a:lnTo>
                  <a:pt x="4566971" y="0"/>
                </a:lnTo>
                <a:close/>
              </a:path>
              <a:path w="18283555" h="10007600">
                <a:moveTo>
                  <a:pt x="4892853" y="0"/>
                </a:moveTo>
                <a:lnTo>
                  <a:pt x="4883328" y="0"/>
                </a:lnTo>
                <a:lnTo>
                  <a:pt x="4883328" y="317500"/>
                </a:lnTo>
                <a:lnTo>
                  <a:pt x="4892853" y="317500"/>
                </a:lnTo>
                <a:lnTo>
                  <a:pt x="4892853" y="0"/>
                </a:lnTo>
                <a:close/>
              </a:path>
              <a:path w="18283555" h="10007600">
                <a:moveTo>
                  <a:pt x="5218722" y="0"/>
                </a:moveTo>
                <a:lnTo>
                  <a:pt x="5209197" y="0"/>
                </a:lnTo>
                <a:lnTo>
                  <a:pt x="5209197" y="317500"/>
                </a:lnTo>
                <a:lnTo>
                  <a:pt x="5218722" y="317500"/>
                </a:lnTo>
                <a:lnTo>
                  <a:pt x="5218722" y="0"/>
                </a:lnTo>
                <a:close/>
              </a:path>
              <a:path w="18283555" h="10007600">
                <a:moveTo>
                  <a:pt x="5574182" y="0"/>
                </a:moveTo>
                <a:lnTo>
                  <a:pt x="5564670" y="0"/>
                </a:lnTo>
                <a:lnTo>
                  <a:pt x="5564670" y="317500"/>
                </a:lnTo>
                <a:lnTo>
                  <a:pt x="5574182" y="317500"/>
                </a:lnTo>
                <a:lnTo>
                  <a:pt x="5574182" y="0"/>
                </a:lnTo>
                <a:close/>
              </a:path>
              <a:path w="18283555" h="10007600">
                <a:moveTo>
                  <a:pt x="5900064" y="0"/>
                </a:moveTo>
                <a:lnTo>
                  <a:pt x="5890539" y="0"/>
                </a:lnTo>
                <a:lnTo>
                  <a:pt x="5890539" y="317500"/>
                </a:lnTo>
                <a:lnTo>
                  <a:pt x="5900064" y="317500"/>
                </a:lnTo>
                <a:lnTo>
                  <a:pt x="5900064" y="0"/>
                </a:lnTo>
                <a:close/>
              </a:path>
              <a:path w="18283555" h="10007600">
                <a:moveTo>
                  <a:pt x="6225933" y="0"/>
                </a:moveTo>
                <a:lnTo>
                  <a:pt x="6216408" y="0"/>
                </a:lnTo>
                <a:lnTo>
                  <a:pt x="6216408" y="317500"/>
                </a:lnTo>
                <a:lnTo>
                  <a:pt x="6225933" y="317500"/>
                </a:lnTo>
                <a:lnTo>
                  <a:pt x="6225933" y="0"/>
                </a:lnTo>
                <a:close/>
              </a:path>
              <a:path w="18283555" h="10007600">
                <a:moveTo>
                  <a:pt x="6551803" y="0"/>
                </a:moveTo>
                <a:lnTo>
                  <a:pt x="6542278" y="0"/>
                </a:lnTo>
                <a:lnTo>
                  <a:pt x="6542278" y="317500"/>
                </a:lnTo>
                <a:lnTo>
                  <a:pt x="6551803" y="317500"/>
                </a:lnTo>
                <a:lnTo>
                  <a:pt x="6551803" y="0"/>
                </a:lnTo>
                <a:close/>
              </a:path>
              <a:path w="18283555" h="10007600">
                <a:moveTo>
                  <a:pt x="18283238" y="2273020"/>
                </a:moveTo>
                <a:lnTo>
                  <a:pt x="17409351" y="2273020"/>
                </a:lnTo>
                <a:lnTo>
                  <a:pt x="17409351" y="2285720"/>
                </a:lnTo>
                <a:lnTo>
                  <a:pt x="18273713" y="2285720"/>
                </a:lnTo>
                <a:lnTo>
                  <a:pt x="18273713" y="2590520"/>
                </a:lnTo>
                <a:lnTo>
                  <a:pt x="17409351" y="2590520"/>
                </a:lnTo>
                <a:lnTo>
                  <a:pt x="17409351" y="2603220"/>
                </a:lnTo>
                <a:lnTo>
                  <a:pt x="18273713" y="2603220"/>
                </a:lnTo>
                <a:lnTo>
                  <a:pt x="18273713" y="2908020"/>
                </a:lnTo>
                <a:lnTo>
                  <a:pt x="17409351" y="2908020"/>
                </a:lnTo>
                <a:lnTo>
                  <a:pt x="17409351" y="2920720"/>
                </a:lnTo>
                <a:lnTo>
                  <a:pt x="18273713" y="2920720"/>
                </a:lnTo>
                <a:lnTo>
                  <a:pt x="18273713" y="3238220"/>
                </a:lnTo>
                <a:lnTo>
                  <a:pt x="17409351" y="3238220"/>
                </a:lnTo>
                <a:lnTo>
                  <a:pt x="17409351" y="3250920"/>
                </a:lnTo>
                <a:lnTo>
                  <a:pt x="18273713" y="3250920"/>
                </a:lnTo>
                <a:lnTo>
                  <a:pt x="18273713" y="3885920"/>
                </a:lnTo>
                <a:lnTo>
                  <a:pt x="17409351" y="3885920"/>
                </a:lnTo>
                <a:lnTo>
                  <a:pt x="17409351" y="3898620"/>
                </a:lnTo>
                <a:lnTo>
                  <a:pt x="18273713" y="3898620"/>
                </a:lnTo>
                <a:lnTo>
                  <a:pt x="18273713" y="4216120"/>
                </a:lnTo>
                <a:lnTo>
                  <a:pt x="17409351" y="4216120"/>
                </a:lnTo>
                <a:lnTo>
                  <a:pt x="17409351" y="4228820"/>
                </a:lnTo>
                <a:lnTo>
                  <a:pt x="18273713" y="4228820"/>
                </a:lnTo>
                <a:lnTo>
                  <a:pt x="18273713" y="4863820"/>
                </a:lnTo>
                <a:lnTo>
                  <a:pt x="17409351" y="4863820"/>
                </a:lnTo>
                <a:lnTo>
                  <a:pt x="17409351" y="4876520"/>
                </a:lnTo>
                <a:lnTo>
                  <a:pt x="18273713" y="4876520"/>
                </a:lnTo>
                <a:lnTo>
                  <a:pt x="18273713" y="5181320"/>
                </a:lnTo>
                <a:lnTo>
                  <a:pt x="17409351" y="5181320"/>
                </a:lnTo>
                <a:lnTo>
                  <a:pt x="17409351" y="5194020"/>
                </a:lnTo>
                <a:lnTo>
                  <a:pt x="18273713" y="5194020"/>
                </a:lnTo>
                <a:lnTo>
                  <a:pt x="18273713" y="5511520"/>
                </a:lnTo>
                <a:lnTo>
                  <a:pt x="17409351" y="5511520"/>
                </a:lnTo>
                <a:lnTo>
                  <a:pt x="17409351" y="5524220"/>
                </a:lnTo>
                <a:lnTo>
                  <a:pt x="18273713" y="5524220"/>
                </a:lnTo>
                <a:lnTo>
                  <a:pt x="18273713" y="6159220"/>
                </a:lnTo>
                <a:lnTo>
                  <a:pt x="17409351" y="6159220"/>
                </a:lnTo>
                <a:lnTo>
                  <a:pt x="17409351" y="6171920"/>
                </a:lnTo>
                <a:lnTo>
                  <a:pt x="18273713" y="6171920"/>
                </a:lnTo>
                <a:lnTo>
                  <a:pt x="18273713" y="6489420"/>
                </a:lnTo>
                <a:lnTo>
                  <a:pt x="17409351" y="6489420"/>
                </a:lnTo>
                <a:lnTo>
                  <a:pt x="17409351" y="6502120"/>
                </a:lnTo>
                <a:lnTo>
                  <a:pt x="18273713" y="6502120"/>
                </a:lnTo>
                <a:lnTo>
                  <a:pt x="18273713" y="7137120"/>
                </a:lnTo>
                <a:lnTo>
                  <a:pt x="17409351" y="7137120"/>
                </a:lnTo>
                <a:lnTo>
                  <a:pt x="17409351" y="7149820"/>
                </a:lnTo>
                <a:lnTo>
                  <a:pt x="18273713" y="7149820"/>
                </a:lnTo>
                <a:lnTo>
                  <a:pt x="18273713" y="7467320"/>
                </a:lnTo>
                <a:lnTo>
                  <a:pt x="17409351" y="7467320"/>
                </a:lnTo>
                <a:lnTo>
                  <a:pt x="17409351" y="7480020"/>
                </a:lnTo>
                <a:lnTo>
                  <a:pt x="18273713" y="7480020"/>
                </a:lnTo>
                <a:lnTo>
                  <a:pt x="18273713" y="7784820"/>
                </a:lnTo>
                <a:lnTo>
                  <a:pt x="17409351" y="7784820"/>
                </a:lnTo>
                <a:lnTo>
                  <a:pt x="17409351" y="7797520"/>
                </a:lnTo>
                <a:lnTo>
                  <a:pt x="18273713" y="7797520"/>
                </a:lnTo>
                <a:lnTo>
                  <a:pt x="18273713" y="8432521"/>
                </a:lnTo>
                <a:lnTo>
                  <a:pt x="17409351" y="8432521"/>
                </a:lnTo>
                <a:lnTo>
                  <a:pt x="17409351" y="8445221"/>
                </a:lnTo>
                <a:lnTo>
                  <a:pt x="18273713" y="8445221"/>
                </a:lnTo>
                <a:lnTo>
                  <a:pt x="18273713" y="8762721"/>
                </a:lnTo>
                <a:lnTo>
                  <a:pt x="17409351" y="8762721"/>
                </a:lnTo>
                <a:lnTo>
                  <a:pt x="17409351" y="8775421"/>
                </a:lnTo>
                <a:lnTo>
                  <a:pt x="18273713" y="8775421"/>
                </a:lnTo>
                <a:lnTo>
                  <a:pt x="18273713" y="9410421"/>
                </a:lnTo>
                <a:lnTo>
                  <a:pt x="0" y="9410421"/>
                </a:lnTo>
                <a:lnTo>
                  <a:pt x="0" y="9423121"/>
                </a:lnTo>
                <a:lnTo>
                  <a:pt x="18273713" y="9423121"/>
                </a:lnTo>
                <a:lnTo>
                  <a:pt x="18273713" y="9740621"/>
                </a:lnTo>
                <a:lnTo>
                  <a:pt x="0" y="9740621"/>
                </a:lnTo>
                <a:lnTo>
                  <a:pt x="0" y="9753321"/>
                </a:lnTo>
                <a:lnTo>
                  <a:pt x="18273713" y="9753321"/>
                </a:lnTo>
                <a:lnTo>
                  <a:pt x="18273713" y="10007321"/>
                </a:lnTo>
                <a:lnTo>
                  <a:pt x="18283238" y="10007321"/>
                </a:lnTo>
                <a:lnTo>
                  <a:pt x="18283238" y="9753321"/>
                </a:lnTo>
                <a:lnTo>
                  <a:pt x="18283238" y="9740621"/>
                </a:lnTo>
                <a:lnTo>
                  <a:pt x="18283238" y="2285720"/>
                </a:lnTo>
                <a:lnTo>
                  <a:pt x="18283238" y="2273020"/>
                </a:lnTo>
                <a:close/>
              </a:path>
            </a:pathLst>
          </a:custGeom>
          <a:solidFill>
            <a:srgbClr val="7E8FD4">
              <a:alpha val="5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3443" y="254012"/>
            <a:ext cx="17636490" cy="965200"/>
          </a:xfrm>
          <a:custGeom>
            <a:avLst/>
            <a:gdLst/>
            <a:ahLst/>
            <a:cxnLst/>
            <a:rect l="l" t="t" r="r" b="b"/>
            <a:pathLst>
              <a:path w="17636490" h="965200">
                <a:moveTo>
                  <a:pt x="9525" y="330200"/>
                </a:moveTo>
                <a:lnTo>
                  <a:pt x="0" y="330200"/>
                </a:lnTo>
                <a:lnTo>
                  <a:pt x="0" y="965200"/>
                </a:lnTo>
                <a:lnTo>
                  <a:pt x="9525" y="965200"/>
                </a:lnTo>
                <a:lnTo>
                  <a:pt x="9525" y="330200"/>
                </a:lnTo>
                <a:close/>
              </a:path>
              <a:path w="17636490" h="965200">
                <a:moveTo>
                  <a:pt x="335394" y="330200"/>
                </a:moveTo>
                <a:lnTo>
                  <a:pt x="325869" y="330200"/>
                </a:lnTo>
                <a:lnTo>
                  <a:pt x="325869" y="965200"/>
                </a:lnTo>
                <a:lnTo>
                  <a:pt x="335394" y="965200"/>
                </a:lnTo>
                <a:lnTo>
                  <a:pt x="335394" y="330200"/>
                </a:lnTo>
                <a:close/>
              </a:path>
              <a:path w="17636490" h="965200">
                <a:moveTo>
                  <a:pt x="661263" y="330200"/>
                </a:moveTo>
                <a:lnTo>
                  <a:pt x="651751" y="330200"/>
                </a:lnTo>
                <a:lnTo>
                  <a:pt x="651751" y="476364"/>
                </a:lnTo>
                <a:lnTo>
                  <a:pt x="661263" y="476364"/>
                </a:lnTo>
                <a:lnTo>
                  <a:pt x="661263" y="330200"/>
                </a:lnTo>
                <a:close/>
              </a:path>
              <a:path w="17636490" h="965200">
                <a:moveTo>
                  <a:pt x="987145" y="330200"/>
                </a:moveTo>
                <a:lnTo>
                  <a:pt x="977620" y="330200"/>
                </a:lnTo>
                <a:lnTo>
                  <a:pt x="977620" y="476364"/>
                </a:lnTo>
                <a:lnTo>
                  <a:pt x="987145" y="476364"/>
                </a:lnTo>
                <a:lnTo>
                  <a:pt x="987145" y="330200"/>
                </a:lnTo>
                <a:close/>
              </a:path>
              <a:path w="17636490" h="965200">
                <a:moveTo>
                  <a:pt x="1313014" y="330200"/>
                </a:moveTo>
                <a:lnTo>
                  <a:pt x="1303489" y="330200"/>
                </a:lnTo>
                <a:lnTo>
                  <a:pt x="1303489" y="476364"/>
                </a:lnTo>
                <a:lnTo>
                  <a:pt x="1313014" y="476364"/>
                </a:lnTo>
                <a:lnTo>
                  <a:pt x="1313014" y="330200"/>
                </a:lnTo>
                <a:close/>
              </a:path>
              <a:path w="17636490" h="965200">
                <a:moveTo>
                  <a:pt x="1638884" y="330200"/>
                </a:moveTo>
                <a:lnTo>
                  <a:pt x="1629371" y="330200"/>
                </a:lnTo>
                <a:lnTo>
                  <a:pt x="1629371" y="476364"/>
                </a:lnTo>
                <a:lnTo>
                  <a:pt x="1638884" y="476364"/>
                </a:lnTo>
                <a:lnTo>
                  <a:pt x="1638884" y="330200"/>
                </a:lnTo>
                <a:close/>
              </a:path>
              <a:path w="17636490" h="965200">
                <a:moveTo>
                  <a:pt x="1964753" y="330200"/>
                </a:moveTo>
                <a:lnTo>
                  <a:pt x="1955241" y="330200"/>
                </a:lnTo>
                <a:lnTo>
                  <a:pt x="1955241" y="476364"/>
                </a:lnTo>
                <a:lnTo>
                  <a:pt x="1964753" y="476364"/>
                </a:lnTo>
                <a:lnTo>
                  <a:pt x="1964753" y="330200"/>
                </a:lnTo>
                <a:close/>
              </a:path>
              <a:path w="17636490" h="965200">
                <a:moveTo>
                  <a:pt x="2290635" y="330200"/>
                </a:moveTo>
                <a:lnTo>
                  <a:pt x="2281110" y="330200"/>
                </a:lnTo>
                <a:lnTo>
                  <a:pt x="2281110" y="476364"/>
                </a:lnTo>
                <a:lnTo>
                  <a:pt x="2290635" y="476364"/>
                </a:lnTo>
                <a:lnTo>
                  <a:pt x="2290635" y="330200"/>
                </a:lnTo>
                <a:close/>
              </a:path>
              <a:path w="17636490" h="965200">
                <a:moveTo>
                  <a:pt x="2616504" y="330200"/>
                </a:moveTo>
                <a:lnTo>
                  <a:pt x="2606979" y="330200"/>
                </a:lnTo>
                <a:lnTo>
                  <a:pt x="2606979" y="476364"/>
                </a:lnTo>
                <a:lnTo>
                  <a:pt x="2616504" y="476364"/>
                </a:lnTo>
                <a:lnTo>
                  <a:pt x="2616504" y="330200"/>
                </a:lnTo>
                <a:close/>
              </a:path>
              <a:path w="17636490" h="965200">
                <a:moveTo>
                  <a:pt x="2942374" y="330200"/>
                </a:moveTo>
                <a:lnTo>
                  <a:pt x="2932861" y="330200"/>
                </a:lnTo>
                <a:lnTo>
                  <a:pt x="2932861" y="476364"/>
                </a:lnTo>
                <a:lnTo>
                  <a:pt x="2942374" y="476364"/>
                </a:lnTo>
                <a:lnTo>
                  <a:pt x="2942374" y="330200"/>
                </a:lnTo>
                <a:close/>
              </a:path>
              <a:path w="17636490" h="965200">
                <a:moveTo>
                  <a:pt x="3268243" y="330200"/>
                </a:moveTo>
                <a:lnTo>
                  <a:pt x="3258731" y="330200"/>
                </a:lnTo>
                <a:lnTo>
                  <a:pt x="3258731" y="476364"/>
                </a:lnTo>
                <a:lnTo>
                  <a:pt x="3268243" y="476364"/>
                </a:lnTo>
                <a:lnTo>
                  <a:pt x="3268243" y="330200"/>
                </a:lnTo>
                <a:close/>
              </a:path>
              <a:path w="17636490" h="965200">
                <a:moveTo>
                  <a:pt x="3594125" y="330200"/>
                </a:moveTo>
                <a:lnTo>
                  <a:pt x="3584600" y="330200"/>
                </a:lnTo>
                <a:lnTo>
                  <a:pt x="3584600" y="476364"/>
                </a:lnTo>
                <a:lnTo>
                  <a:pt x="3594125" y="476364"/>
                </a:lnTo>
                <a:lnTo>
                  <a:pt x="3594125" y="330200"/>
                </a:lnTo>
                <a:close/>
              </a:path>
              <a:path w="17636490" h="965200">
                <a:moveTo>
                  <a:pt x="3919994" y="330200"/>
                </a:moveTo>
                <a:lnTo>
                  <a:pt x="3910469" y="330200"/>
                </a:lnTo>
                <a:lnTo>
                  <a:pt x="3910469" y="476364"/>
                </a:lnTo>
                <a:lnTo>
                  <a:pt x="3919994" y="476364"/>
                </a:lnTo>
                <a:lnTo>
                  <a:pt x="3919994" y="330200"/>
                </a:lnTo>
                <a:close/>
              </a:path>
              <a:path w="17636490" h="965200">
                <a:moveTo>
                  <a:pt x="4245864" y="330200"/>
                </a:moveTo>
                <a:lnTo>
                  <a:pt x="4236351" y="330200"/>
                </a:lnTo>
                <a:lnTo>
                  <a:pt x="4236351" y="476364"/>
                </a:lnTo>
                <a:lnTo>
                  <a:pt x="4245864" y="476364"/>
                </a:lnTo>
                <a:lnTo>
                  <a:pt x="4245864" y="330200"/>
                </a:lnTo>
                <a:close/>
              </a:path>
              <a:path w="17636490" h="965200">
                <a:moveTo>
                  <a:pt x="4571746" y="330200"/>
                </a:moveTo>
                <a:lnTo>
                  <a:pt x="4562221" y="330200"/>
                </a:lnTo>
                <a:lnTo>
                  <a:pt x="4562221" y="476364"/>
                </a:lnTo>
                <a:lnTo>
                  <a:pt x="4571746" y="476364"/>
                </a:lnTo>
                <a:lnTo>
                  <a:pt x="4571746" y="330200"/>
                </a:lnTo>
                <a:close/>
              </a:path>
              <a:path w="17636490" h="965200">
                <a:moveTo>
                  <a:pt x="4897615" y="330200"/>
                </a:moveTo>
                <a:lnTo>
                  <a:pt x="4888090" y="330200"/>
                </a:lnTo>
                <a:lnTo>
                  <a:pt x="4888090" y="476364"/>
                </a:lnTo>
                <a:lnTo>
                  <a:pt x="4897615" y="476364"/>
                </a:lnTo>
                <a:lnTo>
                  <a:pt x="4897615" y="330200"/>
                </a:lnTo>
                <a:close/>
              </a:path>
              <a:path w="17636490" h="965200">
                <a:moveTo>
                  <a:pt x="5253075" y="330200"/>
                </a:moveTo>
                <a:lnTo>
                  <a:pt x="5243563" y="330200"/>
                </a:lnTo>
                <a:lnTo>
                  <a:pt x="5243563" y="476364"/>
                </a:lnTo>
                <a:lnTo>
                  <a:pt x="5253075" y="476364"/>
                </a:lnTo>
                <a:lnTo>
                  <a:pt x="5253075" y="330200"/>
                </a:lnTo>
                <a:close/>
              </a:path>
              <a:path w="17636490" h="965200">
                <a:moveTo>
                  <a:pt x="5578957" y="330200"/>
                </a:moveTo>
                <a:lnTo>
                  <a:pt x="5569432" y="330200"/>
                </a:lnTo>
                <a:lnTo>
                  <a:pt x="5569432" y="476364"/>
                </a:lnTo>
                <a:lnTo>
                  <a:pt x="5578957" y="476364"/>
                </a:lnTo>
                <a:lnTo>
                  <a:pt x="5578957" y="330200"/>
                </a:lnTo>
                <a:close/>
              </a:path>
              <a:path w="17636490" h="965200">
                <a:moveTo>
                  <a:pt x="5904827" y="330200"/>
                </a:moveTo>
                <a:lnTo>
                  <a:pt x="5895302" y="330200"/>
                </a:lnTo>
                <a:lnTo>
                  <a:pt x="5895302" y="476364"/>
                </a:lnTo>
                <a:lnTo>
                  <a:pt x="5904827" y="476364"/>
                </a:lnTo>
                <a:lnTo>
                  <a:pt x="5904827" y="330200"/>
                </a:lnTo>
                <a:close/>
              </a:path>
              <a:path w="17636490" h="965200">
                <a:moveTo>
                  <a:pt x="6230696" y="330200"/>
                </a:moveTo>
                <a:lnTo>
                  <a:pt x="6221171" y="330200"/>
                </a:lnTo>
                <a:lnTo>
                  <a:pt x="6221171" y="476364"/>
                </a:lnTo>
                <a:lnTo>
                  <a:pt x="6230696" y="476364"/>
                </a:lnTo>
                <a:lnTo>
                  <a:pt x="6230696" y="330200"/>
                </a:lnTo>
                <a:close/>
              </a:path>
              <a:path w="17636490" h="965200">
                <a:moveTo>
                  <a:pt x="6230696" y="0"/>
                </a:moveTo>
                <a:lnTo>
                  <a:pt x="6221171" y="0"/>
                </a:lnTo>
                <a:lnTo>
                  <a:pt x="6221171" y="317500"/>
                </a:lnTo>
                <a:lnTo>
                  <a:pt x="6230696" y="317500"/>
                </a:lnTo>
                <a:lnTo>
                  <a:pt x="6230696" y="0"/>
                </a:lnTo>
                <a:close/>
              </a:path>
              <a:path w="17636490" h="965200">
                <a:moveTo>
                  <a:pt x="6556578" y="330200"/>
                </a:moveTo>
                <a:lnTo>
                  <a:pt x="6547053" y="330200"/>
                </a:lnTo>
                <a:lnTo>
                  <a:pt x="6547053" y="476364"/>
                </a:lnTo>
                <a:lnTo>
                  <a:pt x="6556578" y="476364"/>
                </a:lnTo>
                <a:lnTo>
                  <a:pt x="6556578" y="330200"/>
                </a:lnTo>
                <a:close/>
              </a:path>
              <a:path w="17636490" h="965200">
                <a:moveTo>
                  <a:pt x="6556578" y="0"/>
                </a:moveTo>
                <a:lnTo>
                  <a:pt x="6547053" y="0"/>
                </a:lnTo>
                <a:lnTo>
                  <a:pt x="6547053" y="317500"/>
                </a:lnTo>
                <a:lnTo>
                  <a:pt x="6556578" y="317500"/>
                </a:lnTo>
                <a:lnTo>
                  <a:pt x="6556578" y="0"/>
                </a:lnTo>
                <a:close/>
              </a:path>
              <a:path w="17636490" h="965200">
                <a:moveTo>
                  <a:pt x="6882447" y="330200"/>
                </a:moveTo>
                <a:lnTo>
                  <a:pt x="6872922" y="330200"/>
                </a:lnTo>
                <a:lnTo>
                  <a:pt x="6872922" y="476364"/>
                </a:lnTo>
                <a:lnTo>
                  <a:pt x="6882447" y="476364"/>
                </a:lnTo>
                <a:lnTo>
                  <a:pt x="6882447" y="330200"/>
                </a:lnTo>
                <a:close/>
              </a:path>
              <a:path w="17636490" h="965200">
                <a:moveTo>
                  <a:pt x="6882447" y="0"/>
                </a:moveTo>
                <a:lnTo>
                  <a:pt x="6872922" y="0"/>
                </a:lnTo>
                <a:lnTo>
                  <a:pt x="6872922" y="317500"/>
                </a:lnTo>
                <a:lnTo>
                  <a:pt x="6882447" y="317500"/>
                </a:lnTo>
                <a:lnTo>
                  <a:pt x="6882447" y="0"/>
                </a:lnTo>
                <a:close/>
              </a:path>
              <a:path w="17636490" h="965200">
                <a:moveTo>
                  <a:pt x="7208317" y="330200"/>
                </a:moveTo>
                <a:lnTo>
                  <a:pt x="7198792" y="330200"/>
                </a:lnTo>
                <a:lnTo>
                  <a:pt x="7198792" y="476364"/>
                </a:lnTo>
                <a:lnTo>
                  <a:pt x="7208317" y="476364"/>
                </a:lnTo>
                <a:lnTo>
                  <a:pt x="7208317" y="330200"/>
                </a:lnTo>
                <a:close/>
              </a:path>
              <a:path w="17636490" h="965200">
                <a:moveTo>
                  <a:pt x="7208317" y="0"/>
                </a:moveTo>
                <a:lnTo>
                  <a:pt x="7198804" y="0"/>
                </a:lnTo>
                <a:lnTo>
                  <a:pt x="7198804" y="317500"/>
                </a:lnTo>
                <a:lnTo>
                  <a:pt x="7208317" y="317500"/>
                </a:lnTo>
                <a:lnTo>
                  <a:pt x="7208317" y="0"/>
                </a:lnTo>
                <a:close/>
              </a:path>
              <a:path w="17636490" h="965200">
                <a:moveTo>
                  <a:pt x="7534186" y="330200"/>
                </a:moveTo>
                <a:lnTo>
                  <a:pt x="7524674" y="330200"/>
                </a:lnTo>
                <a:lnTo>
                  <a:pt x="7524674" y="476364"/>
                </a:lnTo>
                <a:lnTo>
                  <a:pt x="7534186" y="476364"/>
                </a:lnTo>
                <a:lnTo>
                  <a:pt x="7534186" y="330200"/>
                </a:lnTo>
                <a:close/>
              </a:path>
              <a:path w="17636490" h="965200">
                <a:moveTo>
                  <a:pt x="7534186" y="0"/>
                </a:moveTo>
                <a:lnTo>
                  <a:pt x="7524674" y="0"/>
                </a:lnTo>
                <a:lnTo>
                  <a:pt x="7524674" y="317500"/>
                </a:lnTo>
                <a:lnTo>
                  <a:pt x="7534186" y="317500"/>
                </a:lnTo>
                <a:lnTo>
                  <a:pt x="7534186" y="0"/>
                </a:lnTo>
                <a:close/>
              </a:path>
              <a:path w="17636490" h="965200">
                <a:moveTo>
                  <a:pt x="7860068" y="330200"/>
                </a:moveTo>
                <a:lnTo>
                  <a:pt x="7850543" y="330200"/>
                </a:lnTo>
                <a:lnTo>
                  <a:pt x="7850543" y="476364"/>
                </a:lnTo>
                <a:lnTo>
                  <a:pt x="7860068" y="476364"/>
                </a:lnTo>
                <a:lnTo>
                  <a:pt x="7860068" y="330200"/>
                </a:lnTo>
                <a:close/>
              </a:path>
              <a:path w="17636490" h="965200">
                <a:moveTo>
                  <a:pt x="7860068" y="0"/>
                </a:moveTo>
                <a:lnTo>
                  <a:pt x="7850543" y="0"/>
                </a:lnTo>
                <a:lnTo>
                  <a:pt x="7850543" y="317500"/>
                </a:lnTo>
                <a:lnTo>
                  <a:pt x="7860068" y="317500"/>
                </a:lnTo>
                <a:lnTo>
                  <a:pt x="7860068" y="0"/>
                </a:lnTo>
                <a:close/>
              </a:path>
              <a:path w="17636490" h="965200">
                <a:moveTo>
                  <a:pt x="8185937" y="330200"/>
                </a:moveTo>
                <a:lnTo>
                  <a:pt x="8176412" y="330200"/>
                </a:lnTo>
                <a:lnTo>
                  <a:pt x="8176412" y="476364"/>
                </a:lnTo>
                <a:lnTo>
                  <a:pt x="8185937" y="476364"/>
                </a:lnTo>
                <a:lnTo>
                  <a:pt x="8185937" y="330200"/>
                </a:lnTo>
                <a:close/>
              </a:path>
              <a:path w="17636490" h="965200">
                <a:moveTo>
                  <a:pt x="8185937" y="0"/>
                </a:moveTo>
                <a:lnTo>
                  <a:pt x="8176412" y="0"/>
                </a:lnTo>
                <a:lnTo>
                  <a:pt x="8176412" y="317500"/>
                </a:lnTo>
                <a:lnTo>
                  <a:pt x="8185937" y="317500"/>
                </a:lnTo>
                <a:lnTo>
                  <a:pt x="8185937" y="0"/>
                </a:lnTo>
                <a:close/>
              </a:path>
              <a:path w="17636490" h="965200">
                <a:moveTo>
                  <a:pt x="8511807" y="330200"/>
                </a:moveTo>
                <a:lnTo>
                  <a:pt x="8502294" y="330200"/>
                </a:lnTo>
                <a:lnTo>
                  <a:pt x="8502294" y="476364"/>
                </a:lnTo>
                <a:lnTo>
                  <a:pt x="8511807" y="476364"/>
                </a:lnTo>
                <a:lnTo>
                  <a:pt x="8511807" y="330200"/>
                </a:lnTo>
                <a:close/>
              </a:path>
              <a:path w="17636490" h="965200">
                <a:moveTo>
                  <a:pt x="8511807" y="0"/>
                </a:moveTo>
                <a:lnTo>
                  <a:pt x="8502294" y="0"/>
                </a:lnTo>
                <a:lnTo>
                  <a:pt x="8502294" y="317500"/>
                </a:lnTo>
                <a:lnTo>
                  <a:pt x="8511807" y="317500"/>
                </a:lnTo>
                <a:lnTo>
                  <a:pt x="8511807" y="0"/>
                </a:lnTo>
                <a:close/>
              </a:path>
              <a:path w="17636490" h="965200">
                <a:moveTo>
                  <a:pt x="8837676" y="330200"/>
                </a:moveTo>
                <a:lnTo>
                  <a:pt x="8828164" y="330200"/>
                </a:lnTo>
                <a:lnTo>
                  <a:pt x="8828164" y="476364"/>
                </a:lnTo>
                <a:lnTo>
                  <a:pt x="8837676" y="476364"/>
                </a:lnTo>
                <a:lnTo>
                  <a:pt x="8837676" y="330200"/>
                </a:lnTo>
                <a:close/>
              </a:path>
              <a:path w="17636490" h="965200">
                <a:moveTo>
                  <a:pt x="8837676" y="0"/>
                </a:moveTo>
                <a:lnTo>
                  <a:pt x="8828164" y="0"/>
                </a:lnTo>
                <a:lnTo>
                  <a:pt x="8828164" y="317500"/>
                </a:lnTo>
                <a:lnTo>
                  <a:pt x="8837676" y="317500"/>
                </a:lnTo>
                <a:lnTo>
                  <a:pt x="8837676" y="0"/>
                </a:lnTo>
                <a:close/>
              </a:path>
              <a:path w="17636490" h="965200">
                <a:moveTo>
                  <a:pt x="9163558" y="330200"/>
                </a:moveTo>
                <a:lnTo>
                  <a:pt x="9154033" y="330200"/>
                </a:lnTo>
                <a:lnTo>
                  <a:pt x="9154033" y="476364"/>
                </a:lnTo>
                <a:lnTo>
                  <a:pt x="9163558" y="476364"/>
                </a:lnTo>
                <a:lnTo>
                  <a:pt x="9163558" y="330200"/>
                </a:lnTo>
                <a:close/>
              </a:path>
              <a:path w="17636490" h="965200">
                <a:moveTo>
                  <a:pt x="9163558" y="0"/>
                </a:moveTo>
                <a:lnTo>
                  <a:pt x="9154033" y="0"/>
                </a:lnTo>
                <a:lnTo>
                  <a:pt x="9154033" y="317500"/>
                </a:lnTo>
                <a:lnTo>
                  <a:pt x="9163558" y="317500"/>
                </a:lnTo>
                <a:lnTo>
                  <a:pt x="9163558" y="0"/>
                </a:lnTo>
                <a:close/>
              </a:path>
              <a:path w="17636490" h="965200">
                <a:moveTo>
                  <a:pt x="9489427" y="330200"/>
                </a:moveTo>
                <a:lnTo>
                  <a:pt x="9479915" y="330200"/>
                </a:lnTo>
                <a:lnTo>
                  <a:pt x="9479915" y="476364"/>
                </a:lnTo>
                <a:lnTo>
                  <a:pt x="9489427" y="476364"/>
                </a:lnTo>
                <a:lnTo>
                  <a:pt x="9489427" y="330200"/>
                </a:lnTo>
                <a:close/>
              </a:path>
              <a:path w="17636490" h="965200">
                <a:moveTo>
                  <a:pt x="9489427" y="0"/>
                </a:moveTo>
                <a:lnTo>
                  <a:pt x="9479915" y="0"/>
                </a:lnTo>
                <a:lnTo>
                  <a:pt x="9479915" y="317500"/>
                </a:lnTo>
                <a:lnTo>
                  <a:pt x="9489427" y="317500"/>
                </a:lnTo>
                <a:lnTo>
                  <a:pt x="9489427" y="0"/>
                </a:lnTo>
                <a:close/>
              </a:path>
              <a:path w="17636490" h="965200">
                <a:moveTo>
                  <a:pt x="9815297" y="330200"/>
                </a:moveTo>
                <a:lnTo>
                  <a:pt x="9805772" y="330200"/>
                </a:lnTo>
                <a:lnTo>
                  <a:pt x="9805772" y="476364"/>
                </a:lnTo>
                <a:lnTo>
                  <a:pt x="9815297" y="476364"/>
                </a:lnTo>
                <a:lnTo>
                  <a:pt x="9815297" y="330200"/>
                </a:lnTo>
                <a:close/>
              </a:path>
              <a:path w="17636490" h="965200">
                <a:moveTo>
                  <a:pt x="9815297" y="0"/>
                </a:moveTo>
                <a:lnTo>
                  <a:pt x="9805772" y="0"/>
                </a:lnTo>
                <a:lnTo>
                  <a:pt x="9805772" y="317500"/>
                </a:lnTo>
                <a:lnTo>
                  <a:pt x="9815297" y="317500"/>
                </a:lnTo>
                <a:lnTo>
                  <a:pt x="9815297" y="0"/>
                </a:lnTo>
                <a:close/>
              </a:path>
              <a:path w="17636490" h="965200">
                <a:moveTo>
                  <a:pt x="10141179" y="330200"/>
                </a:moveTo>
                <a:lnTo>
                  <a:pt x="10131654" y="330200"/>
                </a:lnTo>
                <a:lnTo>
                  <a:pt x="10131654" y="476364"/>
                </a:lnTo>
                <a:lnTo>
                  <a:pt x="10141179" y="476364"/>
                </a:lnTo>
                <a:lnTo>
                  <a:pt x="10141179" y="330200"/>
                </a:lnTo>
                <a:close/>
              </a:path>
              <a:path w="17636490" h="965200">
                <a:moveTo>
                  <a:pt x="10141179" y="0"/>
                </a:moveTo>
                <a:lnTo>
                  <a:pt x="10131654" y="0"/>
                </a:lnTo>
                <a:lnTo>
                  <a:pt x="10131654" y="317500"/>
                </a:lnTo>
                <a:lnTo>
                  <a:pt x="10141179" y="317500"/>
                </a:lnTo>
                <a:lnTo>
                  <a:pt x="10141179" y="0"/>
                </a:lnTo>
                <a:close/>
              </a:path>
              <a:path w="17636490" h="965200">
                <a:moveTo>
                  <a:pt x="10467048" y="330200"/>
                </a:moveTo>
                <a:lnTo>
                  <a:pt x="10457523" y="330200"/>
                </a:lnTo>
                <a:lnTo>
                  <a:pt x="10457523" y="476364"/>
                </a:lnTo>
                <a:lnTo>
                  <a:pt x="10467048" y="476364"/>
                </a:lnTo>
                <a:lnTo>
                  <a:pt x="10467048" y="330200"/>
                </a:lnTo>
                <a:close/>
              </a:path>
              <a:path w="17636490" h="965200">
                <a:moveTo>
                  <a:pt x="10467048" y="0"/>
                </a:moveTo>
                <a:lnTo>
                  <a:pt x="10457523" y="0"/>
                </a:lnTo>
                <a:lnTo>
                  <a:pt x="10457523" y="317500"/>
                </a:lnTo>
                <a:lnTo>
                  <a:pt x="10467048" y="317500"/>
                </a:lnTo>
                <a:lnTo>
                  <a:pt x="10467048" y="0"/>
                </a:lnTo>
                <a:close/>
              </a:path>
              <a:path w="17636490" h="965200">
                <a:moveTo>
                  <a:pt x="10792917" y="330200"/>
                </a:moveTo>
                <a:lnTo>
                  <a:pt x="10783392" y="330200"/>
                </a:lnTo>
                <a:lnTo>
                  <a:pt x="10783392" y="476364"/>
                </a:lnTo>
                <a:lnTo>
                  <a:pt x="10792917" y="476364"/>
                </a:lnTo>
                <a:lnTo>
                  <a:pt x="10792917" y="330200"/>
                </a:lnTo>
                <a:close/>
              </a:path>
              <a:path w="17636490" h="965200">
                <a:moveTo>
                  <a:pt x="10792917" y="0"/>
                </a:moveTo>
                <a:lnTo>
                  <a:pt x="10783392" y="0"/>
                </a:lnTo>
                <a:lnTo>
                  <a:pt x="10783392" y="317500"/>
                </a:lnTo>
                <a:lnTo>
                  <a:pt x="10792917" y="317500"/>
                </a:lnTo>
                <a:lnTo>
                  <a:pt x="10792917" y="0"/>
                </a:lnTo>
                <a:close/>
              </a:path>
              <a:path w="17636490" h="965200">
                <a:moveTo>
                  <a:pt x="11118787" y="330200"/>
                </a:moveTo>
                <a:lnTo>
                  <a:pt x="11109274" y="330200"/>
                </a:lnTo>
                <a:lnTo>
                  <a:pt x="11109274" y="476364"/>
                </a:lnTo>
                <a:lnTo>
                  <a:pt x="11118787" y="476364"/>
                </a:lnTo>
                <a:lnTo>
                  <a:pt x="11118787" y="330200"/>
                </a:lnTo>
                <a:close/>
              </a:path>
              <a:path w="17636490" h="965200">
                <a:moveTo>
                  <a:pt x="11118787" y="0"/>
                </a:moveTo>
                <a:lnTo>
                  <a:pt x="11109274" y="0"/>
                </a:lnTo>
                <a:lnTo>
                  <a:pt x="11109274" y="317500"/>
                </a:lnTo>
                <a:lnTo>
                  <a:pt x="11118787" y="317500"/>
                </a:lnTo>
                <a:lnTo>
                  <a:pt x="11118787" y="0"/>
                </a:lnTo>
                <a:close/>
              </a:path>
              <a:path w="17636490" h="965200">
                <a:moveTo>
                  <a:pt x="11444669" y="0"/>
                </a:moveTo>
                <a:lnTo>
                  <a:pt x="11435144" y="0"/>
                </a:lnTo>
                <a:lnTo>
                  <a:pt x="11435144" y="317500"/>
                </a:lnTo>
                <a:lnTo>
                  <a:pt x="11444669" y="317500"/>
                </a:lnTo>
                <a:lnTo>
                  <a:pt x="11444669" y="0"/>
                </a:lnTo>
                <a:close/>
              </a:path>
              <a:path w="17636490" h="965200">
                <a:moveTo>
                  <a:pt x="11770538" y="0"/>
                </a:moveTo>
                <a:lnTo>
                  <a:pt x="11761026" y="0"/>
                </a:lnTo>
                <a:lnTo>
                  <a:pt x="11761026" y="317500"/>
                </a:lnTo>
                <a:lnTo>
                  <a:pt x="11770538" y="317500"/>
                </a:lnTo>
                <a:lnTo>
                  <a:pt x="11770538" y="0"/>
                </a:lnTo>
                <a:close/>
              </a:path>
              <a:path w="17636490" h="965200">
                <a:moveTo>
                  <a:pt x="12096407" y="0"/>
                </a:moveTo>
                <a:lnTo>
                  <a:pt x="12086882" y="0"/>
                </a:lnTo>
                <a:lnTo>
                  <a:pt x="12086882" y="317500"/>
                </a:lnTo>
                <a:lnTo>
                  <a:pt x="12096407" y="317500"/>
                </a:lnTo>
                <a:lnTo>
                  <a:pt x="12096407" y="0"/>
                </a:lnTo>
                <a:close/>
              </a:path>
              <a:path w="17636490" h="965200">
                <a:moveTo>
                  <a:pt x="12422276" y="0"/>
                </a:moveTo>
                <a:lnTo>
                  <a:pt x="12412764" y="0"/>
                </a:lnTo>
                <a:lnTo>
                  <a:pt x="12412764" y="317500"/>
                </a:lnTo>
                <a:lnTo>
                  <a:pt x="12422276" y="317500"/>
                </a:lnTo>
                <a:lnTo>
                  <a:pt x="12422276" y="0"/>
                </a:lnTo>
                <a:close/>
              </a:path>
              <a:path w="17636490" h="965200">
                <a:moveTo>
                  <a:pt x="12748159" y="0"/>
                </a:moveTo>
                <a:lnTo>
                  <a:pt x="12738634" y="0"/>
                </a:lnTo>
                <a:lnTo>
                  <a:pt x="12738634" y="317500"/>
                </a:lnTo>
                <a:lnTo>
                  <a:pt x="12748159" y="317500"/>
                </a:lnTo>
                <a:lnTo>
                  <a:pt x="12748159" y="0"/>
                </a:lnTo>
                <a:close/>
              </a:path>
              <a:path w="17636490" h="965200">
                <a:moveTo>
                  <a:pt x="13074028" y="0"/>
                </a:moveTo>
                <a:lnTo>
                  <a:pt x="13064516" y="0"/>
                </a:lnTo>
                <a:lnTo>
                  <a:pt x="13064516" y="317500"/>
                </a:lnTo>
                <a:lnTo>
                  <a:pt x="13074028" y="317500"/>
                </a:lnTo>
                <a:lnTo>
                  <a:pt x="13074028" y="0"/>
                </a:lnTo>
                <a:close/>
              </a:path>
              <a:path w="17636490" h="965200">
                <a:moveTo>
                  <a:pt x="13399897" y="0"/>
                </a:moveTo>
                <a:lnTo>
                  <a:pt x="13390385" y="0"/>
                </a:lnTo>
                <a:lnTo>
                  <a:pt x="13390385" y="317500"/>
                </a:lnTo>
                <a:lnTo>
                  <a:pt x="13399897" y="317500"/>
                </a:lnTo>
                <a:lnTo>
                  <a:pt x="13399897" y="0"/>
                </a:lnTo>
                <a:close/>
              </a:path>
              <a:path w="17636490" h="965200">
                <a:moveTo>
                  <a:pt x="13725779" y="0"/>
                </a:moveTo>
                <a:lnTo>
                  <a:pt x="13716254" y="0"/>
                </a:lnTo>
                <a:lnTo>
                  <a:pt x="13716254" y="317500"/>
                </a:lnTo>
                <a:lnTo>
                  <a:pt x="13725779" y="317500"/>
                </a:lnTo>
                <a:lnTo>
                  <a:pt x="13725779" y="0"/>
                </a:lnTo>
                <a:close/>
              </a:path>
              <a:path w="17636490" h="965200">
                <a:moveTo>
                  <a:pt x="14051648" y="0"/>
                </a:moveTo>
                <a:lnTo>
                  <a:pt x="14042123" y="0"/>
                </a:lnTo>
                <a:lnTo>
                  <a:pt x="14042123" y="317500"/>
                </a:lnTo>
                <a:lnTo>
                  <a:pt x="14051648" y="317500"/>
                </a:lnTo>
                <a:lnTo>
                  <a:pt x="14051648" y="0"/>
                </a:lnTo>
                <a:close/>
              </a:path>
              <a:path w="17636490" h="965200">
                <a:moveTo>
                  <a:pt x="14377530" y="0"/>
                </a:moveTo>
                <a:lnTo>
                  <a:pt x="14368005" y="0"/>
                </a:lnTo>
                <a:lnTo>
                  <a:pt x="14368005" y="317500"/>
                </a:lnTo>
                <a:lnTo>
                  <a:pt x="14377530" y="317500"/>
                </a:lnTo>
                <a:lnTo>
                  <a:pt x="14377530" y="0"/>
                </a:lnTo>
                <a:close/>
              </a:path>
              <a:path w="17636490" h="965200">
                <a:moveTo>
                  <a:pt x="14703387" y="0"/>
                </a:moveTo>
                <a:lnTo>
                  <a:pt x="14693875" y="0"/>
                </a:lnTo>
                <a:lnTo>
                  <a:pt x="14693875" y="317500"/>
                </a:lnTo>
                <a:lnTo>
                  <a:pt x="14703387" y="317500"/>
                </a:lnTo>
                <a:lnTo>
                  <a:pt x="14703387" y="0"/>
                </a:lnTo>
                <a:close/>
              </a:path>
              <a:path w="17636490" h="965200">
                <a:moveTo>
                  <a:pt x="15029269" y="0"/>
                </a:moveTo>
                <a:lnTo>
                  <a:pt x="15019744" y="0"/>
                </a:lnTo>
                <a:lnTo>
                  <a:pt x="15019744" y="317500"/>
                </a:lnTo>
                <a:lnTo>
                  <a:pt x="15029269" y="317500"/>
                </a:lnTo>
                <a:lnTo>
                  <a:pt x="15029269" y="0"/>
                </a:lnTo>
                <a:close/>
              </a:path>
              <a:path w="17636490" h="965200">
                <a:moveTo>
                  <a:pt x="15355138" y="0"/>
                </a:moveTo>
                <a:lnTo>
                  <a:pt x="15345626" y="0"/>
                </a:lnTo>
                <a:lnTo>
                  <a:pt x="15345626" y="317500"/>
                </a:lnTo>
                <a:lnTo>
                  <a:pt x="15355138" y="317500"/>
                </a:lnTo>
                <a:lnTo>
                  <a:pt x="15355138" y="0"/>
                </a:lnTo>
                <a:close/>
              </a:path>
              <a:path w="17636490" h="965200">
                <a:moveTo>
                  <a:pt x="15681008" y="0"/>
                </a:moveTo>
                <a:lnTo>
                  <a:pt x="15671483" y="0"/>
                </a:lnTo>
                <a:lnTo>
                  <a:pt x="15671483" y="317500"/>
                </a:lnTo>
                <a:lnTo>
                  <a:pt x="15681008" y="317500"/>
                </a:lnTo>
                <a:lnTo>
                  <a:pt x="15681008" y="0"/>
                </a:lnTo>
                <a:close/>
              </a:path>
              <a:path w="17636490" h="965200">
                <a:moveTo>
                  <a:pt x="16006890" y="0"/>
                </a:moveTo>
                <a:lnTo>
                  <a:pt x="15997365" y="0"/>
                </a:lnTo>
                <a:lnTo>
                  <a:pt x="15997365" y="317500"/>
                </a:lnTo>
                <a:lnTo>
                  <a:pt x="16006890" y="317500"/>
                </a:lnTo>
                <a:lnTo>
                  <a:pt x="16006890" y="0"/>
                </a:lnTo>
                <a:close/>
              </a:path>
              <a:path w="17636490" h="965200">
                <a:moveTo>
                  <a:pt x="16332759" y="0"/>
                </a:moveTo>
                <a:lnTo>
                  <a:pt x="16323234" y="0"/>
                </a:lnTo>
                <a:lnTo>
                  <a:pt x="16323234" y="317500"/>
                </a:lnTo>
                <a:lnTo>
                  <a:pt x="16332759" y="317500"/>
                </a:lnTo>
                <a:lnTo>
                  <a:pt x="16332759" y="0"/>
                </a:lnTo>
                <a:close/>
              </a:path>
              <a:path w="17636490" h="965200">
                <a:moveTo>
                  <a:pt x="16658628" y="0"/>
                </a:moveTo>
                <a:lnTo>
                  <a:pt x="16649116" y="0"/>
                </a:lnTo>
                <a:lnTo>
                  <a:pt x="16649116" y="317500"/>
                </a:lnTo>
                <a:lnTo>
                  <a:pt x="16658628" y="317500"/>
                </a:lnTo>
                <a:lnTo>
                  <a:pt x="16658628" y="0"/>
                </a:lnTo>
                <a:close/>
              </a:path>
              <a:path w="17636490" h="965200">
                <a:moveTo>
                  <a:pt x="16984498" y="0"/>
                </a:moveTo>
                <a:lnTo>
                  <a:pt x="16974985" y="0"/>
                </a:lnTo>
                <a:lnTo>
                  <a:pt x="16974985" y="317500"/>
                </a:lnTo>
                <a:lnTo>
                  <a:pt x="16984498" y="317500"/>
                </a:lnTo>
                <a:lnTo>
                  <a:pt x="16984498" y="0"/>
                </a:lnTo>
                <a:close/>
              </a:path>
              <a:path w="17636490" h="965200">
                <a:moveTo>
                  <a:pt x="17310380" y="0"/>
                </a:moveTo>
                <a:lnTo>
                  <a:pt x="17300855" y="0"/>
                </a:lnTo>
                <a:lnTo>
                  <a:pt x="17300855" y="317500"/>
                </a:lnTo>
                <a:lnTo>
                  <a:pt x="17310380" y="317500"/>
                </a:lnTo>
                <a:lnTo>
                  <a:pt x="17310380" y="0"/>
                </a:lnTo>
                <a:close/>
              </a:path>
              <a:path w="17636490" h="965200">
                <a:moveTo>
                  <a:pt x="17636249" y="0"/>
                </a:moveTo>
                <a:lnTo>
                  <a:pt x="17626737" y="0"/>
                </a:lnTo>
                <a:lnTo>
                  <a:pt x="17626737" y="317500"/>
                </a:lnTo>
                <a:lnTo>
                  <a:pt x="17636249" y="317500"/>
                </a:lnTo>
                <a:lnTo>
                  <a:pt x="17636249" y="0"/>
                </a:lnTo>
                <a:close/>
              </a:path>
            </a:pathLst>
          </a:custGeom>
          <a:solidFill>
            <a:srgbClr val="7E8FD4">
              <a:alpha val="5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443" y="584212"/>
            <a:ext cx="17636490" cy="6159500"/>
          </a:xfrm>
          <a:custGeom>
            <a:avLst/>
            <a:gdLst/>
            <a:ahLst/>
            <a:cxnLst/>
            <a:rect l="l" t="t" r="r" b="b"/>
            <a:pathLst>
              <a:path w="17636490" h="6159500">
                <a:moveTo>
                  <a:pt x="9525" y="5842000"/>
                </a:moveTo>
                <a:lnTo>
                  <a:pt x="0" y="5842000"/>
                </a:lnTo>
                <a:lnTo>
                  <a:pt x="0" y="6159500"/>
                </a:lnTo>
                <a:lnTo>
                  <a:pt x="9525" y="6159500"/>
                </a:lnTo>
                <a:lnTo>
                  <a:pt x="9525" y="5842000"/>
                </a:lnTo>
                <a:close/>
              </a:path>
              <a:path w="17636490" h="6159500">
                <a:moveTo>
                  <a:pt x="9525" y="5194300"/>
                </a:moveTo>
                <a:lnTo>
                  <a:pt x="0" y="5194300"/>
                </a:lnTo>
                <a:lnTo>
                  <a:pt x="0" y="5829300"/>
                </a:lnTo>
                <a:lnTo>
                  <a:pt x="9525" y="5829300"/>
                </a:lnTo>
                <a:lnTo>
                  <a:pt x="9525" y="5194300"/>
                </a:lnTo>
                <a:close/>
              </a:path>
              <a:path w="17636490" h="6159500">
                <a:moveTo>
                  <a:pt x="9525" y="4864100"/>
                </a:moveTo>
                <a:lnTo>
                  <a:pt x="0" y="4864100"/>
                </a:lnTo>
                <a:lnTo>
                  <a:pt x="0" y="5181600"/>
                </a:lnTo>
                <a:lnTo>
                  <a:pt x="9525" y="5181600"/>
                </a:lnTo>
                <a:lnTo>
                  <a:pt x="9525" y="4864100"/>
                </a:lnTo>
                <a:close/>
              </a:path>
              <a:path w="17636490" h="6159500">
                <a:moveTo>
                  <a:pt x="9525" y="4546600"/>
                </a:moveTo>
                <a:lnTo>
                  <a:pt x="0" y="4546600"/>
                </a:lnTo>
                <a:lnTo>
                  <a:pt x="0" y="4851400"/>
                </a:lnTo>
                <a:lnTo>
                  <a:pt x="9525" y="4851400"/>
                </a:lnTo>
                <a:lnTo>
                  <a:pt x="9525" y="4546600"/>
                </a:lnTo>
                <a:close/>
              </a:path>
              <a:path w="17636490" h="6159500">
                <a:moveTo>
                  <a:pt x="9525" y="3898900"/>
                </a:moveTo>
                <a:lnTo>
                  <a:pt x="0" y="3898900"/>
                </a:lnTo>
                <a:lnTo>
                  <a:pt x="0" y="4533900"/>
                </a:lnTo>
                <a:lnTo>
                  <a:pt x="9525" y="4533900"/>
                </a:lnTo>
                <a:lnTo>
                  <a:pt x="9525" y="3898900"/>
                </a:lnTo>
                <a:close/>
              </a:path>
              <a:path w="17636490" h="6159500">
                <a:moveTo>
                  <a:pt x="9525" y="3568700"/>
                </a:moveTo>
                <a:lnTo>
                  <a:pt x="0" y="3568700"/>
                </a:lnTo>
                <a:lnTo>
                  <a:pt x="0" y="3886200"/>
                </a:lnTo>
                <a:lnTo>
                  <a:pt x="9525" y="3886200"/>
                </a:lnTo>
                <a:lnTo>
                  <a:pt x="9525" y="3568700"/>
                </a:lnTo>
                <a:close/>
              </a:path>
              <a:path w="17636490" h="6159500">
                <a:moveTo>
                  <a:pt x="9525" y="2921000"/>
                </a:moveTo>
                <a:lnTo>
                  <a:pt x="0" y="2921000"/>
                </a:lnTo>
                <a:lnTo>
                  <a:pt x="0" y="3556000"/>
                </a:lnTo>
                <a:lnTo>
                  <a:pt x="9525" y="3556000"/>
                </a:lnTo>
                <a:lnTo>
                  <a:pt x="9525" y="2921000"/>
                </a:lnTo>
                <a:close/>
              </a:path>
              <a:path w="17636490" h="6159500">
                <a:moveTo>
                  <a:pt x="9525" y="2590800"/>
                </a:moveTo>
                <a:lnTo>
                  <a:pt x="0" y="2590800"/>
                </a:lnTo>
                <a:lnTo>
                  <a:pt x="0" y="2908300"/>
                </a:lnTo>
                <a:lnTo>
                  <a:pt x="9525" y="2908300"/>
                </a:lnTo>
                <a:lnTo>
                  <a:pt x="9525" y="2590800"/>
                </a:lnTo>
                <a:close/>
              </a:path>
              <a:path w="17636490" h="6159500">
                <a:moveTo>
                  <a:pt x="9525" y="2273300"/>
                </a:moveTo>
                <a:lnTo>
                  <a:pt x="0" y="2273300"/>
                </a:lnTo>
                <a:lnTo>
                  <a:pt x="0" y="2578100"/>
                </a:lnTo>
                <a:lnTo>
                  <a:pt x="9525" y="2578100"/>
                </a:lnTo>
                <a:lnTo>
                  <a:pt x="9525" y="2273300"/>
                </a:lnTo>
                <a:close/>
              </a:path>
              <a:path w="17636490" h="6159500">
                <a:moveTo>
                  <a:pt x="9525" y="1955800"/>
                </a:moveTo>
                <a:lnTo>
                  <a:pt x="0" y="1955800"/>
                </a:lnTo>
                <a:lnTo>
                  <a:pt x="0" y="2260600"/>
                </a:lnTo>
                <a:lnTo>
                  <a:pt x="9525" y="2260600"/>
                </a:lnTo>
                <a:lnTo>
                  <a:pt x="9525" y="1955800"/>
                </a:lnTo>
                <a:close/>
              </a:path>
              <a:path w="17636490" h="6159500">
                <a:moveTo>
                  <a:pt x="9525" y="1625600"/>
                </a:moveTo>
                <a:lnTo>
                  <a:pt x="0" y="1625600"/>
                </a:lnTo>
                <a:lnTo>
                  <a:pt x="0" y="1943100"/>
                </a:lnTo>
                <a:lnTo>
                  <a:pt x="9525" y="1943100"/>
                </a:lnTo>
                <a:lnTo>
                  <a:pt x="9525" y="1625600"/>
                </a:lnTo>
                <a:close/>
              </a:path>
              <a:path w="17636490" h="6159500">
                <a:moveTo>
                  <a:pt x="9525" y="977900"/>
                </a:moveTo>
                <a:lnTo>
                  <a:pt x="0" y="977900"/>
                </a:lnTo>
                <a:lnTo>
                  <a:pt x="0" y="1612900"/>
                </a:lnTo>
                <a:lnTo>
                  <a:pt x="9525" y="1612900"/>
                </a:lnTo>
                <a:lnTo>
                  <a:pt x="9525" y="977900"/>
                </a:lnTo>
                <a:close/>
              </a:path>
              <a:path w="17636490" h="6159500">
                <a:moveTo>
                  <a:pt x="9525" y="647700"/>
                </a:moveTo>
                <a:lnTo>
                  <a:pt x="0" y="647700"/>
                </a:lnTo>
                <a:lnTo>
                  <a:pt x="0" y="965200"/>
                </a:lnTo>
                <a:lnTo>
                  <a:pt x="9525" y="965200"/>
                </a:lnTo>
                <a:lnTo>
                  <a:pt x="9525" y="647700"/>
                </a:lnTo>
                <a:close/>
              </a:path>
              <a:path w="17636490" h="6159500">
                <a:moveTo>
                  <a:pt x="335394" y="5842000"/>
                </a:moveTo>
                <a:lnTo>
                  <a:pt x="325869" y="5842000"/>
                </a:lnTo>
                <a:lnTo>
                  <a:pt x="325869" y="6159500"/>
                </a:lnTo>
                <a:lnTo>
                  <a:pt x="335394" y="6159500"/>
                </a:lnTo>
                <a:lnTo>
                  <a:pt x="335394" y="5842000"/>
                </a:lnTo>
                <a:close/>
              </a:path>
              <a:path w="17636490" h="6159500">
                <a:moveTo>
                  <a:pt x="335394" y="5194300"/>
                </a:moveTo>
                <a:lnTo>
                  <a:pt x="325869" y="5194300"/>
                </a:lnTo>
                <a:lnTo>
                  <a:pt x="325869" y="5829300"/>
                </a:lnTo>
                <a:lnTo>
                  <a:pt x="335394" y="5829300"/>
                </a:lnTo>
                <a:lnTo>
                  <a:pt x="335394" y="5194300"/>
                </a:lnTo>
                <a:close/>
              </a:path>
              <a:path w="17636490" h="6159500">
                <a:moveTo>
                  <a:pt x="335394" y="4864100"/>
                </a:moveTo>
                <a:lnTo>
                  <a:pt x="325869" y="4864100"/>
                </a:lnTo>
                <a:lnTo>
                  <a:pt x="325869" y="5181600"/>
                </a:lnTo>
                <a:lnTo>
                  <a:pt x="335394" y="5181600"/>
                </a:lnTo>
                <a:lnTo>
                  <a:pt x="335394" y="4864100"/>
                </a:lnTo>
                <a:close/>
              </a:path>
              <a:path w="17636490" h="6159500">
                <a:moveTo>
                  <a:pt x="335394" y="4546600"/>
                </a:moveTo>
                <a:lnTo>
                  <a:pt x="325869" y="4546600"/>
                </a:lnTo>
                <a:lnTo>
                  <a:pt x="325869" y="4851400"/>
                </a:lnTo>
                <a:lnTo>
                  <a:pt x="335394" y="4851400"/>
                </a:lnTo>
                <a:lnTo>
                  <a:pt x="335394" y="4546600"/>
                </a:lnTo>
                <a:close/>
              </a:path>
              <a:path w="17636490" h="6159500">
                <a:moveTo>
                  <a:pt x="335394" y="3898900"/>
                </a:moveTo>
                <a:lnTo>
                  <a:pt x="325869" y="3898900"/>
                </a:lnTo>
                <a:lnTo>
                  <a:pt x="325869" y="4533900"/>
                </a:lnTo>
                <a:lnTo>
                  <a:pt x="335394" y="4533900"/>
                </a:lnTo>
                <a:lnTo>
                  <a:pt x="335394" y="3898900"/>
                </a:lnTo>
                <a:close/>
              </a:path>
              <a:path w="17636490" h="6159500">
                <a:moveTo>
                  <a:pt x="335394" y="3568700"/>
                </a:moveTo>
                <a:lnTo>
                  <a:pt x="325869" y="3568700"/>
                </a:lnTo>
                <a:lnTo>
                  <a:pt x="325869" y="3886200"/>
                </a:lnTo>
                <a:lnTo>
                  <a:pt x="335394" y="3886200"/>
                </a:lnTo>
                <a:lnTo>
                  <a:pt x="335394" y="3568700"/>
                </a:lnTo>
                <a:close/>
              </a:path>
              <a:path w="17636490" h="6159500">
                <a:moveTo>
                  <a:pt x="335394" y="2921000"/>
                </a:moveTo>
                <a:lnTo>
                  <a:pt x="325869" y="2921000"/>
                </a:lnTo>
                <a:lnTo>
                  <a:pt x="325869" y="3556000"/>
                </a:lnTo>
                <a:lnTo>
                  <a:pt x="335394" y="3556000"/>
                </a:lnTo>
                <a:lnTo>
                  <a:pt x="335394" y="2921000"/>
                </a:lnTo>
                <a:close/>
              </a:path>
              <a:path w="17636490" h="6159500">
                <a:moveTo>
                  <a:pt x="335394" y="2590800"/>
                </a:moveTo>
                <a:lnTo>
                  <a:pt x="325869" y="2590800"/>
                </a:lnTo>
                <a:lnTo>
                  <a:pt x="325869" y="2908300"/>
                </a:lnTo>
                <a:lnTo>
                  <a:pt x="335394" y="2908300"/>
                </a:lnTo>
                <a:lnTo>
                  <a:pt x="335394" y="2590800"/>
                </a:lnTo>
                <a:close/>
              </a:path>
              <a:path w="17636490" h="6159500">
                <a:moveTo>
                  <a:pt x="335394" y="2273300"/>
                </a:moveTo>
                <a:lnTo>
                  <a:pt x="325869" y="2273300"/>
                </a:lnTo>
                <a:lnTo>
                  <a:pt x="325869" y="2578100"/>
                </a:lnTo>
                <a:lnTo>
                  <a:pt x="335394" y="2578100"/>
                </a:lnTo>
                <a:lnTo>
                  <a:pt x="335394" y="2273300"/>
                </a:lnTo>
                <a:close/>
              </a:path>
              <a:path w="17636490" h="6159500">
                <a:moveTo>
                  <a:pt x="335394" y="1955800"/>
                </a:moveTo>
                <a:lnTo>
                  <a:pt x="325869" y="1955800"/>
                </a:lnTo>
                <a:lnTo>
                  <a:pt x="325869" y="2260600"/>
                </a:lnTo>
                <a:lnTo>
                  <a:pt x="335394" y="2260600"/>
                </a:lnTo>
                <a:lnTo>
                  <a:pt x="335394" y="1955800"/>
                </a:lnTo>
                <a:close/>
              </a:path>
              <a:path w="17636490" h="6159500">
                <a:moveTo>
                  <a:pt x="335394" y="1625600"/>
                </a:moveTo>
                <a:lnTo>
                  <a:pt x="325869" y="1625600"/>
                </a:lnTo>
                <a:lnTo>
                  <a:pt x="325869" y="1943100"/>
                </a:lnTo>
                <a:lnTo>
                  <a:pt x="335394" y="1943100"/>
                </a:lnTo>
                <a:lnTo>
                  <a:pt x="335394" y="1625600"/>
                </a:lnTo>
                <a:close/>
              </a:path>
              <a:path w="17636490" h="6159500">
                <a:moveTo>
                  <a:pt x="335394" y="977900"/>
                </a:moveTo>
                <a:lnTo>
                  <a:pt x="325869" y="977900"/>
                </a:lnTo>
                <a:lnTo>
                  <a:pt x="325869" y="1612900"/>
                </a:lnTo>
                <a:lnTo>
                  <a:pt x="335394" y="1612900"/>
                </a:lnTo>
                <a:lnTo>
                  <a:pt x="335394" y="977900"/>
                </a:lnTo>
                <a:close/>
              </a:path>
              <a:path w="17636490" h="6159500">
                <a:moveTo>
                  <a:pt x="335394" y="647700"/>
                </a:moveTo>
                <a:lnTo>
                  <a:pt x="325869" y="647700"/>
                </a:lnTo>
                <a:lnTo>
                  <a:pt x="325869" y="965200"/>
                </a:lnTo>
                <a:lnTo>
                  <a:pt x="335394" y="965200"/>
                </a:lnTo>
                <a:lnTo>
                  <a:pt x="335394" y="647700"/>
                </a:lnTo>
                <a:close/>
              </a:path>
              <a:path w="17636490" h="6159500">
                <a:moveTo>
                  <a:pt x="11118787" y="0"/>
                </a:moveTo>
                <a:lnTo>
                  <a:pt x="11109274" y="0"/>
                </a:lnTo>
                <a:lnTo>
                  <a:pt x="11109274" y="146164"/>
                </a:lnTo>
                <a:lnTo>
                  <a:pt x="11118787" y="146164"/>
                </a:lnTo>
                <a:lnTo>
                  <a:pt x="11118787" y="0"/>
                </a:lnTo>
                <a:close/>
              </a:path>
              <a:path w="17636490" h="6159500">
                <a:moveTo>
                  <a:pt x="11444669" y="0"/>
                </a:moveTo>
                <a:lnTo>
                  <a:pt x="11435144" y="0"/>
                </a:lnTo>
                <a:lnTo>
                  <a:pt x="11435144" y="146164"/>
                </a:lnTo>
                <a:lnTo>
                  <a:pt x="11444669" y="146164"/>
                </a:lnTo>
                <a:lnTo>
                  <a:pt x="11444669" y="0"/>
                </a:lnTo>
                <a:close/>
              </a:path>
              <a:path w="17636490" h="6159500">
                <a:moveTo>
                  <a:pt x="11770538" y="0"/>
                </a:moveTo>
                <a:lnTo>
                  <a:pt x="11761026" y="0"/>
                </a:lnTo>
                <a:lnTo>
                  <a:pt x="11761026" y="146164"/>
                </a:lnTo>
                <a:lnTo>
                  <a:pt x="11770538" y="146164"/>
                </a:lnTo>
                <a:lnTo>
                  <a:pt x="11770538" y="0"/>
                </a:lnTo>
                <a:close/>
              </a:path>
              <a:path w="17636490" h="6159500">
                <a:moveTo>
                  <a:pt x="12096407" y="0"/>
                </a:moveTo>
                <a:lnTo>
                  <a:pt x="12086882" y="0"/>
                </a:lnTo>
                <a:lnTo>
                  <a:pt x="12086882" y="146164"/>
                </a:lnTo>
                <a:lnTo>
                  <a:pt x="12096407" y="146164"/>
                </a:lnTo>
                <a:lnTo>
                  <a:pt x="12096407" y="0"/>
                </a:lnTo>
                <a:close/>
              </a:path>
              <a:path w="17636490" h="6159500">
                <a:moveTo>
                  <a:pt x="12422276" y="0"/>
                </a:moveTo>
                <a:lnTo>
                  <a:pt x="12412764" y="0"/>
                </a:lnTo>
                <a:lnTo>
                  <a:pt x="12412764" y="146164"/>
                </a:lnTo>
                <a:lnTo>
                  <a:pt x="12422276" y="146164"/>
                </a:lnTo>
                <a:lnTo>
                  <a:pt x="12422276" y="0"/>
                </a:lnTo>
                <a:close/>
              </a:path>
              <a:path w="17636490" h="6159500">
                <a:moveTo>
                  <a:pt x="12748159" y="0"/>
                </a:moveTo>
                <a:lnTo>
                  <a:pt x="12738634" y="0"/>
                </a:lnTo>
                <a:lnTo>
                  <a:pt x="12738634" y="146164"/>
                </a:lnTo>
                <a:lnTo>
                  <a:pt x="12748159" y="146164"/>
                </a:lnTo>
                <a:lnTo>
                  <a:pt x="12748159" y="0"/>
                </a:lnTo>
                <a:close/>
              </a:path>
              <a:path w="17636490" h="6159500">
                <a:moveTo>
                  <a:pt x="13074028" y="0"/>
                </a:moveTo>
                <a:lnTo>
                  <a:pt x="13064516" y="0"/>
                </a:lnTo>
                <a:lnTo>
                  <a:pt x="13064516" y="146164"/>
                </a:lnTo>
                <a:lnTo>
                  <a:pt x="13074028" y="146164"/>
                </a:lnTo>
                <a:lnTo>
                  <a:pt x="13074028" y="0"/>
                </a:lnTo>
                <a:close/>
              </a:path>
              <a:path w="17636490" h="6159500">
                <a:moveTo>
                  <a:pt x="13399897" y="0"/>
                </a:moveTo>
                <a:lnTo>
                  <a:pt x="13390385" y="0"/>
                </a:lnTo>
                <a:lnTo>
                  <a:pt x="13390385" y="146164"/>
                </a:lnTo>
                <a:lnTo>
                  <a:pt x="13399897" y="146164"/>
                </a:lnTo>
                <a:lnTo>
                  <a:pt x="13399897" y="0"/>
                </a:lnTo>
                <a:close/>
              </a:path>
              <a:path w="17636490" h="6159500">
                <a:moveTo>
                  <a:pt x="13725779" y="0"/>
                </a:moveTo>
                <a:lnTo>
                  <a:pt x="13716254" y="0"/>
                </a:lnTo>
                <a:lnTo>
                  <a:pt x="13716254" y="146164"/>
                </a:lnTo>
                <a:lnTo>
                  <a:pt x="13725779" y="146164"/>
                </a:lnTo>
                <a:lnTo>
                  <a:pt x="13725779" y="0"/>
                </a:lnTo>
                <a:close/>
              </a:path>
              <a:path w="17636490" h="6159500">
                <a:moveTo>
                  <a:pt x="14051648" y="0"/>
                </a:moveTo>
                <a:lnTo>
                  <a:pt x="14042123" y="0"/>
                </a:lnTo>
                <a:lnTo>
                  <a:pt x="14042123" y="146164"/>
                </a:lnTo>
                <a:lnTo>
                  <a:pt x="14051648" y="146164"/>
                </a:lnTo>
                <a:lnTo>
                  <a:pt x="14051648" y="0"/>
                </a:lnTo>
                <a:close/>
              </a:path>
              <a:path w="17636490" h="6159500">
                <a:moveTo>
                  <a:pt x="14377530" y="0"/>
                </a:moveTo>
                <a:lnTo>
                  <a:pt x="14368005" y="0"/>
                </a:lnTo>
                <a:lnTo>
                  <a:pt x="14368005" y="146164"/>
                </a:lnTo>
                <a:lnTo>
                  <a:pt x="14377530" y="146164"/>
                </a:lnTo>
                <a:lnTo>
                  <a:pt x="14377530" y="0"/>
                </a:lnTo>
                <a:close/>
              </a:path>
              <a:path w="17636490" h="6159500">
                <a:moveTo>
                  <a:pt x="14703387" y="0"/>
                </a:moveTo>
                <a:lnTo>
                  <a:pt x="14693875" y="0"/>
                </a:lnTo>
                <a:lnTo>
                  <a:pt x="14693875" y="146164"/>
                </a:lnTo>
                <a:lnTo>
                  <a:pt x="14703387" y="146164"/>
                </a:lnTo>
                <a:lnTo>
                  <a:pt x="14703387" y="0"/>
                </a:lnTo>
                <a:close/>
              </a:path>
              <a:path w="17636490" h="6159500">
                <a:moveTo>
                  <a:pt x="15029269" y="0"/>
                </a:moveTo>
                <a:lnTo>
                  <a:pt x="15019744" y="0"/>
                </a:lnTo>
                <a:lnTo>
                  <a:pt x="15019744" y="146164"/>
                </a:lnTo>
                <a:lnTo>
                  <a:pt x="15029269" y="146164"/>
                </a:lnTo>
                <a:lnTo>
                  <a:pt x="15029269" y="0"/>
                </a:lnTo>
                <a:close/>
              </a:path>
              <a:path w="17636490" h="6159500">
                <a:moveTo>
                  <a:pt x="15355138" y="0"/>
                </a:moveTo>
                <a:lnTo>
                  <a:pt x="15345626" y="0"/>
                </a:lnTo>
                <a:lnTo>
                  <a:pt x="15345626" y="146164"/>
                </a:lnTo>
                <a:lnTo>
                  <a:pt x="15355138" y="146164"/>
                </a:lnTo>
                <a:lnTo>
                  <a:pt x="15355138" y="0"/>
                </a:lnTo>
                <a:close/>
              </a:path>
              <a:path w="17636490" h="6159500">
                <a:moveTo>
                  <a:pt x="15681008" y="0"/>
                </a:moveTo>
                <a:lnTo>
                  <a:pt x="15671483" y="0"/>
                </a:lnTo>
                <a:lnTo>
                  <a:pt x="15671483" y="146164"/>
                </a:lnTo>
                <a:lnTo>
                  <a:pt x="15681008" y="146164"/>
                </a:lnTo>
                <a:lnTo>
                  <a:pt x="15681008" y="0"/>
                </a:lnTo>
                <a:close/>
              </a:path>
              <a:path w="17636490" h="6159500">
                <a:moveTo>
                  <a:pt x="16006877" y="0"/>
                </a:moveTo>
                <a:lnTo>
                  <a:pt x="15997365" y="0"/>
                </a:lnTo>
                <a:lnTo>
                  <a:pt x="15997365" y="146164"/>
                </a:lnTo>
                <a:lnTo>
                  <a:pt x="16006877" y="146164"/>
                </a:lnTo>
                <a:lnTo>
                  <a:pt x="16006877" y="0"/>
                </a:lnTo>
                <a:close/>
              </a:path>
              <a:path w="17636490" h="6159500">
                <a:moveTo>
                  <a:pt x="16332759" y="0"/>
                </a:moveTo>
                <a:lnTo>
                  <a:pt x="16323234" y="0"/>
                </a:lnTo>
                <a:lnTo>
                  <a:pt x="16323234" y="146164"/>
                </a:lnTo>
                <a:lnTo>
                  <a:pt x="16332759" y="146164"/>
                </a:lnTo>
                <a:lnTo>
                  <a:pt x="16332759" y="0"/>
                </a:lnTo>
                <a:close/>
              </a:path>
              <a:path w="17636490" h="6159500">
                <a:moveTo>
                  <a:pt x="16658628" y="0"/>
                </a:moveTo>
                <a:lnTo>
                  <a:pt x="16649116" y="0"/>
                </a:lnTo>
                <a:lnTo>
                  <a:pt x="16649116" y="146164"/>
                </a:lnTo>
                <a:lnTo>
                  <a:pt x="16658628" y="146164"/>
                </a:lnTo>
                <a:lnTo>
                  <a:pt x="16658628" y="0"/>
                </a:lnTo>
                <a:close/>
              </a:path>
              <a:path w="17636490" h="6159500">
                <a:moveTo>
                  <a:pt x="16984498" y="0"/>
                </a:moveTo>
                <a:lnTo>
                  <a:pt x="16974985" y="0"/>
                </a:lnTo>
                <a:lnTo>
                  <a:pt x="16974985" y="146164"/>
                </a:lnTo>
                <a:lnTo>
                  <a:pt x="16984498" y="146164"/>
                </a:lnTo>
                <a:lnTo>
                  <a:pt x="16984498" y="0"/>
                </a:lnTo>
                <a:close/>
              </a:path>
              <a:path w="17636490" h="6159500">
                <a:moveTo>
                  <a:pt x="17310380" y="5194300"/>
                </a:moveTo>
                <a:lnTo>
                  <a:pt x="17300855" y="5194300"/>
                </a:lnTo>
                <a:lnTo>
                  <a:pt x="17300855" y="5829300"/>
                </a:lnTo>
                <a:lnTo>
                  <a:pt x="17310380" y="5829300"/>
                </a:lnTo>
                <a:lnTo>
                  <a:pt x="17310380" y="5194300"/>
                </a:lnTo>
                <a:close/>
              </a:path>
              <a:path w="17636490" h="6159500">
                <a:moveTo>
                  <a:pt x="17310380" y="4864100"/>
                </a:moveTo>
                <a:lnTo>
                  <a:pt x="17300855" y="4864100"/>
                </a:lnTo>
                <a:lnTo>
                  <a:pt x="17300855" y="5181600"/>
                </a:lnTo>
                <a:lnTo>
                  <a:pt x="17310380" y="5181600"/>
                </a:lnTo>
                <a:lnTo>
                  <a:pt x="17310380" y="4864100"/>
                </a:lnTo>
                <a:close/>
              </a:path>
              <a:path w="17636490" h="6159500">
                <a:moveTo>
                  <a:pt x="17310380" y="4546600"/>
                </a:moveTo>
                <a:lnTo>
                  <a:pt x="17300855" y="4546600"/>
                </a:lnTo>
                <a:lnTo>
                  <a:pt x="17300855" y="4851400"/>
                </a:lnTo>
                <a:lnTo>
                  <a:pt x="17310380" y="4851400"/>
                </a:lnTo>
                <a:lnTo>
                  <a:pt x="17310380" y="4546600"/>
                </a:lnTo>
                <a:close/>
              </a:path>
              <a:path w="17636490" h="6159500">
                <a:moveTo>
                  <a:pt x="17310380" y="3898900"/>
                </a:moveTo>
                <a:lnTo>
                  <a:pt x="17300855" y="3898900"/>
                </a:lnTo>
                <a:lnTo>
                  <a:pt x="17300855" y="4533900"/>
                </a:lnTo>
                <a:lnTo>
                  <a:pt x="17310380" y="4533900"/>
                </a:lnTo>
                <a:lnTo>
                  <a:pt x="17310380" y="3898900"/>
                </a:lnTo>
                <a:close/>
              </a:path>
              <a:path w="17636490" h="6159500">
                <a:moveTo>
                  <a:pt x="17310380" y="3568700"/>
                </a:moveTo>
                <a:lnTo>
                  <a:pt x="17300855" y="3568700"/>
                </a:lnTo>
                <a:lnTo>
                  <a:pt x="17300855" y="3886200"/>
                </a:lnTo>
                <a:lnTo>
                  <a:pt x="17310380" y="3886200"/>
                </a:lnTo>
                <a:lnTo>
                  <a:pt x="17310380" y="3568700"/>
                </a:lnTo>
                <a:close/>
              </a:path>
              <a:path w="17636490" h="6159500">
                <a:moveTo>
                  <a:pt x="17310380" y="2921000"/>
                </a:moveTo>
                <a:lnTo>
                  <a:pt x="17300855" y="2921000"/>
                </a:lnTo>
                <a:lnTo>
                  <a:pt x="17300855" y="3556000"/>
                </a:lnTo>
                <a:lnTo>
                  <a:pt x="17310380" y="3556000"/>
                </a:lnTo>
                <a:lnTo>
                  <a:pt x="17310380" y="2921000"/>
                </a:lnTo>
                <a:close/>
              </a:path>
              <a:path w="17636490" h="6159500">
                <a:moveTo>
                  <a:pt x="17310380" y="2590800"/>
                </a:moveTo>
                <a:lnTo>
                  <a:pt x="17300855" y="2590800"/>
                </a:lnTo>
                <a:lnTo>
                  <a:pt x="17300855" y="2908300"/>
                </a:lnTo>
                <a:lnTo>
                  <a:pt x="17310380" y="2908300"/>
                </a:lnTo>
                <a:lnTo>
                  <a:pt x="17310380" y="2590800"/>
                </a:lnTo>
                <a:close/>
              </a:path>
              <a:path w="17636490" h="6159500">
                <a:moveTo>
                  <a:pt x="17310380" y="2273300"/>
                </a:moveTo>
                <a:lnTo>
                  <a:pt x="17300855" y="2273300"/>
                </a:lnTo>
                <a:lnTo>
                  <a:pt x="17300855" y="2578100"/>
                </a:lnTo>
                <a:lnTo>
                  <a:pt x="17310380" y="2578100"/>
                </a:lnTo>
                <a:lnTo>
                  <a:pt x="17310380" y="2273300"/>
                </a:lnTo>
                <a:close/>
              </a:path>
              <a:path w="17636490" h="6159500">
                <a:moveTo>
                  <a:pt x="17310380" y="1955800"/>
                </a:moveTo>
                <a:lnTo>
                  <a:pt x="17300855" y="1955800"/>
                </a:lnTo>
                <a:lnTo>
                  <a:pt x="17300855" y="2260600"/>
                </a:lnTo>
                <a:lnTo>
                  <a:pt x="17310380" y="2260600"/>
                </a:lnTo>
                <a:lnTo>
                  <a:pt x="17310380" y="1955800"/>
                </a:lnTo>
                <a:close/>
              </a:path>
              <a:path w="17636490" h="6159500">
                <a:moveTo>
                  <a:pt x="17310380" y="1625600"/>
                </a:moveTo>
                <a:lnTo>
                  <a:pt x="17300855" y="1625600"/>
                </a:lnTo>
                <a:lnTo>
                  <a:pt x="17300855" y="1943100"/>
                </a:lnTo>
                <a:lnTo>
                  <a:pt x="17310380" y="1943100"/>
                </a:lnTo>
                <a:lnTo>
                  <a:pt x="17310380" y="1625600"/>
                </a:lnTo>
                <a:close/>
              </a:path>
              <a:path w="17636490" h="6159500">
                <a:moveTo>
                  <a:pt x="17310380" y="977900"/>
                </a:moveTo>
                <a:lnTo>
                  <a:pt x="17300855" y="977900"/>
                </a:lnTo>
                <a:lnTo>
                  <a:pt x="17300855" y="1612900"/>
                </a:lnTo>
                <a:lnTo>
                  <a:pt x="17310380" y="1612900"/>
                </a:lnTo>
                <a:lnTo>
                  <a:pt x="17310380" y="977900"/>
                </a:lnTo>
                <a:close/>
              </a:path>
              <a:path w="17636490" h="6159500">
                <a:moveTo>
                  <a:pt x="17310380" y="647700"/>
                </a:moveTo>
                <a:lnTo>
                  <a:pt x="17300855" y="647700"/>
                </a:lnTo>
                <a:lnTo>
                  <a:pt x="17300855" y="965200"/>
                </a:lnTo>
                <a:lnTo>
                  <a:pt x="17310380" y="965200"/>
                </a:lnTo>
                <a:lnTo>
                  <a:pt x="17310380" y="647700"/>
                </a:lnTo>
                <a:close/>
              </a:path>
              <a:path w="17636490" h="6159500">
                <a:moveTo>
                  <a:pt x="17310380" y="0"/>
                </a:moveTo>
                <a:lnTo>
                  <a:pt x="17300855" y="0"/>
                </a:lnTo>
                <a:lnTo>
                  <a:pt x="17300855" y="635000"/>
                </a:lnTo>
                <a:lnTo>
                  <a:pt x="17310380" y="635000"/>
                </a:lnTo>
                <a:lnTo>
                  <a:pt x="17310380" y="0"/>
                </a:lnTo>
                <a:close/>
              </a:path>
              <a:path w="17636490" h="6159500">
                <a:moveTo>
                  <a:pt x="17636249" y="5194300"/>
                </a:moveTo>
                <a:lnTo>
                  <a:pt x="17626737" y="5194300"/>
                </a:lnTo>
                <a:lnTo>
                  <a:pt x="17626737" y="5829300"/>
                </a:lnTo>
                <a:lnTo>
                  <a:pt x="17636249" y="5829300"/>
                </a:lnTo>
                <a:lnTo>
                  <a:pt x="17636249" y="5194300"/>
                </a:lnTo>
                <a:close/>
              </a:path>
              <a:path w="17636490" h="6159500">
                <a:moveTo>
                  <a:pt x="17636249" y="4864100"/>
                </a:moveTo>
                <a:lnTo>
                  <a:pt x="17626737" y="4864100"/>
                </a:lnTo>
                <a:lnTo>
                  <a:pt x="17626737" y="5181600"/>
                </a:lnTo>
                <a:lnTo>
                  <a:pt x="17636249" y="5181600"/>
                </a:lnTo>
                <a:lnTo>
                  <a:pt x="17636249" y="4864100"/>
                </a:lnTo>
                <a:close/>
              </a:path>
              <a:path w="17636490" h="6159500">
                <a:moveTo>
                  <a:pt x="17636249" y="4546600"/>
                </a:moveTo>
                <a:lnTo>
                  <a:pt x="17626737" y="4546600"/>
                </a:lnTo>
                <a:lnTo>
                  <a:pt x="17626737" y="4851400"/>
                </a:lnTo>
                <a:lnTo>
                  <a:pt x="17636249" y="4851400"/>
                </a:lnTo>
                <a:lnTo>
                  <a:pt x="17636249" y="4546600"/>
                </a:lnTo>
                <a:close/>
              </a:path>
              <a:path w="17636490" h="6159500">
                <a:moveTo>
                  <a:pt x="17636249" y="3898900"/>
                </a:moveTo>
                <a:lnTo>
                  <a:pt x="17626737" y="3898900"/>
                </a:lnTo>
                <a:lnTo>
                  <a:pt x="17626737" y="4533900"/>
                </a:lnTo>
                <a:lnTo>
                  <a:pt x="17636249" y="4533900"/>
                </a:lnTo>
                <a:lnTo>
                  <a:pt x="17636249" y="3898900"/>
                </a:lnTo>
                <a:close/>
              </a:path>
              <a:path w="17636490" h="6159500">
                <a:moveTo>
                  <a:pt x="17636249" y="3568700"/>
                </a:moveTo>
                <a:lnTo>
                  <a:pt x="17626737" y="3568700"/>
                </a:lnTo>
                <a:lnTo>
                  <a:pt x="17626737" y="3886200"/>
                </a:lnTo>
                <a:lnTo>
                  <a:pt x="17636249" y="3886200"/>
                </a:lnTo>
                <a:lnTo>
                  <a:pt x="17636249" y="3568700"/>
                </a:lnTo>
                <a:close/>
              </a:path>
              <a:path w="17636490" h="6159500">
                <a:moveTo>
                  <a:pt x="17636249" y="2921000"/>
                </a:moveTo>
                <a:lnTo>
                  <a:pt x="17626737" y="2921000"/>
                </a:lnTo>
                <a:lnTo>
                  <a:pt x="17626737" y="3556000"/>
                </a:lnTo>
                <a:lnTo>
                  <a:pt x="17636249" y="3556000"/>
                </a:lnTo>
                <a:lnTo>
                  <a:pt x="17636249" y="2921000"/>
                </a:lnTo>
                <a:close/>
              </a:path>
              <a:path w="17636490" h="6159500">
                <a:moveTo>
                  <a:pt x="17636249" y="2590800"/>
                </a:moveTo>
                <a:lnTo>
                  <a:pt x="17626737" y="2590800"/>
                </a:lnTo>
                <a:lnTo>
                  <a:pt x="17626737" y="2908300"/>
                </a:lnTo>
                <a:lnTo>
                  <a:pt x="17636249" y="2908300"/>
                </a:lnTo>
                <a:lnTo>
                  <a:pt x="17636249" y="2590800"/>
                </a:lnTo>
                <a:close/>
              </a:path>
              <a:path w="17636490" h="6159500">
                <a:moveTo>
                  <a:pt x="17636249" y="2273300"/>
                </a:moveTo>
                <a:lnTo>
                  <a:pt x="17626737" y="2273300"/>
                </a:lnTo>
                <a:lnTo>
                  <a:pt x="17626737" y="2578100"/>
                </a:lnTo>
                <a:lnTo>
                  <a:pt x="17636249" y="2578100"/>
                </a:lnTo>
                <a:lnTo>
                  <a:pt x="17636249" y="2273300"/>
                </a:lnTo>
                <a:close/>
              </a:path>
              <a:path w="17636490" h="6159500">
                <a:moveTo>
                  <a:pt x="17636249" y="1955800"/>
                </a:moveTo>
                <a:lnTo>
                  <a:pt x="17626737" y="1955800"/>
                </a:lnTo>
                <a:lnTo>
                  <a:pt x="17626737" y="2260600"/>
                </a:lnTo>
                <a:lnTo>
                  <a:pt x="17636249" y="2260600"/>
                </a:lnTo>
                <a:lnTo>
                  <a:pt x="17636249" y="1955800"/>
                </a:lnTo>
                <a:close/>
              </a:path>
              <a:path w="17636490" h="6159500">
                <a:moveTo>
                  <a:pt x="17636249" y="1625600"/>
                </a:moveTo>
                <a:lnTo>
                  <a:pt x="17626737" y="1625600"/>
                </a:lnTo>
                <a:lnTo>
                  <a:pt x="17626737" y="1943100"/>
                </a:lnTo>
                <a:lnTo>
                  <a:pt x="17636249" y="1943100"/>
                </a:lnTo>
                <a:lnTo>
                  <a:pt x="17636249" y="1625600"/>
                </a:lnTo>
                <a:close/>
              </a:path>
              <a:path w="17636490" h="6159500">
                <a:moveTo>
                  <a:pt x="17636249" y="977900"/>
                </a:moveTo>
                <a:lnTo>
                  <a:pt x="17626737" y="977900"/>
                </a:lnTo>
                <a:lnTo>
                  <a:pt x="17626737" y="1612900"/>
                </a:lnTo>
                <a:lnTo>
                  <a:pt x="17636249" y="1612900"/>
                </a:lnTo>
                <a:lnTo>
                  <a:pt x="17636249" y="977900"/>
                </a:lnTo>
                <a:close/>
              </a:path>
              <a:path w="17636490" h="6159500">
                <a:moveTo>
                  <a:pt x="17636249" y="647700"/>
                </a:moveTo>
                <a:lnTo>
                  <a:pt x="17626737" y="647700"/>
                </a:lnTo>
                <a:lnTo>
                  <a:pt x="17626737" y="965200"/>
                </a:lnTo>
                <a:lnTo>
                  <a:pt x="17636249" y="965200"/>
                </a:lnTo>
                <a:lnTo>
                  <a:pt x="17636249" y="647700"/>
                </a:lnTo>
                <a:close/>
              </a:path>
              <a:path w="17636490" h="6159500">
                <a:moveTo>
                  <a:pt x="17636249" y="0"/>
                </a:moveTo>
                <a:lnTo>
                  <a:pt x="17626737" y="0"/>
                </a:lnTo>
                <a:lnTo>
                  <a:pt x="17626737" y="635000"/>
                </a:lnTo>
                <a:lnTo>
                  <a:pt x="17636249" y="635000"/>
                </a:lnTo>
                <a:lnTo>
                  <a:pt x="17636249" y="0"/>
                </a:lnTo>
                <a:close/>
              </a:path>
            </a:pathLst>
          </a:custGeom>
          <a:solidFill>
            <a:srgbClr val="7E8FD4">
              <a:alpha val="5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3443" y="6426212"/>
            <a:ext cx="17636490" cy="3238500"/>
          </a:xfrm>
          <a:custGeom>
            <a:avLst/>
            <a:gdLst/>
            <a:ahLst/>
            <a:cxnLst/>
            <a:rect l="l" t="t" r="r" b="b"/>
            <a:pathLst>
              <a:path w="17636490" h="3238500">
                <a:moveTo>
                  <a:pt x="9525" y="2603500"/>
                </a:moveTo>
                <a:lnTo>
                  <a:pt x="0" y="2603500"/>
                </a:lnTo>
                <a:lnTo>
                  <a:pt x="0" y="3238500"/>
                </a:lnTo>
                <a:lnTo>
                  <a:pt x="9525" y="3238500"/>
                </a:lnTo>
                <a:lnTo>
                  <a:pt x="9525" y="2603500"/>
                </a:lnTo>
                <a:close/>
              </a:path>
              <a:path w="17636490" h="3238500">
                <a:moveTo>
                  <a:pt x="9525" y="2273300"/>
                </a:moveTo>
                <a:lnTo>
                  <a:pt x="0" y="2273300"/>
                </a:lnTo>
                <a:lnTo>
                  <a:pt x="0" y="2590800"/>
                </a:lnTo>
                <a:lnTo>
                  <a:pt x="9525" y="2590800"/>
                </a:lnTo>
                <a:lnTo>
                  <a:pt x="9525" y="2273300"/>
                </a:lnTo>
                <a:close/>
              </a:path>
              <a:path w="17636490" h="3238500">
                <a:moveTo>
                  <a:pt x="9525" y="1625600"/>
                </a:moveTo>
                <a:lnTo>
                  <a:pt x="0" y="1625600"/>
                </a:lnTo>
                <a:lnTo>
                  <a:pt x="0" y="2260600"/>
                </a:lnTo>
                <a:lnTo>
                  <a:pt x="9525" y="2260600"/>
                </a:lnTo>
                <a:lnTo>
                  <a:pt x="9525" y="1625600"/>
                </a:lnTo>
                <a:close/>
              </a:path>
              <a:path w="17636490" h="3238500">
                <a:moveTo>
                  <a:pt x="9525" y="1308100"/>
                </a:moveTo>
                <a:lnTo>
                  <a:pt x="0" y="1308100"/>
                </a:lnTo>
                <a:lnTo>
                  <a:pt x="0" y="1612900"/>
                </a:lnTo>
                <a:lnTo>
                  <a:pt x="9525" y="1612900"/>
                </a:lnTo>
                <a:lnTo>
                  <a:pt x="9525" y="1308100"/>
                </a:lnTo>
                <a:close/>
              </a:path>
              <a:path w="17636490" h="3238500">
                <a:moveTo>
                  <a:pt x="9525" y="977900"/>
                </a:moveTo>
                <a:lnTo>
                  <a:pt x="0" y="977900"/>
                </a:lnTo>
                <a:lnTo>
                  <a:pt x="0" y="1295400"/>
                </a:lnTo>
                <a:lnTo>
                  <a:pt x="9525" y="1295400"/>
                </a:lnTo>
                <a:lnTo>
                  <a:pt x="9525" y="977900"/>
                </a:lnTo>
                <a:close/>
              </a:path>
              <a:path w="17636490" h="3238500">
                <a:moveTo>
                  <a:pt x="9525" y="330200"/>
                </a:moveTo>
                <a:lnTo>
                  <a:pt x="0" y="330200"/>
                </a:lnTo>
                <a:lnTo>
                  <a:pt x="0" y="965200"/>
                </a:lnTo>
                <a:lnTo>
                  <a:pt x="9525" y="965200"/>
                </a:lnTo>
                <a:lnTo>
                  <a:pt x="9525" y="330200"/>
                </a:lnTo>
                <a:close/>
              </a:path>
              <a:path w="17636490" h="3238500">
                <a:moveTo>
                  <a:pt x="335394" y="2603500"/>
                </a:moveTo>
                <a:lnTo>
                  <a:pt x="325869" y="2603500"/>
                </a:lnTo>
                <a:lnTo>
                  <a:pt x="325869" y="3238500"/>
                </a:lnTo>
                <a:lnTo>
                  <a:pt x="335394" y="3238500"/>
                </a:lnTo>
                <a:lnTo>
                  <a:pt x="335394" y="2603500"/>
                </a:lnTo>
                <a:close/>
              </a:path>
              <a:path w="17636490" h="3238500">
                <a:moveTo>
                  <a:pt x="335394" y="2273300"/>
                </a:moveTo>
                <a:lnTo>
                  <a:pt x="325869" y="2273300"/>
                </a:lnTo>
                <a:lnTo>
                  <a:pt x="325869" y="2590800"/>
                </a:lnTo>
                <a:lnTo>
                  <a:pt x="335394" y="2590800"/>
                </a:lnTo>
                <a:lnTo>
                  <a:pt x="335394" y="2273300"/>
                </a:lnTo>
                <a:close/>
              </a:path>
              <a:path w="17636490" h="3238500">
                <a:moveTo>
                  <a:pt x="335394" y="1625600"/>
                </a:moveTo>
                <a:lnTo>
                  <a:pt x="325869" y="1625600"/>
                </a:lnTo>
                <a:lnTo>
                  <a:pt x="325869" y="2260600"/>
                </a:lnTo>
                <a:lnTo>
                  <a:pt x="335394" y="2260600"/>
                </a:lnTo>
                <a:lnTo>
                  <a:pt x="335394" y="1625600"/>
                </a:lnTo>
                <a:close/>
              </a:path>
              <a:path w="17636490" h="3238500">
                <a:moveTo>
                  <a:pt x="335394" y="1308100"/>
                </a:moveTo>
                <a:lnTo>
                  <a:pt x="325869" y="1308100"/>
                </a:lnTo>
                <a:lnTo>
                  <a:pt x="325869" y="1612900"/>
                </a:lnTo>
                <a:lnTo>
                  <a:pt x="335394" y="1612900"/>
                </a:lnTo>
                <a:lnTo>
                  <a:pt x="335394" y="1308100"/>
                </a:lnTo>
                <a:close/>
              </a:path>
              <a:path w="17636490" h="3238500">
                <a:moveTo>
                  <a:pt x="335394" y="977900"/>
                </a:moveTo>
                <a:lnTo>
                  <a:pt x="325869" y="977900"/>
                </a:lnTo>
                <a:lnTo>
                  <a:pt x="325869" y="1295400"/>
                </a:lnTo>
                <a:lnTo>
                  <a:pt x="335394" y="1295400"/>
                </a:lnTo>
                <a:lnTo>
                  <a:pt x="335394" y="977900"/>
                </a:lnTo>
                <a:close/>
              </a:path>
              <a:path w="17636490" h="3238500">
                <a:moveTo>
                  <a:pt x="335394" y="330200"/>
                </a:moveTo>
                <a:lnTo>
                  <a:pt x="325869" y="330200"/>
                </a:lnTo>
                <a:lnTo>
                  <a:pt x="325869" y="965200"/>
                </a:lnTo>
                <a:lnTo>
                  <a:pt x="335394" y="965200"/>
                </a:lnTo>
                <a:lnTo>
                  <a:pt x="335394" y="330200"/>
                </a:lnTo>
                <a:close/>
              </a:path>
              <a:path w="17636490" h="3238500">
                <a:moveTo>
                  <a:pt x="335394" y="0"/>
                </a:moveTo>
                <a:lnTo>
                  <a:pt x="325869" y="0"/>
                </a:lnTo>
                <a:lnTo>
                  <a:pt x="325869" y="317500"/>
                </a:lnTo>
                <a:lnTo>
                  <a:pt x="335394" y="317500"/>
                </a:lnTo>
                <a:lnTo>
                  <a:pt x="335394" y="0"/>
                </a:lnTo>
                <a:close/>
              </a:path>
              <a:path w="17636490" h="3238500">
                <a:moveTo>
                  <a:pt x="661263" y="3130423"/>
                </a:moveTo>
                <a:lnTo>
                  <a:pt x="651751" y="3130423"/>
                </a:lnTo>
                <a:lnTo>
                  <a:pt x="651751" y="3238487"/>
                </a:lnTo>
                <a:lnTo>
                  <a:pt x="661263" y="3238487"/>
                </a:lnTo>
                <a:lnTo>
                  <a:pt x="661263" y="3130423"/>
                </a:lnTo>
                <a:close/>
              </a:path>
              <a:path w="17636490" h="3238500">
                <a:moveTo>
                  <a:pt x="987145" y="3130423"/>
                </a:moveTo>
                <a:lnTo>
                  <a:pt x="977620" y="3130423"/>
                </a:lnTo>
                <a:lnTo>
                  <a:pt x="977620" y="3238487"/>
                </a:lnTo>
                <a:lnTo>
                  <a:pt x="987145" y="3238487"/>
                </a:lnTo>
                <a:lnTo>
                  <a:pt x="987145" y="3130423"/>
                </a:lnTo>
                <a:close/>
              </a:path>
              <a:path w="17636490" h="3238500">
                <a:moveTo>
                  <a:pt x="1313014" y="3130423"/>
                </a:moveTo>
                <a:lnTo>
                  <a:pt x="1303489" y="3130423"/>
                </a:lnTo>
                <a:lnTo>
                  <a:pt x="1303489" y="3238487"/>
                </a:lnTo>
                <a:lnTo>
                  <a:pt x="1313014" y="3238487"/>
                </a:lnTo>
                <a:lnTo>
                  <a:pt x="1313014" y="3130423"/>
                </a:lnTo>
                <a:close/>
              </a:path>
              <a:path w="17636490" h="3238500">
                <a:moveTo>
                  <a:pt x="1638884" y="3130423"/>
                </a:moveTo>
                <a:lnTo>
                  <a:pt x="1629371" y="3130423"/>
                </a:lnTo>
                <a:lnTo>
                  <a:pt x="1629371" y="3238487"/>
                </a:lnTo>
                <a:lnTo>
                  <a:pt x="1638884" y="3238487"/>
                </a:lnTo>
                <a:lnTo>
                  <a:pt x="1638884" y="3130423"/>
                </a:lnTo>
                <a:close/>
              </a:path>
              <a:path w="17636490" h="3238500">
                <a:moveTo>
                  <a:pt x="1964753" y="3130423"/>
                </a:moveTo>
                <a:lnTo>
                  <a:pt x="1955241" y="3130423"/>
                </a:lnTo>
                <a:lnTo>
                  <a:pt x="1955241" y="3238487"/>
                </a:lnTo>
                <a:lnTo>
                  <a:pt x="1964753" y="3238487"/>
                </a:lnTo>
                <a:lnTo>
                  <a:pt x="1964753" y="3130423"/>
                </a:lnTo>
                <a:close/>
              </a:path>
              <a:path w="17636490" h="3238500">
                <a:moveTo>
                  <a:pt x="2290635" y="3130423"/>
                </a:moveTo>
                <a:lnTo>
                  <a:pt x="2281110" y="3130423"/>
                </a:lnTo>
                <a:lnTo>
                  <a:pt x="2281110" y="3238487"/>
                </a:lnTo>
                <a:lnTo>
                  <a:pt x="2290635" y="3238487"/>
                </a:lnTo>
                <a:lnTo>
                  <a:pt x="2290635" y="3130423"/>
                </a:lnTo>
                <a:close/>
              </a:path>
              <a:path w="17636490" h="3238500">
                <a:moveTo>
                  <a:pt x="2616504" y="3130423"/>
                </a:moveTo>
                <a:lnTo>
                  <a:pt x="2606979" y="3130423"/>
                </a:lnTo>
                <a:lnTo>
                  <a:pt x="2606979" y="3238487"/>
                </a:lnTo>
                <a:lnTo>
                  <a:pt x="2616504" y="3238487"/>
                </a:lnTo>
                <a:lnTo>
                  <a:pt x="2616504" y="3130423"/>
                </a:lnTo>
                <a:close/>
              </a:path>
              <a:path w="17636490" h="3238500">
                <a:moveTo>
                  <a:pt x="2942374" y="3130423"/>
                </a:moveTo>
                <a:lnTo>
                  <a:pt x="2932861" y="3130423"/>
                </a:lnTo>
                <a:lnTo>
                  <a:pt x="2932861" y="3238487"/>
                </a:lnTo>
                <a:lnTo>
                  <a:pt x="2942374" y="3238487"/>
                </a:lnTo>
                <a:lnTo>
                  <a:pt x="2942374" y="3130423"/>
                </a:lnTo>
                <a:close/>
              </a:path>
              <a:path w="17636490" h="3238500">
                <a:moveTo>
                  <a:pt x="3268243" y="3130423"/>
                </a:moveTo>
                <a:lnTo>
                  <a:pt x="3258731" y="3130423"/>
                </a:lnTo>
                <a:lnTo>
                  <a:pt x="3258731" y="3238487"/>
                </a:lnTo>
                <a:lnTo>
                  <a:pt x="3268243" y="3238487"/>
                </a:lnTo>
                <a:lnTo>
                  <a:pt x="3268243" y="3130423"/>
                </a:lnTo>
                <a:close/>
              </a:path>
              <a:path w="17636490" h="3238500">
                <a:moveTo>
                  <a:pt x="3594125" y="3130423"/>
                </a:moveTo>
                <a:lnTo>
                  <a:pt x="3584600" y="3130423"/>
                </a:lnTo>
                <a:lnTo>
                  <a:pt x="3584600" y="3238487"/>
                </a:lnTo>
                <a:lnTo>
                  <a:pt x="3594125" y="3238487"/>
                </a:lnTo>
                <a:lnTo>
                  <a:pt x="3594125" y="3130423"/>
                </a:lnTo>
                <a:close/>
              </a:path>
              <a:path w="17636490" h="3238500">
                <a:moveTo>
                  <a:pt x="3919994" y="3130423"/>
                </a:moveTo>
                <a:lnTo>
                  <a:pt x="3910482" y="3130423"/>
                </a:lnTo>
                <a:lnTo>
                  <a:pt x="3910482" y="3238487"/>
                </a:lnTo>
                <a:lnTo>
                  <a:pt x="3919994" y="3238487"/>
                </a:lnTo>
                <a:lnTo>
                  <a:pt x="3919994" y="3130423"/>
                </a:lnTo>
                <a:close/>
              </a:path>
              <a:path w="17636490" h="3238500">
                <a:moveTo>
                  <a:pt x="4245876" y="3130423"/>
                </a:moveTo>
                <a:lnTo>
                  <a:pt x="4236351" y="3130423"/>
                </a:lnTo>
                <a:lnTo>
                  <a:pt x="4236351" y="3238487"/>
                </a:lnTo>
                <a:lnTo>
                  <a:pt x="4245876" y="3238487"/>
                </a:lnTo>
                <a:lnTo>
                  <a:pt x="4245876" y="3130423"/>
                </a:lnTo>
                <a:close/>
              </a:path>
              <a:path w="17636490" h="3238500">
                <a:moveTo>
                  <a:pt x="4571746" y="3130423"/>
                </a:moveTo>
                <a:lnTo>
                  <a:pt x="4562221" y="3130423"/>
                </a:lnTo>
                <a:lnTo>
                  <a:pt x="4562221" y="3238487"/>
                </a:lnTo>
                <a:lnTo>
                  <a:pt x="4571746" y="3238487"/>
                </a:lnTo>
                <a:lnTo>
                  <a:pt x="4571746" y="3130423"/>
                </a:lnTo>
                <a:close/>
              </a:path>
              <a:path w="17636490" h="3238500">
                <a:moveTo>
                  <a:pt x="4897615" y="3130423"/>
                </a:moveTo>
                <a:lnTo>
                  <a:pt x="4888090" y="3130423"/>
                </a:lnTo>
                <a:lnTo>
                  <a:pt x="4888090" y="3238487"/>
                </a:lnTo>
                <a:lnTo>
                  <a:pt x="4897615" y="3238487"/>
                </a:lnTo>
                <a:lnTo>
                  <a:pt x="4897615" y="3130423"/>
                </a:lnTo>
                <a:close/>
              </a:path>
              <a:path w="17636490" h="3238500">
                <a:moveTo>
                  <a:pt x="5253075" y="3130423"/>
                </a:moveTo>
                <a:lnTo>
                  <a:pt x="5243563" y="3130423"/>
                </a:lnTo>
                <a:lnTo>
                  <a:pt x="5243563" y="3238487"/>
                </a:lnTo>
                <a:lnTo>
                  <a:pt x="5253075" y="3238487"/>
                </a:lnTo>
                <a:lnTo>
                  <a:pt x="5253075" y="3130423"/>
                </a:lnTo>
                <a:close/>
              </a:path>
              <a:path w="17636490" h="3238500">
                <a:moveTo>
                  <a:pt x="5578957" y="3130423"/>
                </a:moveTo>
                <a:lnTo>
                  <a:pt x="5569432" y="3130423"/>
                </a:lnTo>
                <a:lnTo>
                  <a:pt x="5569432" y="3238487"/>
                </a:lnTo>
                <a:lnTo>
                  <a:pt x="5578957" y="3238487"/>
                </a:lnTo>
                <a:lnTo>
                  <a:pt x="5578957" y="3130423"/>
                </a:lnTo>
                <a:close/>
              </a:path>
              <a:path w="17636490" h="3238500">
                <a:moveTo>
                  <a:pt x="5904827" y="3130423"/>
                </a:moveTo>
                <a:lnTo>
                  <a:pt x="5895302" y="3130423"/>
                </a:lnTo>
                <a:lnTo>
                  <a:pt x="5895302" y="3238487"/>
                </a:lnTo>
                <a:lnTo>
                  <a:pt x="5904827" y="3238487"/>
                </a:lnTo>
                <a:lnTo>
                  <a:pt x="5904827" y="3130423"/>
                </a:lnTo>
                <a:close/>
              </a:path>
              <a:path w="17636490" h="3238500">
                <a:moveTo>
                  <a:pt x="6230696" y="3130423"/>
                </a:moveTo>
                <a:lnTo>
                  <a:pt x="6221171" y="3130423"/>
                </a:lnTo>
                <a:lnTo>
                  <a:pt x="6221171" y="3238487"/>
                </a:lnTo>
                <a:lnTo>
                  <a:pt x="6230696" y="3238487"/>
                </a:lnTo>
                <a:lnTo>
                  <a:pt x="6230696" y="3130423"/>
                </a:lnTo>
                <a:close/>
              </a:path>
              <a:path w="17636490" h="3238500">
                <a:moveTo>
                  <a:pt x="6556578" y="3130423"/>
                </a:moveTo>
                <a:lnTo>
                  <a:pt x="6547053" y="3130423"/>
                </a:lnTo>
                <a:lnTo>
                  <a:pt x="6547053" y="3238487"/>
                </a:lnTo>
                <a:lnTo>
                  <a:pt x="6556578" y="3238487"/>
                </a:lnTo>
                <a:lnTo>
                  <a:pt x="6556578" y="3130423"/>
                </a:lnTo>
                <a:close/>
              </a:path>
              <a:path w="17636490" h="3238500">
                <a:moveTo>
                  <a:pt x="6882447" y="3130423"/>
                </a:moveTo>
                <a:lnTo>
                  <a:pt x="6872922" y="3130423"/>
                </a:lnTo>
                <a:lnTo>
                  <a:pt x="6872922" y="3238487"/>
                </a:lnTo>
                <a:lnTo>
                  <a:pt x="6882447" y="3238487"/>
                </a:lnTo>
                <a:lnTo>
                  <a:pt x="6882447" y="3130423"/>
                </a:lnTo>
                <a:close/>
              </a:path>
              <a:path w="17636490" h="3238500">
                <a:moveTo>
                  <a:pt x="7208317" y="3130423"/>
                </a:moveTo>
                <a:lnTo>
                  <a:pt x="7198804" y="3130423"/>
                </a:lnTo>
                <a:lnTo>
                  <a:pt x="7198804" y="3238487"/>
                </a:lnTo>
                <a:lnTo>
                  <a:pt x="7208317" y="3238487"/>
                </a:lnTo>
                <a:lnTo>
                  <a:pt x="7208317" y="3130423"/>
                </a:lnTo>
                <a:close/>
              </a:path>
              <a:path w="17636490" h="3238500">
                <a:moveTo>
                  <a:pt x="7534186" y="3130423"/>
                </a:moveTo>
                <a:lnTo>
                  <a:pt x="7524674" y="3130423"/>
                </a:lnTo>
                <a:lnTo>
                  <a:pt x="7524674" y="3238487"/>
                </a:lnTo>
                <a:lnTo>
                  <a:pt x="7534186" y="3238487"/>
                </a:lnTo>
                <a:lnTo>
                  <a:pt x="7534186" y="3130423"/>
                </a:lnTo>
                <a:close/>
              </a:path>
              <a:path w="17636490" h="3238500">
                <a:moveTo>
                  <a:pt x="7860068" y="3130423"/>
                </a:moveTo>
                <a:lnTo>
                  <a:pt x="7850543" y="3130423"/>
                </a:lnTo>
                <a:lnTo>
                  <a:pt x="7850543" y="3238487"/>
                </a:lnTo>
                <a:lnTo>
                  <a:pt x="7860068" y="3238487"/>
                </a:lnTo>
                <a:lnTo>
                  <a:pt x="7860068" y="3130423"/>
                </a:lnTo>
                <a:close/>
              </a:path>
              <a:path w="17636490" h="3238500">
                <a:moveTo>
                  <a:pt x="8185937" y="3130423"/>
                </a:moveTo>
                <a:lnTo>
                  <a:pt x="8176412" y="3130423"/>
                </a:lnTo>
                <a:lnTo>
                  <a:pt x="8176412" y="3238487"/>
                </a:lnTo>
                <a:lnTo>
                  <a:pt x="8185937" y="3238487"/>
                </a:lnTo>
                <a:lnTo>
                  <a:pt x="8185937" y="3130423"/>
                </a:lnTo>
                <a:close/>
              </a:path>
              <a:path w="17636490" h="3238500">
                <a:moveTo>
                  <a:pt x="8511807" y="3130423"/>
                </a:moveTo>
                <a:lnTo>
                  <a:pt x="8502294" y="3130423"/>
                </a:lnTo>
                <a:lnTo>
                  <a:pt x="8502294" y="3238487"/>
                </a:lnTo>
                <a:lnTo>
                  <a:pt x="8511807" y="3238487"/>
                </a:lnTo>
                <a:lnTo>
                  <a:pt x="8511807" y="3130423"/>
                </a:lnTo>
                <a:close/>
              </a:path>
              <a:path w="17636490" h="3238500">
                <a:moveTo>
                  <a:pt x="8837676" y="3130423"/>
                </a:moveTo>
                <a:lnTo>
                  <a:pt x="8828164" y="3130423"/>
                </a:lnTo>
                <a:lnTo>
                  <a:pt x="8828164" y="3238487"/>
                </a:lnTo>
                <a:lnTo>
                  <a:pt x="8837676" y="3238487"/>
                </a:lnTo>
                <a:lnTo>
                  <a:pt x="8837676" y="3130423"/>
                </a:lnTo>
                <a:close/>
              </a:path>
              <a:path w="17636490" h="3238500">
                <a:moveTo>
                  <a:pt x="9163558" y="3130423"/>
                </a:moveTo>
                <a:lnTo>
                  <a:pt x="9154033" y="3130423"/>
                </a:lnTo>
                <a:lnTo>
                  <a:pt x="9154033" y="3238487"/>
                </a:lnTo>
                <a:lnTo>
                  <a:pt x="9163558" y="3238487"/>
                </a:lnTo>
                <a:lnTo>
                  <a:pt x="9163558" y="3130423"/>
                </a:lnTo>
                <a:close/>
              </a:path>
              <a:path w="17636490" h="3238500">
                <a:moveTo>
                  <a:pt x="9489427" y="3130423"/>
                </a:moveTo>
                <a:lnTo>
                  <a:pt x="9479915" y="3130423"/>
                </a:lnTo>
                <a:lnTo>
                  <a:pt x="9479915" y="3238487"/>
                </a:lnTo>
                <a:lnTo>
                  <a:pt x="9489427" y="3238487"/>
                </a:lnTo>
                <a:lnTo>
                  <a:pt x="9489427" y="3130423"/>
                </a:lnTo>
                <a:close/>
              </a:path>
              <a:path w="17636490" h="3238500">
                <a:moveTo>
                  <a:pt x="9815297" y="3130423"/>
                </a:moveTo>
                <a:lnTo>
                  <a:pt x="9805772" y="3130423"/>
                </a:lnTo>
                <a:lnTo>
                  <a:pt x="9805772" y="3238487"/>
                </a:lnTo>
                <a:lnTo>
                  <a:pt x="9815297" y="3238487"/>
                </a:lnTo>
                <a:lnTo>
                  <a:pt x="9815297" y="3130423"/>
                </a:lnTo>
                <a:close/>
              </a:path>
              <a:path w="17636490" h="3238500">
                <a:moveTo>
                  <a:pt x="10141179" y="3130423"/>
                </a:moveTo>
                <a:lnTo>
                  <a:pt x="10131654" y="3130423"/>
                </a:lnTo>
                <a:lnTo>
                  <a:pt x="10131654" y="3238487"/>
                </a:lnTo>
                <a:lnTo>
                  <a:pt x="10141179" y="3238487"/>
                </a:lnTo>
                <a:lnTo>
                  <a:pt x="10141179" y="3130423"/>
                </a:lnTo>
                <a:close/>
              </a:path>
              <a:path w="17636490" h="3238500">
                <a:moveTo>
                  <a:pt x="10467048" y="3130423"/>
                </a:moveTo>
                <a:lnTo>
                  <a:pt x="10457523" y="3130423"/>
                </a:lnTo>
                <a:lnTo>
                  <a:pt x="10457523" y="3238487"/>
                </a:lnTo>
                <a:lnTo>
                  <a:pt x="10467048" y="3238487"/>
                </a:lnTo>
                <a:lnTo>
                  <a:pt x="10467048" y="3130423"/>
                </a:lnTo>
                <a:close/>
              </a:path>
              <a:path w="17636490" h="3238500">
                <a:moveTo>
                  <a:pt x="10792917" y="3130423"/>
                </a:moveTo>
                <a:lnTo>
                  <a:pt x="10783392" y="3130423"/>
                </a:lnTo>
                <a:lnTo>
                  <a:pt x="10783392" y="3238487"/>
                </a:lnTo>
                <a:lnTo>
                  <a:pt x="10792917" y="3238487"/>
                </a:lnTo>
                <a:lnTo>
                  <a:pt x="10792917" y="3130423"/>
                </a:lnTo>
                <a:close/>
              </a:path>
              <a:path w="17636490" h="3238500">
                <a:moveTo>
                  <a:pt x="11118787" y="3130423"/>
                </a:moveTo>
                <a:lnTo>
                  <a:pt x="11109274" y="3130423"/>
                </a:lnTo>
                <a:lnTo>
                  <a:pt x="11109274" y="3238487"/>
                </a:lnTo>
                <a:lnTo>
                  <a:pt x="11118787" y="3238487"/>
                </a:lnTo>
                <a:lnTo>
                  <a:pt x="11118787" y="3130423"/>
                </a:lnTo>
                <a:close/>
              </a:path>
              <a:path w="17636490" h="3238500">
                <a:moveTo>
                  <a:pt x="11444669" y="3130423"/>
                </a:moveTo>
                <a:lnTo>
                  <a:pt x="11435144" y="3130423"/>
                </a:lnTo>
                <a:lnTo>
                  <a:pt x="11435144" y="3238487"/>
                </a:lnTo>
                <a:lnTo>
                  <a:pt x="11444669" y="3238487"/>
                </a:lnTo>
                <a:lnTo>
                  <a:pt x="11444669" y="3130423"/>
                </a:lnTo>
                <a:close/>
              </a:path>
              <a:path w="17636490" h="3238500">
                <a:moveTo>
                  <a:pt x="11770538" y="3130423"/>
                </a:moveTo>
                <a:lnTo>
                  <a:pt x="11761026" y="3130423"/>
                </a:lnTo>
                <a:lnTo>
                  <a:pt x="11761026" y="3238487"/>
                </a:lnTo>
                <a:lnTo>
                  <a:pt x="11770538" y="3238487"/>
                </a:lnTo>
                <a:lnTo>
                  <a:pt x="11770538" y="3130423"/>
                </a:lnTo>
                <a:close/>
              </a:path>
              <a:path w="17636490" h="3238500">
                <a:moveTo>
                  <a:pt x="12096407" y="3130423"/>
                </a:moveTo>
                <a:lnTo>
                  <a:pt x="12086882" y="3130423"/>
                </a:lnTo>
                <a:lnTo>
                  <a:pt x="12086882" y="3238487"/>
                </a:lnTo>
                <a:lnTo>
                  <a:pt x="12096407" y="3238487"/>
                </a:lnTo>
                <a:lnTo>
                  <a:pt x="12096407" y="3130423"/>
                </a:lnTo>
                <a:close/>
              </a:path>
              <a:path w="17636490" h="3238500">
                <a:moveTo>
                  <a:pt x="12422276" y="3130423"/>
                </a:moveTo>
                <a:lnTo>
                  <a:pt x="12412764" y="3130423"/>
                </a:lnTo>
                <a:lnTo>
                  <a:pt x="12412764" y="3238487"/>
                </a:lnTo>
                <a:lnTo>
                  <a:pt x="12422276" y="3238487"/>
                </a:lnTo>
                <a:lnTo>
                  <a:pt x="12422276" y="3130423"/>
                </a:lnTo>
                <a:close/>
              </a:path>
              <a:path w="17636490" h="3238500">
                <a:moveTo>
                  <a:pt x="12748159" y="3130423"/>
                </a:moveTo>
                <a:lnTo>
                  <a:pt x="12738634" y="3130423"/>
                </a:lnTo>
                <a:lnTo>
                  <a:pt x="12738634" y="3238487"/>
                </a:lnTo>
                <a:lnTo>
                  <a:pt x="12748159" y="3238487"/>
                </a:lnTo>
                <a:lnTo>
                  <a:pt x="12748159" y="3130423"/>
                </a:lnTo>
                <a:close/>
              </a:path>
              <a:path w="17636490" h="3238500">
                <a:moveTo>
                  <a:pt x="13074028" y="3130423"/>
                </a:moveTo>
                <a:lnTo>
                  <a:pt x="13064516" y="3130423"/>
                </a:lnTo>
                <a:lnTo>
                  <a:pt x="13064516" y="3238487"/>
                </a:lnTo>
                <a:lnTo>
                  <a:pt x="13074028" y="3238487"/>
                </a:lnTo>
                <a:lnTo>
                  <a:pt x="13074028" y="3130423"/>
                </a:lnTo>
                <a:close/>
              </a:path>
              <a:path w="17636490" h="3238500">
                <a:moveTo>
                  <a:pt x="13399897" y="3130423"/>
                </a:moveTo>
                <a:lnTo>
                  <a:pt x="13390385" y="3130423"/>
                </a:lnTo>
                <a:lnTo>
                  <a:pt x="13390385" y="3238487"/>
                </a:lnTo>
                <a:lnTo>
                  <a:pt x="13399897" y="3238487"/>
                </a:lnTo>
                <a:lnTo>
                  <a:pt x="13399897" y="3130423"/>
                </a:lnTo>
                <a:close/>
              </a:path>
              <a:path w="17636490" h="3238500">
                <a:moveTo>
                  <a:pt x="13725779" y="3130423"/>
                </a:moveTo>
                <a:lnTo>
                  <a:pt x="13716254" y="3130423"/>
                </a:lnTo>
                <a:lnTo>
                  <a:pt x="13716254" y="3238487"/>
                </a:lnTo>
                <a:lnTo>
                  <a:pt x="13725779" y="3238487"/>
                </a:lnTo>
                <a:lnTo>
                  <a:pt x="13725779" y="3130423"/>
                </a:lnTo>
                <a:close/>
              </a:path>
              <a:path w="17636490" h="3238500">
                <a:moveTo>
                  <a:pt x="14051648" y="3130423"/>
                </a:moveTo>
                <a:lnTo>
                  <a:pt x="14042123" y="3130423"/>
                </a:lnTo>
                <a:lnTo>
                  <a:pt x="14042123" y="3238487"/>
                </a:lnTo>
                <a:lnTo>
                  <a:pt x="14051648" y="3238487"/>
                </a:lnTo>
                <a:lnTo>
                  <a:pt x="14051648" y="3130423"/>
                </a:lnTo>
                <a:close/>
              </a:path>
              <a:path w="17636490" h="3238500">
                <a:moveTo>
                  <a:pt x="14377530" y="3130423"/>
                </a:moveTo>
                <a:lnTo>
                  <a:pt x="14368005" y="3130423"/>
                </a:lnTo>
                <a:lnTo>
                  <a:pt x="14368005" y="3238487"/>
                </a:lnTo>
                <a:lnTo>
                  <a:pt x="14377530" y="3238487"/>
                </a:lnTo>
                <a:lnTo>
                  <a:pt x="14377530" y="3130423"/>
                </a:lnTo>
                <a:close/>
              </a:path>
              <a:path w="17636490" h="3238500">
                <a:moveTo>
                  <a:pt x="14703387" y="3130423"/>
                </a:moveTo>
                <a:lnTo>
                  <a:pt x="14693875" y="3130423"/>
                </a:lnTo>
                <a:lnTo>
                  <a:pt x="14693875" y="3238487"/>
                </a:lnTo>
                <a:lnTo>
                  <a:pt x="14703387" y="3238487"/>
                </a:lnTo>
                <a:lnTo>
                  <a:pt x="14703387" y="3130423"/>
                </a:lnTo>
                <a:close/>
              </a:path>
              <a:path w="17636490" h="3238500">
                <a:moveTo>
                  <a:pt x="15029269" y="3130423"/>
                </a:moveTo>
                <a:lnTo>
                  <a:pt x="15019744" y="3130423"/>
                </a:lnTo>
                <a:lnTo>
                  <a:pt x="15019744" y="3238487"/>
                </a:lnTo>
                <a:lnTo>
                  <a:pt x="15029269" y="3238487"/>
                </a:lnTo>
                <a:lnTo>
                  <a:pt x="15029269" y="3130423"/>
                </a:lnTo>
                <a:close/>
              </a:path>
              <a:path w="17636490" h="3238500">
                <a:moveTo>
                  <a:pt x="15355138" y="3130423"/>
                </a:moveTo>
                <a:lnTo>
                  <a:pt x="15345626" y="3130423"/>
                </a:lnTo>
                <a:lnTo>
                  <a:pt x="15345626" y="3238487"/>
                </a:lnTo>
                <a:lnTo>
                  <a:pt x="15355138" y="3238487"/>
                </a:lnTo>
                <a:lnTo>
                  <a:pt x="15355138" y="3130423"/>
                </a:lnTo>
                <a:close/>
              </a:path>
              <a:path w="17636490" h="3238500">
                <a:moveTo>
                  <a:pt x="17310380" y="2273300"/>
                </a:moveTo>
                <a:lnTo>
                  <a:pt x="17300855" y="2273300"/>
                </a:lnTo>
                <a:lnTo>
                  <a:pt x="17300855" y="2590800"/>
                </a:lnTo>
                <a:lnTo>
                  <a:pt x="17310380" y="2590800"/>
                </a:lnTo>
                <a:lnTo>
                  <a:pt x="17310380" y="2273300"/>
                </a:lnTo>
                <a:close/>
              </a:path>
              <a:path w="17636490" h="3238500">
                <a:moveTo>
                  <a:pt x="17310380" y="1625600"/>
                </a:moveTo>
                <a:lnTo>
                  <a:pt x="17300855" y="1625600"/>
                </a:lnTo>
                <a:lnTo>
                  <a:pt x="17300855" y="2260600"/>
                </a:lnTo>
                <a:lnTo>
                  <a:pt x="17310380" y="2260600"/>
                </a:lnTo>
                <a:lnTo>
                  <a:pt x="17310380" y="1625600"/>
                </a:lnTo>
                <a:close/>
              </a:path>
              <a:path w="17636490" h="3238500">
                <a:moveTo>
                  <a:pt x="17310380" y="1308100"/>
                </a:moveTo>
                <a:lnTo>
                  <a:pt x="17300855" y="1308100"/>
                </a:lnTo>
                <a:lnTo>
                  <a:pt x="17300855" y="1612900"/>
                </a:lnTo>
                <a:lnTo>
                  <a:pt x="17310380" y="1612900"/>
                </a:lnTo>
                <a:lnTo>
                  <a:pt x="17310380" y="1308100"/>
                </a:lnTo>
                <a:close/>
              </a:path>
              <a:path w="17636490" h="3238500">
                <a:moveTo>
                  <a:pt x="17310380" y="977900"/>
                </a:moveTo>
                <a:lnTo>
                  <a:pt x="17300855" y="977900"/>
                </a:lnTo>
                <a:lnTo>
                  <a:pt x="17300855" y="1295400"/>
                </a:lnTo>
                <a:lnTo>
                  <a:pt x="17310380" y="1295400"/>
                </a:lnTo>
                <a:lnTo>
                  <a:pt x="17310380" y="977900"/>
                </a:lnTo>
                <a:close/>
              </a:path>
              <a:path w="17636490" h="3238500">
                <a:moveTo>
                  <a:pt x="17310380" y="330200"/>
                </a:moveTo>
                <a:lnTo>
                  <a:pt x="17300855" y="330200"/>
                </a:lnTo>
                <a:lnTo>
                  <a:pt x="17300855" y="965200"/>
                </a:lnTo>
                <a:lnTo>
                  <a:pt x="17310380" y="965200"/>
                </a:lnTo>
                <a:lnTo>
                  <a:pt x="17310380" y="330200"/>
                </a:lnTo>
                <a:close/>
              </a:path>
              <a:path w="17636490" h="3238500">
                <a:moveTo>
                  <a:pt x="17310380" y="0"/>
                </a:moveTo>
                <a:lnTo>
                  <a:pt x="17300855" y="0"/>
                </a:lnTo>
                <a:lnTo>
                  <a:pt x="17300855" y="317500"/>
                </a:lnTo>
                <a:lnTo>
                  <a:pt x="17310380" y="317500"/>
                </a:lnTo>
                <a:lnTo>
                  <a:pt x="17310380" y="0"/>
                </a:lnTo>
                <a:close/>
              </a:path>
              <a:path w="17636490" h="3238500">
                <a:moveTo>
                  <a:pt x="17636249" y="2273300"/>
                </a:moveTo>
                <a:lnTo>
                  <a:pt x="17626737" y="2273300"/>
                </a:lnTo>
                <a:lnTo>
                  <a:pt x="17626737" y="2590800"/>
                </a:lnTo>
                <a:lnTo>
                  <a:pt x="17636249" y="2590800"/>
                </a:lnTo>
                <a:lnTo>
                  <a:pt x="17636249" y="2273300"/>
                </a:lnTo>
                <a:close/>
              </a:path>
              <a:path w="17636490" h="3238500">
                <a:moveTo>
                  <a:pt x="17636249" y="1625600"/>
                </a:moveTo>
                <a:lnTo>
                  <a:pt x="17626737" y="1625600"/>
                </a:lnTo>
                <a:lnTo>
                  <a:pt x="17626737" y="2260600"/>
                </a:lnTo>
                <a:lnTo>
                  <a:pt x="17636249" y="2260600"/>
                </a:lnTo>
                <a:lnTo>
                  <a:pt x="17636249" y="1625600"/>
                </a:lnTo>
                <a:close/>
              </a:path>
              <a:path w="17636490" h="3238500">
                <a:moveTo>
                  <a:pt x="17636249" y="1308100"/>
                </a:moveTo>
                <a:lnTo>
                  <a:pt x="17626737" y="1308100"/>
                </a:lnTo>
                <a:lnTo>
                  <a:pt x="17626737" y="1612900"/>
                </a:lnTo>
                <a:lnTo>
                  <a:pt x="17636249" y="1612900"/>
                </a:lnTo>
                <a:lnTo>
                  <a:pt x="17636249" y="1308100"/>
                </a:lnTo>
                <a:close/>
              </a:path>
              <a:path w="17636490" h="3238500">
                <a:moveTo>
                  <a:pt x="17636249" y="977900"/>
                </a:moveTo>
                <a:lnTo>
                  <a:pt x="17626737" y="977900"/>
                </a:lnTo>
                <a:lnTo>
                  <a:pt x="17626737" y="1295400"/>
                </a:lnTo>
                <a:lnTo>
                  <a:pt x="17636249" y="1295400"/>
                </a:lnTo>
                <a:lnTo>
                  <a:pt x="17636249" y="977900"/>
                </a:lnTo>
                <a:close/>
              </a:path>
              <a:path w="17636490" h="3238500">
                <a:moveTo>
                  <a:pt x="17636249" y="330200"/>
                </a:moveTo>
                <a:lnTo>
                  <a:pt x="17626737" y="330200"/>
                </a:lnTo>
                <a:lnTo>
                  <a:pt x="17626737" y="965200"/>
                </a:lnTo>
                <a:lnTo>
                  <a:pt x="17636249" y="965200"/>
                </a:lnTo>
                <a:lnTo>
                  <a:pt x="17636249" y="330200"/>
                </a:lnTo>
                <a:close/>
              </a:path>
              <a:path w="17636490" h="3238500">
                <a:moveTo>
                  <a:pt x="17636249" y="0"/>
                </a:moveTo>
                <a:lnTo>
                  <a:pt x="17626737" y="0"/>
                </a:lnTo>
                <a:lnTo>
                  <a:pt x="17626737" y="317500"/>
                </a:lnTo>
                <a:lnTo>
                  <a:pt x="17636249" y="317500"/>
                </a:lnTo>
                <a:lnTo>
                  <a:pt x="17636249" y="0"/>
                </a:lnTo>
                <a:close/>
              </a:path>
            </a:pathLst>
          </a:custGeom>
          <a:solidFill>
            <a:srgbClr val="7E8FD4">
              <a:alpha val="5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23443" y="9029712"/>
            <a:ext cx="17636490" cy="1231900"/>
          </a:xfrm>
          <a:custGeom>
            <a:avLst/>
            <a:gdLst/>
            <a:ahLst/>
            <a:cxnLst/>
            <a:rect l="l" t="t" r="r" b="b"/>
            <a:pathLst>
              <a:path w="17636490" h="1231900">
                <a:moveTo>
                  <a:pt x="9525" y="977900"/>
                </a:moveTo>
                <a:lnTo>
                  <a:pt x="0" y="977900"/>
                </a:lnTo>
                <a:lnTo>
                  <a:pt x="0" y="1231900"/>
                </a:lnTo>
                <a:lnTo>
                  <a:pt x="9525" y="1231900"/>
                </a:lnTo>
                <a:lnTo>
                  <a:pt x="9525" y="977900"/>
                </a:lnTo>
                <a:close/>
              </a:path>
              <a:path w="17636490" h="1231900">
                <a:moveTo>
                  <a:pt x="9525" y="647700"/>
                </a:moveTo>
                <a:lnTo>
                  <a:pt x="0" y="647700"/>
                </a:lnTo>
                <a:lnTo>
                  <a:pt x="0" y="965200"/>
                </a:lnTo>
                <a:lnTo>
                  <a:pt x="9525" y="965200"/>
                </a:lnTo>
                <a:lnTo>
                  <a:pt x="9525" y="647700"/>
                </a:lnTo>
                <a:close/>
              </a:path>
              <a:path w="17636490" h="1231900">
                <a:moveTo>
                  <a:pt x="335394" y="977900"/>
                </a:moveTo>
                <a:lnTo>
                  <a:pt x="325869" y="977900"/>
                </a:lnTo>
                <a:lnTo>
                  <a:pt x="325869" y="1231900"/>
                </a:lnTo>
                <a:lnTo>
                  <a:pt x="335394" y="1231900"/>
                </a:lnTo>
                <a:lnTo>
                  <a:pt x="335394" y="977900"/>
                </a:lnTo>
                <a:close/>
              </a:path>
              <a:path w="17636490" h="1231900">
                <a:moveTo>
                  <a:pt x="335394" y="647700"/>
                </a:moveTo>
                <a:lnTo>
                  <a:pt x="325869" y="647700"/>
                </a:lnTo>
                <a:lnTo>
                  <a:pt x="325869" y="965200"/>
                </a:lnTo>
                <a:lnTo>
                  <a:pt x="335394" y="965200"/>
                </a:lnTo>
                <a:lnTo>
                  <a:pt x="335394" y="647700"/>
                </a:lnTo>
                <a:close/>
              </a:path>
              <a:path w="17636490" h="1231900">
                <a:moveTo>
                  <a:pt x="661263" y="977900"/>
                </a:moveTo>
                <a:lnTo>
                  <a:pt x="651751" y="977900"/>
                </a:lnTo>
                <a:lnTo>
                  <a:pt x="651751" y="1231900"/>
                </a:lnTo>
                <a:lnTo>
                  <a:pt x="661263" y="1231900"/>
                </a:lnTo>
                <a:lnTo>
                  <a:pt x="661263" y="977900"/>
                </a:lnTo>
                <a:close/>
              </a:path>
              <a:path w="17636490" h="1231900">
                <a:moveTo>
                  <a:pt x="661263" y="647700"/>
                </a:moveTo>
                <a:lnTo>
                  <a:pt x="651751" y="647700"/>
                </a:lnTo>
                <a:lnTo>
                  <a:pt x="651751" y="965200"/>
                </a:lnTo>
                <a:lnTo>
                  <a:pt x="661263" y="965200"/>
                </a:lnTo>
                <a:lnTo>
                  <a:pt x="661263" y="647700"/>
                </a:lnTo>
                <a:close/>
              </a:path>
              <a:path w="17636490" h="1231900">
                <a:moveTo>
                  <a:pt x="987145" y="977900"/>
                </a:moveTo>
                <a:lnTo>
                  <a:pt x="977620" y="977900"/>
                </a:lnTo>
                <a:lnTo>
                  <a:pt x="977620" y="1231900"/>
                </a:lnTo>
                <a:lnTo>
                  <a:pt x="987145" y="1231900"/>
                </a:lnTo>
                <a:lnTo>
                  <a:pt x="987145" y="977900"/>
                </a:lnTo>
                <a:close/>
              </a:path>
              <a:path w="17636490" h="1231900">
                <a:moveTo>
                  <a:pt x="987145" y="647700"/>
                </a:moveTo>
                <a:lnTo>
                  <a:pt x="977620" y="647700"/>
                </a:lnTo>
                <a:lnTo>
                  <a:pt x="977620" y="965200"/>
                </a:lnTo>
                <a:lnTo>
                  <a:pt x="987145" y="965200"/>
                </a:lnTo>
                <a:lnTo>
                  <a:pt x="987145" y="647700"/>
                </a:lnTo>
                <a:close/>
              </a:path>
              <a:path w="17636490" h="1231900">
                <a:moveTo>
                  <a:pt x="1313014" y="977900"/>
                </a:moveTo>
                <a:lnTo>
                  <a:pt x="1303489" y="977900"/>
                </a:lnTo>
                <a:lnTo>
                  <a:pt x="1303489" y="1231900"/>
                </a:lnTo>
                <a:lnTo>
                  <a:pt x="1313014" y="1231900"/>
                </a:lnTo>
                <a:lnTo>
                  <a:pt x="1313014" y="977900"/>
                </a:lnTo>
                <a:close/>
              </a:path>
              <a:path w="17636490" h="1231900">
                <a:moveTo>
                  <a:pt x="1313014" y="647700"/>
                </a:moveTo>
                <a:lnTo>
                  <a:pt x="1303489" y="647700"/>
                </a:lnTo>
                <a:lnTo>
                  <a:pt x="1303489" y="965200"/>
                </a:lnTo>
                <a:lnTo>
                  <a:pt x="1313014" y="965200"/>
                </a:lnTo>
                <a:lnTo>
                  <a:pt x="1313014" y="647700"/>
                </a:lnTo>
                <a:close/>
              </a:path>
              <a:path w="17636490" h="1231900">
                <a:moveTo>
                  <a:pt x="1638884" y="977900"/>
                </a:moveTo>
                <a:lnTo>
                  <a:pt x="1629371" y="977900"/>
                </a:lnTo>
                <a:lnTo>
                  <a:pt x="1629371" y="1231900"/>
                </a:lnTo>
                <a:lnTo>
                  <a:pt x="1638884" y="1231900"/>
                </a:lnTo>
                <a:lnTo>
                  <a:pt x="1638884" y="977900"/>
                </a:lnTo>
                <a:close/>
              </a:path>
              <a:path w="17636490" h="1231900">
                <a:moveTo>
                  <a:pt x="1638884" y="647700"/>
                </a:moveTo>
                <a:lnTo>
                  <a:pt x="1629371" y="647700"/>
                </a:lnTo>
                <a:lnTo>
                  <a:pt x="1629371" y="965200"/>
                </a:lnTo>
                <a:lnTo>
                  <a:pt x="1638884" y="965200"/>
                </a:lnTo>
                <a:lnTo>
                  <a:pt x="1638884" y="647700"/>
                </a:lnTo>
                <a:close/>
              </a:path>
              <a:path w="17636490" h="1231900">
                <a:moveTo>
                  <a:pt x="1964753" y="977900"/>
                </a:moveTo>
                <a:lnTo>
                  <a:pt x="1955241" y="977900"/>
                </a:lnTo>
                <a:lnTo>
                  <a:pt x="1955241" y="1231900"/>
                </a:lnTo>
                <a:lnTo>
                  <a:pt x="1964753" y="1231900"/>
                </a:lnTo>
                <a:lnTo>
                  <a:pt x="1964753" y="977900"/>
                </a:lnTo>
                <a:close/>
              </a:path>
              <a:path w="17636490" h="1231900">
                <a:moveTo>
                  <a:pt x="1964753" y="647700"/>
                </a:moveTo>
                <a:lnTo>
                  <a:pt x="1955241" y="647700"/>
                </a:lnTo>
                <a:lnTo>
                  <a:pt x="1955241" y="965200"/>
                </a:lnTo>
                <a:lnTo>
                  <a:pt x="1964753" y="965200"/>
                </a:lnTo>
                <a:lnTo>
                  <a:pt x="1964753" y="647700"/>
                </a:lnTo>
                <a:close/>
              </a:path>
              <a:path w="17636490" h="1231900">
                <a:moveTo>
                  <a:pt x="2290635" y="977900"/>
                </a:moveTo>
                <a:lnTo>
                  <a:pt x="2281110" y="977900"/>
                </a:lnTo>
                <a:lnTo>
                  <a:pt x="2281110" y="1231900"/>
                </a:lnTo>
                <a:lnTo>
                  <a:pt x="2290635" y="1231900"/>
                </a:lnTo>
                <a:lnTo>
                  <a:pt x="2290635" y="977900"/>
                </a:lnTo>
                <a:close/>
              </a:path>
              <a:path w="17636490" h="1231900">
                <a:moveTo>
                  <a:pt x="2290635" y="647700"/>
                </a:moveTo>
                <a:lnTo>
                  <a:pt x="2281110" y="647700"/>
                </a:lnTo>
                <a:lnTo>
                  <a:pt x="2281110" y="965200"/>
                </a:lnTo>
                <a:lnTo>
                  <a:pt x="2290635" y="965200"/>
                </a:lnTo>
                <a:lnTo>
                  <a:pt x="2290635" y="647700"/>
                </a:lnTo>
                <a:close/>
              </a:path>
              <a:path w="17636490" h="1231900">
                <a:moveTo>
                  <a:pt x="2616504" y="647700"/>
                </a:moveTo>
                <a:lnTo>
                  <a:pt x="2606979" y="647700"/>
                </a:lnTo>
                <a:lnTo>
                  <a:pt x="2606979" y="965200"/>
                </a:lnTo>
                <a:lnTo>
                  <a:pt x="2616504" y="965200"/>
                </a:lnTo>
                <a:lnTo>
                  <a:pt x="2616504" y="647700"/>
                </a:lnTo>
                <a:close/>
              </a:path>
              <a:path w="17636490" h="1231900">
                <a:moveTo>
                  <a:pt x="2942374" y="647700"/>
                </a:moveTo>
                <a:lnTo>
                  <a:pt x="2932861" y="647700"/>
                </a:lnTo>
                <a:lnTo>
                  <a:pt x="2932861" y="965200"/>
                </a:lnTo>
                <a:lnTo>
                  <a:pt x="2942374" y="965200"/>
                </a:lnTo>
                <a:lnTo>
                  <a:pt x="2942374" y="647700"/>
                </a:lnTo>
                <a:close/>
              </a:path>
              <a:path w="17636490" h="1231900">
                <a:moveTo>
                  <a:pt x="3268243" y="647700"/>
                </a:moveTo>
                <a:lnTo>
                  <a:pt x="3258731" y="647700"/>
                </a:lnTo>
                <a:lnTo>
                  <a:pt x="3258731" y="965200"/>
                </a:lnTo>
                <a:lnTo>
                  <a:pt x="3268243" y="965200"/>
                </a:lnTo>
                <a:lnTo>
                  <a:pt x="3268243" y="647700"/>
                </a:lnTo>
                <a:close/>
              </a:path>
              <a:path w="17636490" h="1231900">
                <a:moveTo>
                  <a:pt x="3594125" y="647700"/>
                </a:moveTo>
                <a:lnTo>
                  <a:pt x="3584600" y="647700"/>
                </a:lnTo>
                <a:lnTo>
                  <a:pt x="3584600" y="965200"/>
                </a:lnTo>
                <a:lnTo>
                  <a:pt x="3594125" y="965200"/>
                </a:lnTo>
                <a:lnTo>
                  <a:pt x="3594125" y="647700"/>
                </a:lnTo>
                <a:close/>
              </a:path>
              <a:path w="17636490" h="1231900">
                <a:moveTo>
                  <a:pt x="3919994" y="647700"/>
                </a:moveTo>
                <a:lnTo>
                  <a:pt x="3910482" y="647700"/>
                </a:lnTo>
                <a:lnTo>
                  <a:pt x="3910482" y="965200"/>
                </a:lnTo>
                <a:lnTo>
                  <a:pt x="3919994" y="965200"/>
                </a:lnTo>
                <a:lnTo>
                  <a:pt x="3919994" y="647700"/>
                </a:lnTo>
                <a:close/>
              </a:path>
              <a:path w="17636490" h="1231900">
                <a:moveTo>
                  <a:pt x="4245876" y="647700"/>
                </a:moveTo>
                <a:lnTo>
                  <a:pt x="4236351" y="647700"/>
                </a:lnTo>
                <a:lnTo>
                  <a:pt x="4236351" y="965200"/>
                </a:lnTo>
                <a:lnTo>
                  <a:pt x="4245876" y="965200"/>
                </a:lnTo>
                <a:lnTo>
                  <a:pt x="4245876" y="647700"/>
                </a:lnTo>
                <a:close/>
              </a:path>
              <a:path w="17636490" h="1231900">
                <a:moveTo>
                  <a:pt x="4571746" y="647700"/>
                </a:moveTo>
                <a:lnTo>
                  <a:pt x="4562221" y="647700"/>
                </a:lnTo>
                <a:lnTo>
                  <a:pt x="4562221" y="965200"/>
                </a:lnTo>
                <a:lnTo>
                  <a:pt x="4571746" y="965200"/>
                </a:lnTo>
                <a:lnTo>
                  <a:pt x="4571746" y="647700"/>
                </a:lnTo>
                <a:close/>
              </a:path>
              <a:path w="17636490" h="1231900">
                <a:moveTo>
                  <a:pt x="4897615" y="647700"/>
                </a:moveTo>
                <a:lnTo>
                  <a:pt x="4888090" y="647700"/>
                </a:lnTo>
                <a:lnTo>
                  <a:pt x="4888090" y="965200"/>
                </a:lnTo>
                <a:lnTo>
                  <a:pt x="4897615" y="965200"/>
                </a:lnTo>
                <a:lnTo>
                  <a:pt x="4897615" y="647700"/>
                </a:lnTo>
                <a:close/>
              </a:path>
              <a:path w="17636490" h="1231900">
                <a:moveTo>
                  <a:pt x="5253075" y="647700"/>
                </a:moveTo>
                <a:lnTo>
                  <a:pt x="5243563" y="647700"/>
                </a:lnTo>
                <a:lnTo>
                  <a:pt x="5243563" y="965200"/>
                </a:lnTo>
                <a:lnTo>
                  <a:pt x="5253075" y="965200"/>
                </a:lnTo>
                <a:lnTo>
                  <a:pt x="5253075" y="647700"/>
                </a:lnTo>
                <a:close/>
              </a:path>
              <a:path w="17636490" h="1231900">
                <a:moveTo>
                  <a:pt x="5578957" y="647700"/>
                </a:moveTo>
                <a:lnTo>
                  <a:pt x="5569432" y="647700"/>
                </a:lnTo>
                <a:lnTo>
                  <a:pt x="5569432" y="965200"/>
                </a:lnTo>
                <a:lnTo>
                  <a:pt x="5578957" y="965200"/>
                </a:lnTo>
                <a:lnTo>
                  <a:pt x="5578957" y="647700"/>
                </a:lnTo>
                <a:close/>
              </a:path>
              <a:path w="17636490" h="1231900">
                <a:moveTo>
                  <a:pt x="5904827" y="647700"/>
                </a:moveTo>
                <a:lnTo>
                  <a:pt x="5895302" y="647700"/>
                </a:lnTo>
                <a:lnTo>
                  <a:pt x="5895302" y="965200"/>
                </a:lnTo>
                <a:lnTo>
                  <a:pt x="5904827" y="965200"/>
                </a:lnTo>
                <a:lnTo>
                  <a:pt x="5904827" y="647700"/>
                </a:lnTo>
                <a:close/>
              </a:path>
              <a:path w="17636490" h="1231900">
                <a:moveTo>
                  <a:pt x="6230696" y="647700"/>
                </a:moveTo>
                <a:lnTo>
                  <a:pt x="6221171" y="647700"/>
                </a:lnTo>
                <a:lnTo>
                  <a:pt x="6221171" y="965200"/>
                </a:lnTo>
                <a:lnTo>
                  <a:pt x="6230696" y="965200"/>
                </a:lnTo>
                <a:lnTo>
                  <a:pt x="6230696" y="647700"/>
                </a:lnTo>
                <a:close/>
              </a:path>
              <a:path w="17636490" h="1231900">
                <a:moveTo>
                  <a:pt x="6556578" y="647700"/>
                </a:moveTo>
                <a:lnTo>
                  <a:pt x="6547053" y="647700"/>
                </a:lnTo>
                <a:lnTo>
                  <a:pt x="6547053" y="965200"/>
                </a:lnTo>
                <a:lnTo>
                  <a:pt x="6556578" y="965200"/>
                </a:lnTo>
                <a:lnTo>
                  <a:pt x="6556578" y="647700"/>
                </a:lnTo>
                <a:close/>
              </a:path>
              <a:path w="17636490" h="1231900">
                <a:moveTo>
                  <a:pt x="6882447" y="647700"/>
                </a:moveTo>
                <a:lnTo>
                  <a:pt x="6872922" y="647700"/>
                </a:lnTo>
                <a:lnTo>
                  <a:pt x="6872922" y="965200"/>
                </a:lnTo>
                <a:lnTo>
                  <a:pt x="6882447" y="965200"/>
                </a:lnTo>
                <a:lnTo>
                  <a:pt x="6882447" y="647700"/>
                </a:lnTo>
                <a:close/>
              </a:path>
              <a:path w="17636490" h="1231900">
                <a:moveTo>
                  <a:pt x="7208317" y="647700"/>
                </a:moveTo>
                <a:lnTo>
                  <a:pt x="7198804" y="647700"/>
                </a:lnTo>
                <a:lnTo>
                  <a:pt x="7198804" y="965200"/>
                </a:lnTo>
                <a:lnTo>
                  <a:pt x="7208317" y="965200"/>
                </a:lnTo>
                <a:lnTo>
                  <a:pt x="7208317" y="647700"/>
                </a:lnTo>
                <a:close/>
              </a:path>
              <a:path w="17636490" h="1231900">
                <a:moveTo>
                  <a:pt x="7534186" y="647700"/>
                </a:moveTo>
                <a:lnTo>
                  <a:pt x="7524674" y="647700"/>
                </a:lnTo>
                <a:lnTo>
                  <a:pt x="7524674" y="965200"/>
                </a:lnTo>
                <a:lnTo>
                  <a:pt x="7534186" y="965200"/>
                </a:lnTo>
                <a:lnTo>
                  <a:pt x="7534186" y="647700"/>
                </a:lnTo>
                <a:close/>
              </a:path>
              <a:path w="17636490" h="1231900">
                <a:moveTo>
                  <a:pt x="7860068" y="647700"/>
                </a:moveTo>
                <a:lnTo>
                  <a:pt x="7850543" y="647700"/>
                </a:lnTo>
                <a:lnTo>
                  <a:pt x="7850543" y="965200"/>
                </a:lnTo>
                <a:lnTo>
                  <a:pt x="7860068" y="965200"/>
                </a:lnTo>
                <a:lnTo>
                  <a:pt x="7860068" y="647700"/>
                </a:lnTo>
                <a:close/>
              </a:path>
              <a:path w="17636490" h="1231900">
                <a:moveTo>
                  <a:pt x="8185937" y="647700"/>
                </a:moveTo>
                <a:lnTo>
                  <a:pt x="8176412" y="647700"/>
                </a:lnTo>
                <a:lnTo>
                  <a:pt x="8176412" y="965200"/>
                </a:lnTo>
                <a:lnTo>
                  <a:pt x="8185937" y="965200"/>
                </a:lnTo>
                <a:lnTo>
                  <a:pt x="8185937" y="647700"/>
                </a:lnTo>
                <a:close/>
              </a:path>
              <a:path w="17636490" h="1231900">
                <a:moveTo>
                  <a:pt x="8511807" y="647700"/>
                </a:moveTo>
                <a:lnTo>
                  <a:pt x="8502294" y="647700"/>
                </a:lnTo>
                <a:lnTo>
                  <a:pt x="8502294" y="965200"/>
                </a:lnTo>
                <a:lnTo>
                  <a:pt x="8511807" y="965200"/>
                </a:lnTo>
                <a:lnTo>
                  <a:pt x="8511807" y="647700"/>
                </a:lnTo>
                <a:close/>
              </a:path>
              <a:path w="17636490" h="1231900">
                <a:moveTo>
                  <a:pt x="8837676" y="647700"/>
                </a:moveTo>
                <a:lnTo>
                  <a:pt x="8828164" y="647700"/>
                </a:lnTo>
                <a:lnTo>
                  <a:pt x="8828164" y="965200"/>
                </a:lnTo>
                <a:lnTo>
                  <a:pt x="8837676" y="965200"/>
                </a:lnTo>
                <a:lnTo>
                  <a:pt x="8837676" y="647700"/>
                </a:lnTo>
                <a:close/>
              </a:path>
              <a:path w="17636490" h="1231900">
                <a:moveTo>
                  <a:pt x="9163558" y="647700"/>
                </a:moveTo>
                <a:lnTo>
                  <a:pt x="9154033" y="647700"/>
                </a:lnTo>
                <a:lnTo>
                  <a:pt x="9154033" y="965200"/>
                </a:lnTo>
                <a:lnTo>
                  <a:pt x="9163558" y="965200"/>
                </a:lnTo>
                <a:lnTo>
                  <a:pt x="9163558" y="647700"/>
                </a:lnTo>
                <a:close/>
              </a:path>
              <a:path w="17636490" h="1231900">
                <a:moveTo>
                  <a:pt x="9489427" y="647700"/>
                </a:moveTo>
                <a:lnTo>
                  <a:pt x="9479915" y="647700"/>
                </a:lnTo>
                <a:lnTo>
                  <a:pt x="9479915" y="965200"/>
                </a:lnTo>
                <a:lnTo>
                  <a:pt x="9489427" y="965200"/>
                </a:lnTo>
                <a:lnTo>
                  <a:pt x="9489427" y="647700"/>
                </a:lnTo>
                <a:close/>
              </a:path>
              <a:path w="17636490" h="1231900">
                <a:moveTo>
                  <a:pt x="9815297" y="647700"/>
                </a:moveTo>
                <a:lnTo>
                  <a:pt x="9805772" y="647700"/>
                </a:lnTo>
                <a:lnTo>
                  <a:pt x="9805772" y="965200"/>
                </a:lnTo>
                <a:lnTo>
                  <a:pt x="9815297" y="965200"/>
                </a:lnTo>
                <a:lnTo>
                  <a:pt x="9815297" y="647700"/>
                </a:lnTo>
                <a:close/>
              </a:path>
              <a:path w="17636490" h="1231900">
                <a:moveTo>
                  <a:pt x="10141179" y="647700"/>
                </a:moveTo>
                <a:lnTo>
                  <a:pt x="10131654" y="647700"/>
                </a:lnTo>
                <a:lnTo>
                  <a:pt x="10131654" y="965200"/>
                </a:lnTo>
                <a:lnTo>
                  <a:pt x="10141179" y="965200"/>
                </a:lnTo>
                <a:lnTo>
                  <a:pt x="10141179" y="647700"/>
                </a:lnTo>
                <a:close/>
              </a:path>
              <a:path w="17636490" h="1231900">
                <a:moveTo>
                  <a:pt x="10467048" y="647700"/>
                </a:moveTo>
                <a:lnTo>
                  <a:pt x="10457523" y="647700"/>
                </a:lnTo>
                <a:lnTo>
                  <a:pt x="10457523" y="965200"/>
                </a:lnTo>
                <a:lnTo>
                  <a:pt x="10467048" y="965200"/>
                </a:lnTo>
                <a:lnTo>
                  <a:pt x="10467048" y="647700"/>
                </a:lnTo>
                <a:close/>
              </a:path>
              <a:path w="17636490" h="1231900">
                <a:moveTo>
                  <a:pt x="10792917" y="647700"/>
                </a:moveTo>
                <a:lnTo>
                  <a:pt x="10783392" y="647700"/>
                </a:lnTo>
                <a:lnTo>
                  <a:pt x="10783392" y="965200"/>
                </a:lnTo>
                <a:lnTo>
                  <a:pt x="10792917" y="965200"/>
                </a:lnTo>
                <a:lnTo>
                  <a:pt x="10792917" y="647700"/>
                </a:lnTo>
                <a:close/>
              </a:path>
              <a:path w="17636490" h="1231900">
                <a:moveTo>
                  <a:pt x="11118787" y="647700"/>
                </a:moveTo>
                <a:lnTo>
                  <a:pt x="11109274" y="647700"/>
                </a:lnTo>
                <a:lnTo>
                  <a:pt x="11109274" y="965200"/>
                </a:lnTo>
                <a:lnTo>
                  <a:pt x="11118787" y="965200"/>
                </a:lnTo>
                <a:lnTo>
                  <a:pt x="11118787" y="647700"/>
                </a:lnTo>
                <a:close/>
              </a:path>
              <a:path w="17636490" h="1231900">
                <a:moveTo>
                  <a:pt x="11444669" y="647700"/>
                </a:moveTo>
                <a:lnTo>
                  <a:pt x="11435144" y="647700"/>
                </a:lnTo>
                <a:lnTo>
                  <a:pt x="11435144" y="965200"/>
                </a:lnTo>
                <a:lnTo>
                  <a:pt x="11444669" y="965200"/>
                </a:lnTo>
                <a:lnTo>
                  <a:pt x="11444669" y="647700"/>
                </a:lnTo>
                <a:close/>
              </a:path>
              <a:path w="17636490" h="1231900">
                <a:moveTo>
                  <a:pt x="11770538" y="647700"/>
                </a:moveTo>
                <a:lnTo>
                  <a:pt x="11761026" y="647700"/>
                </a:lnTo>
                <a:lnTo>
                  <a:pt x="11761026" y="965200"/>
                </a:lnTo>
                <a:lnTo>
                  <a:pt x="11770538" y="965200"/>
                </a:lnTo>
                <a:lnTo>
                  <a:pt x="11770538" y="647700"/>
                </a:lnTo>
                <a:close/>
              </a:path>
              <a:path w="17636490" h="1231900">
                <a:moveTo>
                  <a:pt x="12096407" y="647700"/>
                </a:moveTo>
                <a:lnTo>
                  <a:pt x="12086882" y="647700"/>
                </a:lnTo>
                <a:lnTo>
                  <a:pt x="12086882" y="965200"/>
                </a:lnTo>
                <a:lnTo>
                  <a:pt x="12096407" y="965200"/>
                </a:lnTo>
                <a:lnTo>
                  <a:pt x="12096407" y="647700"/>
                </a:lnTo>
                <a:close/>
              </a:path>
              <a:path w="17636490" h="1231900">
                <a:moveTo>
                  <a:pt x="12422276" y="647700"/>
                </a:moveTo>
                <a:lnTo>
                  <a:pt x="12412764" y="647700"/>
                </a:lnTo>
                <a:lnTo>
                  <a:pt x="12412764" y="965200"/>
                </a:lnTo>
                <a:lnTo>
                  <a:pt x="12422276" y="965200"/>
                </a:lnTo>
                <a:lnTo>
                  <a:pt x="12422276" y="647700"/>
                </a:lnTo>
                <a:close/>
              </a:path>
              <a:path w="17636490" h="1231900">
                <a:moveTo>
                  <a:pt x="12748159" y="647700"/>
                </a:moveTo>
                <a:lnTo>
                  <a:pt x="12738634" y="647700"/>
                </a:lnTo>
                <a:lnTo>
                  <a:pt x="12738634" y="965200"/>
                </a:lnTo>
                <a:lnTo>
                  <a:pt x="12748159" y="965200"/>
                </a:lnTo>
                <a:lnTo>
                  <a:pt x="12748159" y="647700"/>
                </a:lnTo>
                <a:close/>
              </a:path>
              <a:path w="17636490" h="1231900">
                <a:moveTo>
                  <a:pt x="13074028" y="647700"/>
                </a:moveTo>
                <a:lnTo>
                  <a:pt x="13064516" y="647700"/>
                </a:lnTo>
                <a:lnTo>
                  <a:pt x="13064516" y="965200"/>
                </a:lnTo>
                <a:lnTo>
                  <a:pt x="13074028" y="965200"/>
                </a:lnTo>
                <a:lnTo>
                  <a:pt x="13074028" y="647700"/>
                </a:lnTo>
                <a:close/>
              </a:path>
              <a:path w="17636490" h="1231900">
                <a:moveTo>
                  <a:pt x="13399897" y="647700"/>
                </a:moveTo>
                <a:lnTo>
                  <a:pt x="13390385" y="647700"/>
                </a:lnTo>
                <a:lnTo>
                  <a:pt x="13390385" y="965200"/>
                </a:lnTo>
                <a:lnTo>
                  <a:pt x="13399897" y="965200"/>
                </a:lnTo>
                <a:lnTo>
                  <a:pt x="13399897" y="647700"/>
                </a:lnTo>
                <a:close/>
              </a:path>
              <a:path w="17636490" h="1231900">
                <a:moveTo>
                  <a:pt x="13725779" y="647700"/>
                </a:moveTo>
                <a:lnTo>
                  <a:pt x="13716254" y="647700"/>
                </a:lnTo>
                <a:lnTo>
                  <a:pt x="13716254" y="965200"/>
                </a:lnTo>
                <a:lnTo>
                  <a:pt x="13725779" y="965200"/>
                </a:lnTo>
                <a:lnTo>
                  <a:pt x="13725779" y="647700"/>
                </a:lnTo>
                <a:close/>
              </a:path>
              <a:path w="17636490" h="1231900">
                <a:moveTo>
                  <a:pt x="14051648" y="647700"/>
                </a:moveTo>
                <a:lnTo>
                  <a:pt x="14042123" y="647700"/>
                </a:lnTo>
                <a:lnTo>
                  <a:pt x="14042123" y="965200"/>
                </a:lnTo>
                <a:lnTo>
                  <a:pt x="14051648" y="965200"/>
                </a:lnTo>
                <a:lnTo>
                  <a:pt x="14051648" y="647700"/>
                </a:lnTo>
                <a:close/>
              </a:path>
              <a:path w="17636490" h="1231900">
                <a:moveTo>
                  <a:pt x="14377530" y="647700"/>
                </a:moveTo>
                <a:lnTo>
                  <a:pt x="14368005" y="647700"/>
                </a:lnTo>
                <a:lnTo>
                  <a:pt x="14368005" y="965200"/>
                </a:lnTo>
                <a:lnTo>
                  <a:pt x="14377530" y="965200"/>
                </a:lnTo>
                <a:lnTo>
                  <a:pt x="14377530" y="647700"/>
                </a:lnTo>
                <a:close/>
              </a:path>
              <a:path w="17636490" h="1231900">
                <a:moveTo>
                  <a:pt x="14703387" y="647700"/>
                </a:moveTo>
                <a:lnTo>
                  <a:pt x="14693875" y="647700"/>
                </a:lnTo>
                <a:lnTo>
                  <a:pt x="14693875" y="965200"/>
                </a:lnTo>
                <a:lnTo>
                  <a:pt x="14703387" y="965200"/>
                </a:lnTo>
                <a:lnTo>
                  <a:pt x="14703387" y="647700"/>
                </a:lnTo>
                <a:close/>
              </a:path>
              <a:path w="17636490" h="1231900">
                <a:moveTo>
                  <a:pt x="15029269" y="647700"/>
                </a:moveTo>
                <a:lnTo>
                  <a:pt x="15019744" y="647700"/>
                </a:lnTo>
                <a:lnTo>
                  <a:pt x="15019744" y="965200"/>
                </a:lnTo>
                <a:lnTo>
                  <a:pt x="15029269" y="965200"/>
                </a:lnTo>
                <a:lnTo>
                  <a:pt x="15029269" y="647700"/>
                </a:lnTo>
                <a:close/>
              </a:path>
              <a:path w="17636490" h="1231900">
                <a:moveTo>
                  <a:pt x="15355138" y="647700"/>
                </a:moveTo>
                <a:lnTo>
                  <a:pt x="15345626" y="647700"/>
                </a:lnTo>
                <a:lnTo>
                  <a:pt x="15345626" y="965200"/>
                </a:lnTo>
                <a:lnTo>
                  <a:pt x="15355138" y="965200"/>
                </a:lnTo>
                <a:lnTo>
                  <a:pt x="15355138" y="647700"/>
                </a:lnTo>
                <a:close/>
              </a:path>
              <a:path w="17636490" h="1231900">
                <a:moveTo>
                  <a:pt x="15355138" y="526923"/>
                </a:moveTo>
                <a:lnTo>
                  <a:pt x="15345626" y="526923"/>
                </a:lnTo>
                <a:lnTo>
                  <a:pt x="15345626" y="634987"/>
                </a:lnTo>
                <a:lnTo>
                  <a:pt x="15355138" y="634987"/>
                </a:lnTo>
                <a:lnTo>
                  <a:pt x="15355138" y="526923"/>
                </a:lnTo>
                <a:close/>
              </a:path>
              <a:path w="17636490" h="1231900">
                <a:moveTo>
                  <a:pt x="15681008" y="647700"/>
                </a:moveTo>
                <a:lnTo>
                  <a:pt x="15671483" y="647700"/>
                </a:lnTo>
                <a:lnTo>
                  <a:pt x="15671483" y="965200"/>
                </a:lnTo>
                <a:lnTo>
                  <a:pt x="15681008" y="965200"/>
                </a:lnTo>
                <a:lnTo>
                  <a:pt x="15681008" y="647700"/>
                </a:lnTo>
                <a:close/>
              </a:path>
              <a:path w="17636490" h="1231900">
                <a:moveTo>
                  <a:pt x="15681008" y="526923"/>
                </a:moveTo>
                <a:lnTo>
                  <a:pt x="15671483" y="526923"/>
                </a:lnTo>
                <a:lnTo>
                  <a:pt x="15671483" y="634987"/>
                </a:lnTo>
                <a:lnTo>
                  <a:pt x="15681008" y="634987"/>
                </a:lnTo>
                <a:lnTo>
                  <a:pt x="15681008" y="526923"/>
                </a:lnTo>
                <a:close/>
              </a:path>
              <a:path w="17636490" h="1231900">
                <a:moveTo>
                  <a:pt x="16006877" y="526923"/>
                </a:moveTo>
                <a:lnTo>
                  <a:pt x="15997365" y="526923"/>
                </a:lnTo>
                <a:lnTo>
                  <a:pt x="15997365" y="634987"/>
                </a:lnTo>
                <a:lnTo>
                  <a:pt x="16006877" y="634987"/>
                </a:lnTo>
                <a:lnTo>
                  <a:pt x="16006877" y="526923"/>
                </a:lnTo>
                <a:close/>
              </a:path>
              <a:path w="17636490" h="1231900">
                <a:moveTo>
                  <a:pt x="16006890" y="647700"/>
                </a:moveTo>
                <a:lnTo>
                  <a:pt x="15997365" y="647700"/>
                </a:lnTo>
                <a:lnTo>
                  <a:pt x="15997365" y="965200"/>
                </a:lnTo>
                <a:lnTo>
                  <a:pt x="16006890" y="965200"/>
                </a:lnTo>
                <a:lnTo>
                  <a:pt x="16006890" y="647700"/>
                </a:lnTo>
                <a:close/>
              </a:path>
              <a:path w="17636490" h="1231900">
                <a:moveTo>
                  <a:pt x="16332759" y="647700"/>
                </a:moveTo>
                <a:lnTo>
                  <a:pt x="16323234" y="647700"/>
                </a:lnTo>
                <a:lnTo>
                  <a:pt x="16323234" y="965200"/>
                </a:lnTo>
                <a:lnTo>
                  <a:pt x="16332759" y="965200"/>
                </a:lnTo>
                <a:lnTo>
                  <a:pt x="16332759" y="647700"/>
                </a:lnTo>
                <a:close/>
              </a:path>
              <a:path w="17636490" h="1231900">
                <a:moveTo>
                  <a:pt x="16332759" y="526923"/>
                </a:moveTo>
                <a:lnTo>
                  <a:pt x="16323234" y="526923"/>
                </a:lnTo>
                <a:lnTo>
                  <a:pt x="16323234" y="634987"/>
                </a:lnTo>
                <a:lnTo>
                  <a:pt x="16332759" y="634987"/>
                </a:lnTo>
                <a:lnTo>
                  <a:pt x="16332759" y="526923"/>
                </a:lnTo>
                <a:close/>
              </a:path>
              <a:path w="17636490" h="1231900">
                <a:moveTo>
                  <a:pt x="16658628" y="647700"/>
                </a:moveTo>
                <a:lnTo>
                  <a:pt x="16649116" y="647700"/>
                </a:lnTo>
                <a:lnTo>
                  <a:pt x="16649116" y="965200"/>
                </a:lnTo>
                <a:lnTo>
                  <a:pt x="16658628" y="965200"/>
                </a:lnTo>
                <a:lnTo>
                  <a:pt x="16658628" y="647700"/>
                </a:lnTo>
                <a:close/>
              </a:path>
              <a:path w="17636490" h="1231900">
                <a:moveTo>
                  <a:pt x="16658628" y="526923"/>
                </a:moveTo>
                <a:lnTo>
                  <a:pt x="16649116" y="526923"/>
                </a:lnTo>
                <a:lnTo>
                  <a:pt x="16649116" y="634987"/>
                </a:lnTo>
                <a:lnTo>
                  <a:pt x="16658628" y="634987"/>
                </a:lnTo>
                <a:lnTo>
                  <a:pt x="16658628" y="526923"/>
                </a:lnTo>
                <a:close/>
              </a:path>
              <a:path w="17636490" h="1231900">
                <a:moveTo>
                  <a:pt x="16984498" y="647700"/>
                </a:moveTo>
                <a:lnTo>
                  <a:pt x="16974985" y="647700"/>
                </a:lnTo>
                <a:lnTo>
                  <a:pt x="16974985" y="965200"/>
                </a:lnTo>
                <a:lnTo>
                  <a:pt x="16984498" y="965200"/>
                </a:lnTo>
                <a:lnTo>
                  <a:pt x="16984498" y="647700"/>
                </a:lnTo>
                <a:close/>
              </a:path>
              <a:path w="17636490" h="1231900">
                <a:moveTo>
                  <a:pt x="16984498" y="526923"/>
                </a:moveTo>
                <a:lnTo>
                  <a:pt x="16974985" y="526923"/>
                </a:lnTo>
                <a:lnTo>
                  <a:pt x="16974985" y="634987"/>
                </a:lnTo>
                <a:lnTo>
                  <a:pt x="16984498" y="634987"/>
                </a:lnTo>
                <a:lnTo>
                  <a:pt x="16984498" y="526923"/>
                </a:lnTo>
                <a:close/>
              </a:path>
              <a:path w="17636490" h="1231900">
                <a:moveTo>
                  <a:pt x="17310380" y="647700"/>
                </a:moveTo>
                <a:lnTo>
                  <a:pt x="17300855" y="647700"/>
                </a:lnTo>
                <a:lnTo>
                  <a:pt x="17300855" y="965200"/>
                </a:lnTo>
                <a:lnTo>
                  <a:pt x="17310380" y="965200"/>
                </a:lnTo>
                <a:lnTo>
                  <a:pt x="17310380" y="647700"/>
                </a:lnTo>
                <a:close/>
              </a:path>
              <a:path w="17636490" h="1231900">
                <a:moveTo>
                  <a:pt x="17310380" y="0"/>
                </a:moveTo>
                <a:lnTo>
                  <a:pt x="17300855" y="0"/>
                </a:lnTo>
                <a:lnTo>
                  <a:pt x="17300855" y="635000"/>
                </a:lnTo>
                <a:lnTo>
                  <a:pt x="17310380" y="635000"/>
                </a:lnTo>
                <a:lnTo>
                  <a:pt x="17310380" y="0"/>
                </a:lnTo>
                <a:close/>
              </a:path>
              <a:path w="17636490" h="1231900">
                <a:moveTo>
                  <a:pt x="17636249" y="647700"/>
                </a:moveTo>
                <a:lnTo>
                  <a:pt x="17626737" y="647700"/>
                </a:lnTo>
                <a:lnTo>
                  <a:pt x="17626737" y="965200"/>
                </a:lnTo>
                <a:lnTo>
                  <a:pt x="17636249" y="965200"/>
                </a:lnTo>
                <a:lnTo>
                  <a:pt x="17636249" y="647700"/>
                </a:lnTo>
                <a:close/>
              </a:path>
              <a:path w="17636490" h="1231900">
                <a:moveTo>
                  <a:pt x="17636249" y="0"/>
                </a:moveTo>
                <a:lnTo>
                  <a:pt x="17626737" y="0"/>
                </a:lnTo>
                <a:lnTo>
                  <a:pt x="17626737" y="635000"/>
                </a:lnTo>
                <a:lnTo>
                  <a:pt x="17636249" y="635000"/>
                </a:lnTo>
                <a:lnTo>
                  <a:pt x="17636249" y="0"/>
                </a:lnTo>
                <a:close/>
              </a:path>
            </a:pathLst>
          </a:custGeom>
          <a:solidFill>
            <a:srgbClr val="7E8FD4">
              <a:alpha val="5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604554" y="10007612"/>
            <a:ext cx="15355569" cy="254000"/>
          </a:xfrm>
          <a:custGeom>
            <a:avLst/>
            <a:gdLst/>
            <a:ahLst/>
            <a:cxnLst/>
            <a:rect l="l" t="t" r="r" b="b"/>
            <a:pathLst>
              <a:path w="15355569" h="254000">
                <a:moveTo>
                  <a:pt x="9525" y="0"/>
                </a:moveTo>
                <a:lnTo>
                  <a:pt x="0" y="0"/>
                </a:lnTo>
                <a:lnTo>
                  <a:pt x="0" y="254000"/>
                </a:lnTo>
                <a:lnTo>
                  <a:pt x="9525" y="254000"/>
                </a:lnTo>
                <a:lnTo>
                  <a:pt x="9525" y="0"/>
                </a:lnTo>
                <a:close/>
              </a:path>
              <a:path w="15355569" h="254000">
                <a:moveTo>
                  <a:pt x="335394" y="0"/>
                </a:moveTo>
                <a:lnTo>
                  <a:pt x="325869" y="0"/>
                </a:lnTo>
                <a:lnTo>
                  <a:pt x="325869" y="254000"/>
                </a:lnTo>
                <a:lnTo>
                  <a:pt x="335394" y="254000"/>
                </a:lnTo>
                <a:lnTo>
                  <a:pt x="335394" y="0"/>
                </a:lnTo>
                <a:close/>
              </a:path>
              <a:path w="15355569" h="254000">
                <a:moveTo>
                  <a:pt x="661276" y="0"/>
                </a:moveTo>
                <a:lnTo>
                  <a:pt x="651751" y="0"/>
                </a:lnTo>
                <a:lnTo>
                  <a:pt x="651751" y="254000"/>
                </a:lnTo>
                <a:lnTo>
                  <a:pt x="661276" y="254000"/>
                </a:lnTo>
                <a:lnTo>
                  <a:pt x="661276" y="0"/>
                </a:lnTo>
                <a:close/>
              </a:path>
              <a:path w="15355569" h="254000">
                <a:moveTo>
                  <a:pt x="987145" y="0"/>
                </a:moveTo>
                <a:lnTo>
                  <a:pt x="977620" y="0"/>
                </a:lnTo>
                <a:lnTo>
                  <a:pt x="977620" y="254000"/>
                </a:lnTo>
                <a:lnTo>
                  <a:pt x="987145" y="254000"/>
                </a:lnTo>
                <a:lnTo>
                  <a:pt x="987145" y="0"/>
                </a:lnTo>
                <a:close/>
              </a:path>
              <a:path w="15355569" h="254000">
                <a:moveTo>
                  <a:pt x="1313014" y="0"/>
                </a:moveTo>
                <a:lnTo>
                  <a:pt x="1303502" y="0"/>
                </a:lnTo>
                <a:lnTo>
                  <a:pt x="1303502" y="254000"/>
                </a:lnTo>
                <a:lnTo>
                  <a:pt x="1313014" y="254000"/>
                </a:lnTo>
                <a:lnTo>
                  <a:pt x="1313014" y="0"/>
                </a:lnTo>
                <a:close/>
              </a:path>
              <a:path w="15355569" h="254000">
                <a:moveTo>
                  <a:pt x="1638884" y="0"/>
                </a:moveTo>
                <a:lnTo>
                  <a:pt x="1629371" y="0"/>
                </a:lnTo>
                <a:lnTo>
                  <a:pt x="1629371" y="254000"/>
                </a:lnTo>
                <a:lnTo>
                  <a:pt x="1638884" y="254000"/>
                </a:lnTo>
                <a:lnTo>
                  <a:pt x="1638884" y="0"/>
                </a:lnTo>
                <a:close/>
              </a:path>
              <a:path w="15355569" h="254000">
                <a:moveTo>
                  <a:pt x="1964766" y="0"/>
                </a:moveTo>
                <a:lnTo>
                  <a:pt x="1955241" y="0"/>
                </a:lnTo>
                <a:lnTo>
                  <a:pt x="1955241" y="254000"/>
                </a:lnTo>
                <a:lnTo>
                  <a:pt x="1964766" y="254000"/>
                </a:lnTo>
                <a:lnTo>
                  <a:pt x="1964766" y="0"/>
                </a:lnTo>
                <a:close/>
              </a:path>
              <a:path w="15355569" h="254000">
                <a:moveTo>
                  <a:pt x="2290635" y="0"/>
                </a:moveTo>
                <a:lnTo>
                  <a:pt x="2281110" y="0"/>
                </a:lnTo>
                <a:lnTo>
                  <a:pt x="2281110" y="254000"/>
                </a:lnTo>
                <a:lnTo>
                  <a:pt x="2290635" y="254000"/>
                </a:lnTo>
                <a:lnTo>
                  <a:pt x="2290635" y="0"/>
                </a:lnTo>
                <a:close/>
              </a:path>
              <a:path w="15355569" h="254000">
                <a:moveTo>
                  <a:pt x="2616504" y="0"/>
                </a:moveTo>
                <a:lnTo>
                  <a:pt x="2606979" y="0"/>
                </a:lnTo>
                <a:lnTo>
                  <a:pt x="2606979" y="254000"/>
                </a:lnTo>
                <a:lnTo>
                  <a:pt x="2616504" y="254000"/>
                </a:lnTo>
                <a:lnTo>
                  <a:pt x="2616504" y="0"/>
                </a:lnTo>
                <a:close/>
              </a:path>
              <a:path w="15355569" h="254000">
                <a:moveTo>
                  <a:pt x="2971977" y="0"/>
                </a:moveTo>
                <a:lnTo>
                  <a:pt x="2962452" y="0"/>
                </a:lnTo>
                <a:lnTo>
                  <a:pt x="2962452" y="254000"/>
                </a:lnTo>
                <a:lnTo>
                  <a:pt x="2971977" y="254000"/>
                </a:lnTo>
                <a:lnTo>
                  <a:pt x="2971977" y="0"/>
                </a:lnTo>
                <a:close/>
              </a:path>
              <a:path w="15355569" h="254000">
                <a:moveTo>
                  <a:pt x="3297847" y="0"/>
                </a:moveTo>
                <a:lnTo>
                  <a:pt x="3288334" y="0"/>
                </a:lnTo>
                <a:lnTo>
                  <a:pt x="3288334" y="254000"/>
                </a:lnTo>
                <a:lnTo>
                  <a:pt x="3297847" y="254000"/>
                </a:lnTo>
                <a:lnTo>
                  <a:pt x="3297847" y="0"/>
                </a:lnTo>
                <a:close/>
              </a:path>
              <a:path w="15355569" h="254000">
                <a:moveTo>
                  <a:pt x="3623716" y="0"/>
                </a:moveTo>
                <a:lnTo>
                  <a:pt x="3614204" y="0"/>
                </a:lnTo>
                <a:lnTo>
                  <a:pt x="3614204" y="254000"/>
                </a:lnTo>
                <a:lnTo>
                  <a:pt x="3623716" y="254000"/>
                </a:lnTo>
                <a:lnTo>
                  <a:pt x="3623716" y="0"/>
                </a:lnTo>
                <a:close/>
              </a:path>
              <a:path w="15355569" h="254000">
                <a:moveTo>
                  <a:pt x="3949585" y="0"/>
                </a:moveTo>
                <a:lnTo>
                  <a:pt x="3940073" y="0"/>
                </a:lnTo>
                <a:lnTo>
                  <a:pt x="3940073" y="254000"/>
                </a:lnTo>
                <a:lnTo>
                  <a:pt x="3949585" y="254000"/>
                </a:lnTo>
                <a:lnTo>
                  <a:pt x="3949585" y="0"/>
                </a:lnTo>
                <a:close/>
              </a:path>
              <a:path w="15355569" h="254000">
                <a:moveTo>
                  <a:pt x="4275467" y="0"/>
                </a:moveTo>
                <a:lnTo>
                  <a:pt x="4265942" y="0"/>
                </a:lnTo>
                <a:lnTo>
                  <a:pt x="4265942" y="254000"/>
                </a:lnTo>
                <a:lnTo>
                  <a:pt x="4275467" y="254000"/>
                </a:lnTo>
                <a:lnTo>
                  <a:pt x="4275467" y="0"/>
                </a:lnTo>
                <a:close/>
              </a:path>
              <a:path w="15355569" h="254000">
                <a:moveTo>
                  <a:pt x="4601337" y="0"/>
                </a:moveTo>
                <a:lnTo>
                  <a:pt x="4591812" y="0"/>
                </a:lnTo>
                <a:lnTo>
                  <a:pt x="4591812" y="254000"/>
                </a:lnTo>
                <a:lnTo>
                  <a:pt x="4601337" y="254000"/>
                </a:lnTo>
                <a:lnTo>
                  <a:pt x="4601337" y="0"/>
                </a:lnTo>
                <a:close/>
              </a:path>
              <a:path w="15355569" h="254000">
                <a:moveTo>
                  <a:pt x="4927206" y="0"/>
                </a:moveTo>
                <a:lnTo>
                  <a:pt x="4917694" y="0"/>
                </a:lnTo>
                <a:lnTo>
                  <a:pt x="4917694" y="254000"/>
                </a:lnTo>
                <a:lnTo>
                  <a:pt x="4927206" y="254000"/>
                </a:lnTo>
                <a:lnTo>
                  <a:pt x="4927206" y="0"/>
                </a:lnTo>
                <a:close/>
              </a:path>
              <a:path w="15355569" h="254000">
                <a:moveTo>
                  <a:pt x="5253088" y="0"/>
                </a:moveTo>
                <a:lnTo>
                  <a:pt x="5243563" y="0"/>
                </a:lnTo>
                <a:lnTo>
                  <a:pt x="5243563" y="254000"/>
                </a:lnTo>
                <a:lnTo>
                  <a:pt x="5253088" y="254000"/>
                </a:lnTo>
                <a:lnTo>
                  <a:pt x="5253088" y="0"/>
                </a:lnTo>
                <a:close/>
              </a:path>
              <a:path w="15355569" h="254000">
                <a:moveTo>
                  <a:pt x="5578957" y="0"/>
                </a:moveTo>
                <a:lnTo>
                  <a:pt x="5569432" y="0"/>
                </a:lnTo>
                <a:lnTo>
                  <a:pt x="5569432" y="254000"/>
                </a:lnTo>
                <a:lnTo>
                  <a:pt x="5578957" y="254000"/>
                </a:lnTo>
                <a:lnTo>
                  <a:pt x="5578957" y="0"/>
                </a:lnTo>
                <a:close/>
              </a:path>
              <a:path w="15355569" h="254000">
                <a:moveTo>
                  <a:pt x="5904827" y="0"/>
                </a:moveTo>
                <a:lnTo>
                  <a:pt x="5895314" y="0"/>
                </a:lnTo>
                <a:lnTo>
                  <a:pt x="5895314" y="254000"/>
                </a:lnTo>
                <a:lnTo>
                  <a:pt x="5904827" y="254000"/>
                </a:lnTo>
                <a:lnTo>
                  <a:pt x="5904827" y="0"/>
                </a:lnTo>
                <a:close/>
              </a:path>
              <a:path w="15355569" h="254000">
                <a:moveTo>
                  <a:pt x="6230709" y="0"/>
                </a:moveTo>
                <a:lnTo>
                  <a:pt x="6221184" y="0"/>
                </a:lnTo>
                <a:lnTo>
                  <a:pt x="6221184" y="254000"/>
                </a:lnTo>
                <a:lnTo>
                  <a:pt x="6230709" y="254000"/>
                </a:lnTo>
                <a:lnTo>
                  <a:pt x="6230709" y="0"/>
                </a:lnTo>
                <a:close/>
              </a:path>
              <a:path w="15355569" h="254000">
                <a:moveTo>
                  <a:pt x="6556578" y="0"/>
                </a:moveTo>
                <a:lnTo>
                  <a:pt x="6547053" y="0"/>
                </a:lnTo>
                <a:lnTo>
                  <a:pt x="6547053" y="254000"/>
                </a:lnTo>
                <a:lnTo>
                  <a:pt x="6556578" y="254000"/>
                </a:lnTo>
                <a:lnTo>
                  <a:pt x="6556578" y="0"/>
                </a:lnTo>
                <a:close/>
              </a:path>
              <a:path w="15355569" h="254000">
                <a:moveTo>
                  <a:pt x="6882447" y="0"/>
                </a:moveTo>
                <a:lnTo>
                  <a:pt x="6872935" y="0"/>
                </a:lnTo>
                <a:lnTo>
                  <a:pt x="6872935" y="254000"/>
                </a:lnTo>
                <a:lnTo>
                  <a:pt x="6882447" y="254000"/>
                </a:lnTo>
                <a:lnTo>
                  <a:pt x="6882447" y="0"/>
                </a:lnTo>
                <a:close/>
              </a:path>
              <a:path w="15355569" h="254000">
                <a:moveTo>
                  <a:pt x="7208329" y="0"/>
                </a:moveTo>
                <a:lnTo>
                  <a:pt x="7198804" y="0"/>
                </a:lnTo>
                <a:lnTo>
                  <a:pt x="7198804" y="254000"/>
                </a:lnTo>
                <a:lnTo>
                  <a:pt x="7208329" y="254000"/>
                </a:lnTo>
                <a:lnTo>
                  <a:pt x="7208329" y="0"/>
                </a:lnTo>
                <a:close/>
              </a:path>
              <a:path w="15355569" h="254000">
                <a:moveTo>
                  <a:pt x="7534186" y="0"/>
                </a:moveTo>
                <a:lnTo>
                  <a:pt x="7524674" y="0"/>
                </a:lnTo>
                <a:lnTo>
                  <a:pt x="7524674" y="254000"/>
                </a:lnTo>
                <a:lnTo>
                  <a:pt x="7534186" y="254000"/>
                </a:lnTo>
                <a:lnTo>
                  <a:pt x="7534186" y="0"/>
                </a:lnTo>
                <a:close/>
              </a:path>
              <a:path w="15355569" h="254000">
                <a:moveTo>
                  <a:pt x="7860068" y="0"/>
                </a:moveTo>
                <a:lnTo>
                  <a:pt x="7850543" y="0"/>
                </a:lnTo>
                <a:lnTo>
                  <a:pt x="7850543" y="254000"/>
                </a:lnTo>
                <a:lnTo>
                  <a:pt x="7860068" y="254000"/>
                </a:lnTo>
                <a:lnTo>
                  <a:pt x="7860068" y="0"/>
                </a:lnTo>
                <a:close/>
              </a:path>
              <a:path w="15355569" h="254000">
                <a:moveTo>
                  <a:pt x="8185937" y="0"/>
                </a:moveTo>
                <a:lnTo>
                  <a:pt x="8176425" y="0"/>
                </a:lnTo>
                <a:lnTo>
                  <a:pt x="8176425" y="254000"/>
                </a:lnTo>
                <a:lnTo>
                  <a:pt x="8185937" y="254000"/>
                </a:lnTo>
                <a:lnTo>
                  <a:pt x="8185937" y="0"/>
                </a:lnTo>
                <a:close/>
              </a:path>
              <a:path w="15355569" h="254000">
                <a:moveTo>
                  <a:pt x="8511807" y="0"/>
                </a:moveTo>
                <a:lnTo>
                  <a:pt x="8502294" y="0"/>
                </a:lnTo>
                <a:lnTo>
                  <a:pt x="8502294" y="254000"/>
                </a:lnTo>
                <a:lnTo>
                  <a:pt x="8511807" y="254000"/>
                </a:lnTo>
                <a:lnTo>
                  <a:pt x="8511807" y="0"/>
                </a:lnTo>
                <a:close/>
              </a:path>
              <a:path w="15355569" h="254000">
                <a:moveTo>
                  <a:pt x="8837689" y="0"/>
                </a:moveTo>
                <a:lnTo>
                  <a:pt x="8828164" y="0"/>
                </a:lnTo>
                <a:lnTo>
                  <a:pt x="8828164" y="254000"/>
                </a:lnTo>
                <a:lnTo>
                  <a:pt x="8837689" y="254000"/>
                </a:lnTo>
                <a:lnTo>
                  <a:pt x="8837689" y="0"/>
                </a:lnTo>
                <a:close/>
              </a:path>
              <a:path w="15355569" h="254000">
                <a:moveTo>
                  <a:pt x="9163558" y="0"/>
                </a:moveTo>
                <a:lnTo>
                  <a:pt x="9154033" y="0"/>
                </a:lnTo>
                <a:lnTo>
                  <a:pt x="9154033" y="254000"/>
                </a:lnTo>
                <a:lnTo>
                  <a:pt x="9163558" y="254000"/>
                </a:lnTo>
                <a:lnTo>
                  <a:pt x="9163558" y="0"/>
                </a:lnTo>
                <a:close/>
              </a:path>
              <a:path w="15355569" h="254000">
                <a:moveTo>
                  <a:pt x="9489440" y="0"/>
                </a:moveTo>
                <a:lnTo>
                  <a:pt x="9479915" y="0"/>
                </a:lnTo>
                <a:lnTo>
                  <a:pt x="9479915" y="254000"/>
                </a:lnTo>
                <a:lnTo>
                  <a:pt x="9489440" y="254000"/>
                </a:lnTo>
                <a:lnTo>
                  <a:pt x="9489440" y="0"/>
                </a:lnTo>
                <a:close/>
              </a:path>
              <a:path w="15355569" h="254000">
                <a:moveTo>
                  <a:pt x="9815297" y="0"/>
                </a:moveTo>
                <a:lnTo>
                  <a:pt x="9805784" y="0"/>
                </a:lnTo>
                <a:lnTo>
                  <a:pt x="9805784" y="254000"/>
                </a:lnTo>
                <a:lnTo>
                  <a:pt x="9815297" y="254000"/>
                </a:lnTo>
                <a:lnTo>
                  <a:pt x="9815297" y="0"/>
                </a:lnTo>
                <a:close/>
              </a:path>
              <a:path w="15355569" h="254000">
                <a:moveTo>
                  <a:pt x="10141179" y="0"/>
                </a:moveTo>
                <a:lnTo>
                  <a:pt x="10131654" y="0"/>
                </a:lnTo>
                <a:lnTo>
                  <a:pt x="10131654" y="254000"/>
                </a:lnTo>
                <a:lnTo>
                  <a:pt x="10141179" y="254000"/>
                </a:lnTo>
                <a:lnTo>
                  <a:pt x="10141179" y="0"/>
                </a:lnTo>
                <a:close/>
              </a:path>
              <a:path w="15355569" h="254000">
                <a:moveTo>
                  <a:pt x="10467048" y="0"/>
                </a:moveTo>
                <a:lnTo>
                  <a:pt x="10457536" y="0"/>
                </a:lnTo>
                <a:lnTo>
                  <a:pt x="10457536" y="254000"/>
                </a:lnTo>
                <a:lnTo>
                  <a:pt x="10467048" y="254000"/>
                </a:lnTo>
                <a:lnTo>
                  <a:pt x="10467048" y="0"/>
                </a:lnTo>
                <a:close/>
              </a:path>
              <a:path w="15355569" h="254000">
                <a:moveTo>
                  <a:pt x="10792930" y="0"/>
                </a:moveTo>
                <a:lnTo>
                  <a:pt x="10783405" y="0"/>
                </a:lnTo>
                <a:lnTo>
                  <a:pt x="10783405" y="254000"/>
                </a:lnTo>
                <a:lnTo>
                  <a:pt x="10792930" y="254000"/>
                </a:lnTo>
                <a:lnTo>
                  <a:pt x="10792930" y="0"/>
                </a:lnTo>
                <a:close/>
              </a:path>
              <a:path w="15355569" h="254000">
                <a:moveTo>
                  <a:pt x="11118799" y="0"/>
                </a:moveTo>
                <a:lnTo>
                  <a:pt x="11109274" y="0"/>
                </a:lnTo>
                <a:lnTo>
                  <a:pt x="11109274" y="254000"/>
                </a:lnTo>
                <a:lnTo>
                  <a:pt x="11118799" y="254000"/>
                </a:lnTo>
                <a:lnTo>
                  <a:pt x="11118799" y="0"/>
                </a:lnTo>
                <a:close/>
              </a:path>
              <a:path w="15355569" h="254000">
                <a:moveTo>
                  <a:pt x="11444669" y="0"/>
                </a:moveTo>
                <a:lnTo>
                  <a:pt x="11435144" y="0"/>
                </a:lnTo>
                <a:lnTo>
                  <a:pt x="11435144" y="254000"/>
                </a:lnTo>
                <a:lnTo>
                  <a:pt x="11444669" y="254000"/>
                </a:lnTo>
                <a:lnTo>
                  <a:pt x="11444669" y="0"/>
                </a:lnTo>
                <a:close/>
              </a:path>
              <a:path w="15355569" h="254000">
                <a:moveTo>
                  <a:pt x="11770538" y="0"/>
                </a:moveTo>
                <a:lnTo>
                  <a:pt x="11761026" y="0"/>
                </a:lnTo>
                <a:lnTo>
                  <a:pt x="11761026" y="254000"/>
                </a:lnTo>
                <a:lnTo>
                  <a:pt x="11770538" y="254000"/>
                </a:lnTo>
                <a:lnTo>
                  <a:pt x="11770538" y="0"/>
                </a:lnTo>
                <a:close/>
              </a:path>
              <a:path w="15355569" h="254000">
                <a:moveTo>
                  <a:pt x="12096420" y="0"/>
                </a:moveTo>
                <a:lnTo>
                  <a:pt x="12086895" y="0"/>
                </a:lnTo>
                <a:lnTo>
                  <a:pt x="12086895" y="254000"/>
                </a:lnTo>
                <a:lnTo>
                  <a:pt x="12096420" y="254000"/>
                </a:lnTo>
                <a:lnTo>
                  <a:pt x="12096420" y="0"/>
                </a:lnTo>
                <a:close/>
              </a:path>
              <a:path w="15355569" h="254000">
                <a:moveTo>
                  <a:pt x="12422289" y="0"/>
                </a:moveTo>
                <a:lnTo>
                  <a:pt x="12412764" y="0"/>
                </a:lnTo>
                <a:lnTo>
                  <a:pt x="12412764" y="254000"/>
                </a:lnTo>
                <a:lnTo>
                  <a:pt x="12422289" y="254000"/>
                </a:lnTo>
                <a:lnTo>
                  <a:pt x="12422289" y="0"/>
                </a:lnTo>
                <a:close/>
              </a:path>
              <a:path w="15355569" h="254000">
                <a:moveTo>
                  <a:pt x="12748159" y="0"/>
                </a:moveTo>
                <a:lnTo>
                  <a:pt x="12738646" y="0"/>
                </a:lnTo>
                <a:lnTo>
                  <a:pt x="12738646" y="254000"/>
                </a:lnTo>
                <a:lnTo>
                  <a:pt x="12748159" y="254000"/>
                </a:lnTo>
                <a:lnTo>
                  <a:pt x="12748159" y="0"/>
                </a:lnTo>
                <a:close/>
              </a:path>
              <a:path w="15355569" h="254000">
                <a:moveTo>
                  <a:pt x="13074041" y="0"/>
                </a:moveTo>
                <a:lnTo>
                  <a:pt x="13064516" y="0"/>
                </a:lnTo>
                <a:lnTo>
                  <a:pt x="13064516" y="254000"/>
                </a:lnTo>
                <a:lnTo>
                  <a:pt x="13074041" y="254000"/>
                </a:lnTo>
                <a:lnTo>
                  <a:pt x="13074041" y="0"/>
                </a:lnTo>
                <a:close/>
              </a:path>
              <a:path w="15355569" h="254000">
                <a:moveTo>
                  <a:pt x="13399897" y="0"/>
                </a:moveTo>
                <a:lnTo>
                  <a:pt x="13390385" y="0"/>
                </a:lnTo>
                <a:lnTo>
                  <a:pt x="13390385" y="254000"/>
                </a:lnTo>
                <a:lnTo>
                  <a:pt x="13399897" y="254000"/>
                </a:lnTo>
                <a:lnTo>
                  <a:pt x="13399897" y="0"/>
                </a:lnTo>
                <a:close/>
              </a:path>
              <a:path w="15355569" h="254000">
                <a:moveTo>
                  <a:pt x="13725779" y="0"/>
                </a:moveTo>
                <a:lnTo>
                  <a:pt x="13716254" y="0"/>
                </a:lnTo>
                <a:lnTo>
                  <a:pt x="13716254" y="254000"/>
                </a:lnTo>
                <a:lnTo>
                  <a:pt x="13725779" y="254000"/>
                </a:lnTo>
                <a:lnTo>
                  <a:pt x="13725779" y="0"/>
                </a:lnTo>
                <a:close/>
              </a:path>
              <a:path w="15355569" h="254000">
                <a:moveTo>
                  <a:pt x="14051648" y="0"/>
                </a:moveTo>
                <a:lnTo>
                  <a:pt x="14042136" y="0"/>
                </a:lnTo>
                <a:lnTo>
                  <a:pt x="14042136" y="254000"/>
                </a:lnTo>
                <a:lnTo>
                  <a:pt x="14051648" y="254000"/>
                </a:lnTo>
                <a:lnTo>
                  <a:pt x="14051648" y="0"/>
                </a:lnTo>
                <a:close/>
              </a:path>
              <a:path w="15355569" h="254000">
                <a:moveTo>
                  <a:pt x="14377530" y="0"/>
                </a:moveTo>
                <a:lnTo>
                  <a:pt x="14368005" y="0"/>
                </a:lnTo>
                <a:lnTo>
                  <a:pt x="14368005" y="254000"/>
                </a:lnTo>
                <a:lnTo>
                  <a:pt x="14377530" y="254000"/>
                </a:lnTo>
                <a:lnTo>
                  <a:pt x="14377530" y="0"/>
                </a:lnTo>
                <a:close/>
              </a:path>
              <a:path w="15355569" h="254000">
                <a:moveTo>
                  <a:pt x="14703400" y="0"/>
                </a:moveTo>
                <a:lnTo>
                  <a:pt x="14693875" y="0"/>
                </a:lnTo>
                <a:lnTo>
                  <a:pt x="14693875" y="254000"/>
                </a:lnTo>
                <a:lnTo>
                  <a:pt x="14703400" y="254000"/>
                </a:lnTo>
                <a:lnTo>
                  <a:pt x="14703400" y="0"/>
                </a:lnTo>
                <a:close/>
              </a:path>
              <a:path w="15355569" h="254000">
                <a:moveTo>
                  <a:pt x="15029269" y="0"/>
                </a:moveTo>
                <a:lnTo>
                  <a:pt x="15019744" y="0"/>
                </a:lnTo>
                <a:lnTo>
                  <a:pt x="15019744" y="254000"/>
                </a:lnTo>
                <a:lnTo>
                  <a:pt x="15029269" y="254000"/>
                </a:lnTo>
                <a:lnTo>
                  <a:pt x="15029269" y="0"/>
                </a:lnTo>
                <a:close/>
              </a:path>
              <a:path w="15355569" h="254000">
                <a:moveTo>
                  <a:pt x="15355138" y="0"/>
                </a:moveTo>
                <a:lnTo>
                  <a:pt x="15345626" y="0"/>
                </a:lnTo>
                <a:lnTo>
                  <a:pt x="15345626" y="254000"/>
                </a:lnTo>
                <a:lnTo>
                  <a:pt x="15355138" y="254000"/>
                </a:lnTo>
                <a:lnTo>
                  <a:pt x="15355138" y="0"/>
                </a:lnTo>
                <a:close/>
              </a:path>
            </a:pathLst>
          </a:custGeom>
          <a:solidFill>
            <a:srgbClr val="7E8FD4">
              <a:alpha val="5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76299" y="730371"/>
            <a:ext cx="16535400" cy="8826500"/>
          </a:xfrm>
          <a:custGeom>
            <a:avLst/>
            <a:gdLst/>
            <a:ahLst/>
            <a:cxnLst/>
            <a:rect l="l" t="t" r="r" b="b"/>
            <a:pathLst>
              <a:path w="16535400" h="8826500">
                <a:moveTo>
                  <a:pt x="16535399" y="8826255"/>
                </a:moveTo>
                <a:lnTo>
                  <a:pt x="0" y="8826255"/>
                </a:lnTo>
                <a:lnTo>
                  <a:pt x="0" y="0"/>
                </a:lnTo>
                <a:lnTo>
                  <a:pt x="16535399" y="0"/>
                </a:lnTo>
                <a:lnTo>
                  <a:pt x="16535399" y="8826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338" y="0"/>
            <a:ext cx="18278475" cy="10266045"/>
          </a:xfrm>
          <a:custGeom>
            <a:avLst/>
            <a:gdLst/>
            <a:ahLst/>
            <a:cxnLst/>
            <a:rect l="l" t="t" r="r" b="b"/>
            <a:pathLst>
              <a:path w="18278475" h="10266045">
                <a:moveTo>
                  <a:pt x="0" y="0"/>
                </a:moveTo>
                <a:lnTo>
                  <a:pt x="18278471" y="0"/>
                </a:lnTo>
                <a:lnTo>
                  <a:pt x="18278471" y="10265774"/>
                </a:lnTo>
                <a:lnTo>
                  <a:pt x="0" y="10265774"/>
                </a:lnTo>
                <a:lnTo>
                  <a:pt x="0" y="0"/>
                </a:lnTo>
                <a:close/>
              </a:path>
            </a:pathLst>
          </a:custGeom>
          <a:solidFill>
            <a:srgbClr val="F0E9EB">
              <a:alpha val="5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2103" y="1733445"/>
            <a:ext cx="7285990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chemeClr val="tx1"/>
                </a:solidFill>
                <a:latin typeface="Adobe Gothic Std L"/>
                <a:cs typeface="Adobe Gothic Std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5196" y="4211267"/>
            <a:ext cx="14537690" cy="0"/>
          </a:xfrm>
          <a:custGeom>
            <a:avLst/>
            <a:gdLst/>
            <a:ahLst/>
            <a:cxnLst/>
            <a:rect l="l" t="t" r="r" b="b"/>
            <a:pathLst>
              <a:path w="14537690">
                <a:moveTo>
                  <a:pt x="0" y="0"/>
                </a:moveTo>
                <a:lnTo>
                  <a:pt x="14537606" y="0"/>
                </a:lnTo>
              </a:path>
            </a:pathLst>
          </a:custGeom>
          <a:ln w="9524">
            <a:solidFill>
              <a:srgbClr val="7E8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2496" y="4525273"/>
            <a:ext cx="57575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dirty="0" err="1">
                <a:latin typeface="+mj-ea"/>
                <a:ea typeface="+mj-ea"/>
                <a:cs typeface="Adobe Clean Han"/>
              </a:rPr>
              <a:t>신구대</a:t>
            </a:r>
            <a:r>
              <a:rPr lang="ko-KR" altLang="en-US" sz="2400" dirty="0">
                <a:latin typeface="+mj-ea"/>
                <a:ea typeface="+mj-ea"/>
                <a:cs typeface="Adobe Clean Han"/>
              </a:rPr>
              <a:t> 학생들을 위한 자격증 정보</a:t>
            </a:r>
            <a:endParaRPr sz="2400" dirty="0">
              <a:latin typeface="+mj-ea"/>
              <a:ea typeface="+mj-ea"/>
              <a:cs typeface="Adobe Clean H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7230" y="7632818"/>
            <a:ext cx="4195369" cy="906017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lang="ko-KR" altLang="en-US" sz="2100" dirty="0">
                <a:solidFill>
                  <a:srgbClr val="535353"/>
                </a:solidFill>
                <a:latin typeface="+mj-ea"/>
                <a:ea typeface="+mj-ea"/>
                <a:cs typeface="Adobe Clean Han"/>
              </a:rPr>
              <a:t>신구</a:t>
            </a:r>
            <a:r>
              <a:rPr sz="2100" spc="-35" dirty="0">
                <a:solidFill>
                  <a:srgbClr val="535353"/>
                </a:solidFill>
                <a:latin typeface="+mj-ea"/>
                <a:ea typeface="+mj-ea"/>
                <a:cs typeface="Adobe Clean Han"/>
              </a:rPr>
              <a:t> </a:t>
            </a:r>
            <a:r>
              <a:rPr sz="2100" dirty="0" err="1">
                <a:solidFill>
                  <a:srgbClr val="535353"/>
                </a:solidFill>
                <a:latin typeface="+mj-ea"/>
                <a:ea typeface="+mj-ea"/>
                <a:cs typeface="Adobe Clean Han"/>
              </a:rPr>
              <a:t>대학교</a:t>
            </a:r>
            <a:r>
              <a:rPr sz="2100" spc="-30" dirty="0">
                <a:solidFill>
                  <a:srgbClr val="535353"/>
                </a:solidFill>
                <a:latin typeface="+mj-ea"/>
                <a:ea typeface="+mj-ea"/>
                <a:cs typeface="Adobe Clean Han"/>
              </a:rPr>
              <a:t> </a:t>
            </a:r>
            <a:r>
              <a:rPr lang="en-US" sz="2100" spc="-30" dirty="0">
                <a:solidFill>
                  <a:srgbClr val="535353"/>
                </a:solidFill>
                <a:latin typeface="+mj-ea"/>
                <a:ea typeface="+mj-ea"/>
                <a:cs typeface="Adobe Clean Han"/>
              </a:rPr>
              <a:t>AI</a:t>
            </a:r>
            <a:r>
              <a:rPr lang="ko-KR" altLang="en-US" sz="2100" spc="-30" dirty="0">
                <a:solidFill>
                  <a:srgbClr val="535353"/>
                </a:solidFill>
                <a:latin typeface="+mj-ea"/>
                <a:ea typeface="+mj-ea"/>
                <a:cs typeface="Adobe Clean Han"/>
              </a:rPr>
              <a:t>소프트웨어</a:t>
            </a:r>
            <a:r>
              <a:rPr sz="2100" dirty="0" err="1">
                <a:solidFill>
                  <a:srgbClr val="535353"/>
                </a:solidFill>
                <a:latin typeface="+mj-ea"/>
                <a:ea typeface="+mj-ea"/>
                <a:cs typeface="Adobe Clean Han"/>
              </a:rPr>
              <a:t>학과</a:t>
            </a:r>
            <a:r>
              <a:rPr sz="2100" spc="-35" dirty="0">
                <a:solidFill>
                  <a:srgbClr val="535353"/>
                </a:solidFill>
                <a:latin typeface="+mj-ea"/>
                <a:ea typeface="+mj-ea"/>
                <a:cs typeface="Adobe Clean Han"/>
              </a:rPr>
              <a:t> </a:t>
            </a:r>
            <a:r>
              <a:rPr lang="en-US" sz="2100" spc="-35" dirty="0">
                <a:solidFill>
                  <a:srgbClr val="535353"/>
                </a:solidFill>
                <a:latin typeface="+mj-ea"/>
                <a:ea typeface="+mj-ea"/>
                <a:cs typeface="Adobe Clean Han"/>
              </a:rPr>
              <a:t>4</a:t>
            </a:r>
            <a:r>
              <a:rPr lang="ko-KR" altLang="en-US" sz="2100" spc="-35" dirty="0">
                <a:solidFill>
                  <a:srgbClr val="535353"/>
                </a:solidFill>
                <a:latin typeface="+mj-ea"/>
                <a:ea typeface="+mj-ea"/>
                <a:cs typeface="Adobe Clean Han"/>
              </a:rPr>
              <a:t>조</a:t>
            </a:r>
            <a:endParaRPr lang="en-US" altLang="ko-KR" sz="2100" spc="-35" dirty="0">
              <a:solidFill>
                <a:srgbClr val="535353"/>
              </a:solidFill>
              <a:latin typeface="+mj-ea"/>
              <a:ea typeface="+mj-ea"/>
              <a:cs typeface="Adobe Clean H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lang="ko-KR" altLang="en-US" sz="1750" spc="-35" dirty="0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변성훈</a:t>
            </a:r>
            <a:r>
              <a:rPr sz="1750" spc="-95" dirty="0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 </a:t>
            </a:r>
            <a:r>
              <a:rPr sz="1750" spc="265" dirty="0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|</a:t>
            </a:r>
            <a:r>
              <a:rPr sz="1750" spc="-95" dirty="0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 </a:t>
            </a:r>
            <a:r>
              <a:rPr lang="ko-KR" altLang="en-US" sz="1750" spc="-35" dirty="0" err="1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장준석</a:t>
            </a:r>
            <a:r>
              <a:rPr sz="1750" spc="-95" dirty="0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 </a:t>
            </a:r>
            <a:r>
              <a:rPr sz="1750" spc="265" dirty="0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|</a:t>
            </a:r>
            <a:r>
              <a:rPr sz="1750" spc="-90" dirty="0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 </a:t>
            </a:r>
            <a:r>
              <a:rPr lang="ko-KR" altLang="en-US" sz="1750" spc="-35" dirty="0" err="1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정수호</a:t>
            </a:r>
            <a:r>
              <a:rPr sz="1750" spc="-95" dirty="0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 </a:t>
            </a:r>
            <a:r>
              <a:rPr sz="1750" spc="265" dirty="0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|</a:t>
            </a:r>
            <a:r>
              <a:rPr sz="1750" spc="-95" dirty="0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 </a:t>
            </a:r>
            <a:r>
              <a:rPr lang="ko-KR" altLang="en-US" sz="1750" spc="-25" dirty="0" err="1">
                <a:solidFill>
                  <a:srgbClr val="535353"/>
                </a:solidFill>
                <a:latin typeface="+mj-ea"/>
                <a:ea typeface="+mj-ea"/>
                <a:cs typeface="Malgun Gothic"/>
              </a:rPr>
              <a:t>장하랑</a:t>
            </a:r>
            <a:endParaRPr sz="1750" dirty="0">
              <a:latin typeface="+mj-ea"/>
              <a:ea typeface="+mj-ea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1603" y="1986391"/>
            <a:ext cx="8230234" cy="196468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lang="ko-KR" altLang="en-US" sz="3000" spc="345" dirty="0" err="1">
                <a:latin typeface="+mj-ea"/>
                <a:cs typeface="Dotum"/>
              </a:rPr>
              <a:t>신구자격증</a:t>
            </a:r>
            <a:endParaRPr sz="3000" dirty="0">
              <a:latin typeface="+mj-ea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8700" b="0" dirty="0">
                <a:solidFill>
                  <a:srgbClr val="7E8FD4"/>
                </a:solidFill>
                <a:latin typeface="Dotum"/>
                <a:cs typeface="Dotum"/>
              </a:rPr>
              <a:t>팀</a:t>
            </a:r>
            <a:r>
              <a:rPr sz="8700" b="0" spc="-495" dirty="0">
                <a:solidFill>
                  <a:srgbClr val="7E8FD4"/>
                </a:solidFill>
                <a:latin typeface="Dotum"/>
                <a:cs typeface="Dotum"/>
              </a:rPr>
              <a:t> </a:t>
            </a:r>
            <a:r>
              <a:rPr sz="8700" b="0" spc="-185" dirty="0">
                <a:solidFill>
                  <a:srgbClr val="7E8FD4"/>
                </a:solidFill>
                <a:latin typeface="Dotum"/>
                <a:cs typeface="Dotum"/>
              </a:rPr>
              <a:t>프로젝트</a:t>
            </a:r>
            <a:r>
              <a:rPr sz="8700" b="0" spc="-730" dirty="0">
                <a:solidFill>
                  <a:srgbClr val="7E8FD4"/>
                </a:solidFill>
                <a:latin typeface="Dotum"/>
                <a:cs typeface="Dotum"/>
              </a:rPr>
              <a:t> </a:t>
            </a:r>
            <a:r>
              <a:rPr sz="8700" b="0" spc="-40" dirty="0">
                <a:latin typeface="Dotum"/>
                <a:cs typeface="Dotum"/>
              </a:rPr>
              <a:t>발표</a:t>
            </a:r>
            <a:endParaRPr sz="87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5195" y="4211267"/>
            <a:ext cx="26278291" cy="0"/>
          </a:xfrm>
          <a:custGeom>
            <a:avLst/>
            <a:gdLst/>
            <a:ahLst/>
            <a:cxnLst/>
            <a:rect l="l" t="t" r="r" b="b"/>
            <a:pathLst>
              <a:path w="14537690">
                <a:moveTo>
                  <a:pt x="0" y="0"/>
                </a:moveTo>
                <a:lnTo>
                  <a:pt x="14537606" y="0"/>
                </a:lnTo>
              </a:path>
            </a:pathLst>
          </a:custGeom>
          <a:ln w="9524">
            <a:solidFill>
              <a:srgbClr val="7E8FD4"/>
            </a:solidFill>
          </a:ln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603" y="2599621"/>
            <a:ext cx="13428397" cy="1351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00" spc="994" dirty="0">
                <a:solidFill>
                  <a:srgbClr val="7E8FD4"/>
                </a:solidFill>
                <a:latin typeface="+mj-ea"/>
                <a:ea typeface="+mj-ea"/>
                <a:cs typeface="Dotum"/>
              </a:rPr>
              <a:t>THANK</a:t>
            </a:r>
            <a:r>
              <a:rPr sz="8700" spc="-350" dirty="0">
                <a:solidFill>
                  <a:srgbClr val="7E8FD4"/>
                </a:solidFill>
                <a:latin typeface="+mj-ea"/>
                <a:ea typeface="+mj-ea"/>
                <a:cs typeface="Dotum"/>
              </a:rPr>
              <a:t> </a:t>
            </a:r>
            <a:r>
              <a:rPr sz="8700" spc="1130" dirty="0">
                <a:solidFill>
                  <a:srgbClr val="7E8FD4"/>
                </a:solidFill>
                <a:latin typeface="+mj-ea"/>
                <a:ea typeface="+mj-ea"/>
                <a:cs typeface="Dotum"/>
              </a:rPr>
              <a:t>YOU</a:t>
            </a:r>
            <a:endParaRPr sz="8700">
              <a:latin typeface="+mj-ea"/>
              <a:ea typeface="+mj-ea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46" y="4516446"/>
            <a:ext cx="527647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5" dirty="0">
                <a:solidFill>
                  <a:srgbClr val="535353"/>
                </a:solidFill>
                <a:latin typeface="+mj-ea"/>
                <a:ea typeface="+mj-ea"/>
                <a:cs typeface="Adobe Clean Han"/>
              </a:rPr>
              <a:t>감사합니다</a:t>
            </a:r>
            <a:endParaRPr sz="2600" dirty="0">
              <a:latin typeface="+mj-ea"/>
              <a:ea typeface="+mj-ea"/>
              <a:cs typeface="Adobe Clean H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48899"/>
              </p:ext>
            </p:extLst>
          </p:nvPr>
        </p:nvGraphicFramePr>
        <p:xfrm>
          <a:off x="1875196" y="1887106"/>
          <a:ext cx="14537052" cy="540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4925">
                <a:tc>
                  <a:txBody>
                    <a:bodyPr/>
                    <a:lstStyle/>
                    <a:p>
                      <a:pPr marL="139065">
                        <a:lnSpc>
                          <a:spcPts val="8140"/>
                        </a:lnSpc>
                      </a:pPr>
                      <a:r>
                        <a:rPr sz="11100" b="0" baseline="2627" dirty="0" err="1">
                          <a:latin typeface="Adobe Gothic Std L"/>
                          <a:cs typeface="Adobe Gothic Std L"/>
                        </a:rPr>
                        <a:t>목차</a:t>
                      </a:r>
                      <a:r>
                        <a:rPr sz="11100" b="0" spc="-839" baseline="2627" dirty="0">
                          <a:latin typeface="Adobe Gothic Std L"/>
                          <a:cs typeface="Adobe Gothic Std L"/>
                        </a:rPr>
                        <a:t> </a:t>
                      </a:r>
                      <a:endParaRPr sz="3000" dirty="0">
                        <a:latin typeface="Adobe Gothic Std L"/>
                        <a:cs typeface="Adobe Gothic Std L"/>
                      </a:endParaRPr>
                    </a:p>
                  </a:txBody>
                  <a:tcPr marL="0" marR="0" marT="0" marB="0">
                    <a:lnB w="9525">
                      <a:solidFill>
                        <a:srgbClr val="7E8F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7E8F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0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 marR="443865" algn="r">
                        <a:lnSpc>
                          <a:spcPct val="100000"/>
                        </a:lnSpc>
                      </a:pPr>
                      <a:r>
                        <a:rPr sz="3600" b="0" spc="-25" dirty="0">
                          <a:solidFill>
                            <a:srgbClr val="7E8FD4"/>
                          </a:solidFill>
                          <a:latin typeface="Adobe Gothic Std L"/>
                          <a:cs typeface="Adobe Gothic Std L"/>
                        </a:rPr>
                        <a:t>01</a:t>
                      </a:r>
                      <a:endParaRPr sz="3600" dirty="0">
                        <a:latin typeface="Adobe Gothic Std L"/>
                        <a:cs typeface="Adobe Gothic Std L"/>
                      </a:endParaRPr>
                    </a:p>
                  </a:txBody>
                  <a:tcPr marL="0" marR="0" marT="248285" marB="0">
                    <a:lnT w="9525">
                      <a:solidFill>
                        <a:srgbClr val="7E8F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endParaRPr sz="3600" dirty="0">
                        <a:latin typeface="LG Smart UI Bold" panose="020B0800000101010101" pitchFamily="50" charset="-127"/>
                        <a:ea typeface="LG Smart UI Bold" panose="020B0800000101010101" pitchFamily="50" charset="-127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lang="ko-KR" altLang="en-US" sz="360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개발 동기</a:t>
                      </a:r>
                      <a:endParaRPr sz="3600" dirty="0">
                        <a:latin typeface="LG Smart UI Bold" panose="020B0800000101010101" pitchFamily="50" charset="-127"/>
                        <a:ea typeface="LG Smart UI Bold" panose="020B0800000101010101" pitchFamily="50" charset="-127"/>
                        <a:cs typeface="Adobe Clean Han"/>
                      </a:endParaRPr>
                    </a:p>
                  </a:txBody>
                  <a:tcPr marL="0" marR="0" marT="267335" marB="0">
                    <a:lnT w="9525">
                      <a:solidFill>
                        <a:srgbClr val="7E8F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R="184150" algn="r">
                        <a:lnSpc>
                          <a:spcPct val="100000"/>
                        </a:lnSpc>
                      </a:pPr>
                      <a:r>
                        <a:rPr sz="3600" b="0" spc="265" dirty="0">
                          <a:solidFill>
                            <a:srgbClr val="7E8FD4"/>
                          </a:solidFill>
                          <a:latin typeface="Adobe Gothic Std L"/>
                          <a:cs typeface="Adobe Gothic Std L"/>
                        </a:rPr>
                        <a:t>05</a:t>
                      </a:r>
                      <a:endParaRPr sz="3600">
                        <a:latin typeface="Adobe Gothic Std L"/>
                        <a:cs typeface="Adobe Gothic Std L"/>
                      </a:endParaRPr>
                    </a:p>
                  </a:txBody>
                  <a:tcPr marL="0" marR="0" marT="248285" marB="0">
                    <a:lnT w="9525">
                      <a:solidFill>
                        <a:srgbClr val="7E8F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endParaRPr sz="3600" dirty="0">
                        <a:latin typeface="LG Smart UI Bold" panose="020B0800000101010101" pitchFamily="50" charset="-127"/>
                        <a:ea typeface="LG Smart UI Bold" panose="020B0800000101010101" pitchFamily="50" charset="-127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lang="ko-KR" altLang="en-US" sz="360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기대효과</a:t>
                      </a:r>
                      <a:endParaRPr sz="3600" dirty="0">
                        <a:latin typeface="LG Smart UI Bold" panose="020B0800000101010101" pitchFamily="50" charset="-127"/>
                        <a:ea typeface="LG Smart UI Bold" panose="020B0800000101010101" pitchFamily="50" charset="-127"/>
                        <a:cs typeface="Adobe Clean Han"/>
                      </a:endParaRPr>
                    </a:p>
                  </a:txBody>
                  <a:tcPr marL="0" marR="0" marT="267335" marB="0">
                    <a:lnT w="9525">
                      <a:solidFill>
                        <a:srgbClr val="7E8F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R="351155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3600" b="0" spc="235" dirty="0">
                          <a:solidFill>
                            <a:srgbClr val="7E8FD4"/>
                          </a:solidFill>
                          <a:latin typeface="Adobe Gothic Std L"/>
                          <a:cs typeface="Adobe Gothic Std L"/>
                        </a:rPr>
                        <a:t>02</a:t>
                      </a:r>
                      <a:endParaRPr sz="3600">
                        <a:latin typeface="Adobe Gothic Std L"/>
                        <a:cs typeface="Adobe Gothic Std L"/>
                      </a:endParaRPr>
                    </a:p>
                  </a:txBody>
                  <a:tcPr marL="0" marR="0" marT="1479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360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팀</a:t>
                      </a:r>
                      <a:r>
                        <a:rPr sz="3600" spc="6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 </a:t>
                      </a:r>
                      <a:r>
                        <a:rPr sz="360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구성</a:t>
                      </a:r>
                      <a:r>
                        <a:rPr sz="3600" spc="6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 </a:t>
                      </a:r>
                      <a:r>
                        <a:rPr sz="360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및</a:t>
                      </a:r>
                      <a:r>
                        <a:rPr sz="3600" spc="6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 </a:t>
                      </a:r>
                      <a:r>
                        <a:rPr sz="3600" spc="-25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역할</a:t>
                      </a:r>
                      <a:endParaRPr sz="3600" dirty="0">
                        <a:latin typeface="LG Smart UI Bold" panose="020B0800000101010101" pitchFamily="50" charset="-127"/>
                        <a:ea typeface="LG Smart UI Bold" panose="020B0800000101010101" pitchFamily="50" charset="-127"/>
                        <a:cs typeface="Adobe Clean Han"/>
                      </a:endParaRPr>
                    </a:p>
                  </a:txBody>
                  <a:tcPr marL="0" marR="0" marT="1670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3600" b="0" spc="254" dirty="0">
                          <a:solidFill>
                            <a:srgbClr val="7E8FD4"/>
                          </a:solidFill>
                          <a:latin typeface="Adobe Gothic Std L"/>
                          <a:cs typeface="Adobe Gothic Std L"/>
                        </a:rPr>
                        <a:t>06</a:t>
                      </a:r>
                      <a:endParaRPr sz="3600">
                        <a:latin typeface="Adobe Gothic Std L"/>
                        <a:cs typeface="Adobe Gothic Std L"/>
                      </a:endParaRPr>
                    </a:p>
                  </a:txBody>
                  <a:tcPr marL="0" marR="0" marT="1479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lang="ko-KR" altLang="en-US" sz="3600" spc="-2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최종 결과물 </a:t>
                      </a:r>
                      <a:endParaRPr sz="3600" dirty="0">
                        <a:latin typeface="LG Smart UI Bold" panose="020B0800000101010101" pitchFamily="50" charset="-127"/>
                        <a:ea typeface="LG Smart UI Bold" panose="020B0800000101010101" pitchFamily="50" charset="-127"/>
                        <a:cs typeface="Adobe Clean Han"/>
                      </a:endParaRPr>
                    </a:p>
                  </a:txBody>
                  <a:tcPr marL="0" marR="0" marT="16700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3600" b="0" spc="265" dirty="0">
                          <a:solidFill>
                            <a:srgbClr val="7E8FD4"/>
                          </a:solidFill>
                          <a:latin typeface="Adobe Gothic Std L"/>
                          <a:cs typeface="Adobe Gothic Std L"/>
                        </a:rPr>
                        <a:t>03</a:t>
                      </a:r>
                      <a:endParaRPr sz="3600">
                        <a:latin typeface="Adobe Gothic Std L"/>
                        <a:cs typeface="Adobe Gothic Std L"/>
                      </a:endParaRPr>
                    </a:p>
                  </a:txBody>
                  <a:tcPr marL="0" marR="0" marT="1479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lang="ko-KR" altLang="en-US" sz="360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개발과정</a:t>
                      </a:r>
                      <a:endParaRPr sz="3600" dirty="0">
                        <a:latin typeface="LG Smart UI Bold" panose="020B0800000101010101" pitchFamily="50" charset="-127"/>
                        <a:ea typeface="LG Smart UI Bold" panose="020B0800000101010101" pitchFamily="50" charset="-127"/>
                        <a:cs typeface="Adobe Clean Han"/>
                      </a:endParaRPr>
                    </a:p>
                  </a:txBody>
                  <a:tcPr marL="0" marR="0" marT="1670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1479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16700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3600" b="0" spc="290" dirty="0">
                          <a:solidFill>
                            <a:srgbClr val="7E8FD4"/>
                          </a:solidFill>
                          <a:latin typeface="Adobe Gothic Std L"/>
                          <a:cs typeface="Adobe Gothic Std L"/>
                        </a:rPr>
                        <a:t>04</a:t>
                      </a:r>
                      <a:endParaRPr sz="3600">
                        <a:latin typeface="Adobe Gothic Std L"/>
                        <a:cs typeface="Adobe Gothic Std L"/>
                      </a:endParaRPr>
                    </a:p>
                  </a:txBody>
                  <a:tcPr marL="0" marR="0" marT="1479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lang="ko-KR" altLang="en-US" sz="3600" spc="-2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  <a:cs typeface="Adobe Clean Han"/>
                        </a:rPr>
                        <a:t>핵심 기능 </a:t>
                      </a:r>
                      <a:endParaRPr sz="3600" dirty="0">
                        <a:latin typeface="LG Smart UI Bold" panose="020B0800000101010101" pitchFamily="50" charset="-127"/>
                        <a:ea typeface="LG Smart UI Bold" panose="020B0800000101010101" pitchFamily="50" charset="-127"/>
                        <a:cs typeface="Adobe Clean Han"/>
                      </a:endParaRPr>
                    </a:p>
                  </a:txBody>
                  <a:tcPr marL="0" marR="0" marT="1670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1479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16700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2103" y="1733445"/>
            <a:ext cx="7223759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7E8FD4"/>
                </a:solidFill>
                <a:latin typeface="+mj-ea"/>
                <a:cs typeface="Dotum"/>
              </a:rPr>
              <a:t>01</a:t>
            </a:r>
            <a:r>
              <a:rPr b="0" spc="-125" dirty="0">
                <a:solidFill>
                  <a:srgbClr val="7E8FD4"/>
                </a:solidFill>
                <a:latin typeface="+mj-ea"/>
                <a:cs typeface="Dotum"/>
              </a:rPr>
              <a:t> </a:t>
            </a:r>
            <a:r>
              <a:rPr lang="ko-KR" altLang="en-US" spc="-105" dirty="0">
                <a:latin typeface="+mj-ea"/>
                <a:cs typeface="Dotum"/>
              </a:rPr>
              <a:t>개발 동기</a:t>
            </a:r>
            <a:endParaRPr b="0" spc="-100" dirty="0">
              <a:latin typeface="+mj-ea"/>
              <a:cs typeface="Dot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5196" y="3192092"/>
            <a:ext cx="14537690" cy="0"/>
          </a:xfrm>
          <a:custGeom>
            <a:avLst/>
            <a:gdLst/>
            <a:ahLst/>
            <a:cxnLst/>
            <a:rect l="l" t="t" r="r" b="b"/>
            <a:pathLst>
              <a:path w="14537690">
                <a:moveTo>
                  <a:pt x="0" y="0"/>
                </a:moveTo>
                <a:lnTo>
                  <a:pt x="14537606" y="0"/>
                </a:lnTo>
              </a:path>
            </a:pathLst>
          </a:custGeom>
          <a:ln w="9524">
            <a:solidFill>
              <a:srgbClr val="7E8FD4"/>
            </a:solidFill>
          </a:ln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22" y="3561252"/>
            <a:ext cx="10722178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3744" y="3763308"/>
            <a:ext cx="3418204" cy="4962525"/>
          </a:xfrm>
          <a:custGeom>
            <a:avLst/>
            <a:gdLst/>
            <a:ahLst/>
            <a:cxnLst/>
            <a:rect l="l" t="t" r="r" b="b"/>
            <a:pathLst>
              <a:path w="3418204" h="4962525">
                <a:moveTo>
                  <a:pt x="3274828" y="4962524"/>
                </a:moveTo>
                <a:lnTo>
                  <a:pt x="142874" y="4962524"/>
                </a:lnTo>
                <a:lnTo>
                  <a:pt x="114871" y="4959754"/>
                </a:lnTo>
                <a:lnTo>
                  <a:pt x="63607" y="4938520"/>
                </a:lnTo>
                <a:lnTo>
                  <a:pt x="24004" y="4898917"/>
                </a:lnTo>
                <a:lnTo>
                  <a:pt x="2770" y="4847653"/>
                </a:lnTo>
                <a:lnTo>
                  <a:pt x="0" y="4819650"/>
                </a:lnTo>
                <a:lnTo>
                  <a:pt x="0" y="142874"/>
                </a:lnTo>
                <a:lnTo>
                  <a:pt x="10875" y="88199"/>
                </a:lnTo>
                <a:lnTo>
                  <a:pt x="41847" y="41847"/>
                </a:lnTo>
                <a:lnTo>
                  <a:pt x="88199" y="10875"/>
                </a:lnTo>
                <a:lnTo>
                  <a:pt x="142874" y="0"/>
                </a:lnTo>
                <a:lnTo>
                  <a:pt x="3274828" y="0"/>
                </a:lnTo>
                <a:lnTo>
                  <a:pt x="3329504" y="10875"/>
                </a:lnTo>
                <a:lnTo>
                  <a:pt x="3375856" y="41847"/>
                </a:lnTo>
                <a:lnTo>
                  <a:pt x="3406827" y="88199"/>
                </a:lnTo>
                <a:lnTo>
                  <a:pt x="3417703" y="142874"/>
                </a:lnTo>
                <a:lnTo>
                  <a:pt x="3417703" y="4819650"/>
                </a:lnTo>
                <a:lnTo>
                  <a:pt x="3406827" y="4874325"/>
                </a:lnTo>
                <a:lnTo>
                  <a:pt x="3375856" y="4920677"/>
                </a:lnTo>
                <a:lnTo>
                  <a:pt x="3329504" y="4951649"/>
                </a:lnTo>
                <a:lnTo>
                  <a:pt x="3274828" y="4962524"/>
                </a:lnTo>
                <a:close/>
              </a:path>
            </a:pathLst>
          </a:custGeom>
          <a:solidFill>
            <a:srgbClr val="F0E9EB"/>
          </a:solid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05143" y="3763308"/>
            <a:ext cx="3418204" cy="4962525"/>
          </a:xfrm>
          <a:custGeom>
            <a:avLst/>
            <a:gdLst/>
            <a:ahLst/>
            <a:cxnLst/>
            <a:rect l="l" t="t" r="r" b="b"/>
            <a:pathLst>
              <a:path w="3418204" h="4962525">
                <a:moveTo>
                  <a:pt x="3274828" y="4962524"/>
                </a:moveTo>
                <a:lnTo>
                  <a:pt x="142874" y="4962524"/>
                </a:lnTo>
                <a:lnTo>
                  <a:pt x="114871" y="4959754"/>
                </a:lnTo>
                <a:lnTo>
                  <a:pt x="63607" y="4938520"/>
                </a:lnTo>
                <a:lnTo>
                  <a:pt x="24004" y="4898917"/>
                </a:lnTo>
                <a:lnTo>
                  <a:pt x="2770" y="4847653"/>
                </a:lnTo>
                <a:lnTo>
                  <a:pt x="0" y="4819650"/>
                </a:lnTo>
                <a:lnTo>
                  <a:pt x="0" y="142874"/>
                </a:lnTo>
                <a:lnTo>
                  <a:pt x="10875" y="88199"/>
                </a:lnTo>
                <a:lnTo>
                  <a:pt x="41847" y="41847"/>
                </a:lnTo>
                <a:lnTo>
                  <a:pt x="88199" y="10875"/>
                </a:lnTo>
                <a:lnTo>
                  <a:pt x="142874" y="0"/>
                </a:lnTo>
                <a:lnTo>
                  <a:pt x="3274828" y="0"/>
                </a:lnTo>
                <a:lnTo>
                  <a:pt x="3329503" y="10875"/>
                </a:lnTo>
                <a:lnTo>
                  <a:pt x="3375856" y="41847"/>
                </a:lnTo>
                <a:lnTo>
                  <a:pt x="3406827" y="88199"/>
                </a:lnTo>
                <a:lnTo>
                  <a:pt x="3417703" y="142874"/>
                </a:lnTo>
                <a:lnTo>
                  <a:pt x="3417703" y="4819650"/>
                </a:lnTo>
                <a:lnTo>
                  <a:pt x="3406827" y="4874325"/>
                </a:lnTo>
                <a:lnTo>
                  <a:pt x="3375856" y="4920677"/>
                </a:lnTo>
                <a:lnTo>
                  <a:pt x="3329503" y="4951649"/>
                </a:lnTo>
                <a:lnTo>
                  <a:pt x="3274828" y="4962524"/>
                </a:lnTo>
                <a:close/>
              </a:path>
            </a:pathLst>
          </a:custGeom>
          <a:solidFill>
            <a:srgbClr val="F0E9EB"/>
          </a:solid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4771" y="3763308"/>
            <a:ext cx="3418204" cy="4962525"/>
          </a:xfrm>
          <a:custGeom>
            <a:avLst/>
            <a:gdLst/>
            <a:ahLst/>
            <a:cxnLst/>
            <a:rect l="l" t="t" r="r" b="b"/>
            <a:pathLst>
              <a:path w="3418204" h="4962525">
                <a:moveTo>
                  <a:pt x="3274828" y="4962524"/>
                </a:moveTo>
                <a:lnTo>
                  <a:pt x="142874" y="4962524"/>
                </a:lnTo>
                <a:lnTo>
                  <a:pt x="114871" y="4959754"/>
                </a:lnTo>
                <a:lnTo>
                  <a:pt x="63607" y="4938520"/>
                </a:lnTo>
                <a:lnTo>
                  <a:pt x="24004" y="4898917"/>
                </a:lnTo>
                <a:lnTo>
                  <a:pt x="2770" y="4847653"/>
                </a:lnTo>
                <a:lnTo>
                  <a:pt x="0" y="4819650"/>
                </a:lnTo>
                <a:lnTo>
                  <a:pt x="0" y="142874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3274828" y="0"/>
                </a:lnTo>
                <a:lnTo>
                  <a:pt x="3329504" y="10875"/>
                </a:lnTo>
                <a:lnTo>
                  <a:pt x="3375855" y="41847"/>
                </a:lnTo>
                <a:lnTo>
                  <a:pt x="3406827" y="88199"/>
                </a:lnTo>
                <a:lnTo>
                  <a:pt x="3417703" y="142874"/>
                </a:lnTo>
                <a:lnTo>
                  <a:pt x="3417703" y="4819650"/>
                </a:lnTo>
                <a:lnTo>
                  <a:pt x="3406827" y="4874325"/>
                </a:lnTo>
                <a:lnTo>
                  <a:pt x="3375855" y="4920677"/>
                </a:lnTo>
                <a:lnTo>
                  <a:pt x="3329504" y="4951649"/>
                </a:lnTo>
                <a:lnTo>
                  <a:pt x="3274828" y="4962524"/>
                </a:lnTo>
                <a:close/>
              </a:path>
            </a:pathLst>
          </a:custGeom>
          <a:solidFill>
            <a:srgbClr val="F0E9EB"/>
          </a:solid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64399" y="3763308"/>
            <a:ext cx="3418204" cy="4962525"/>
          </a:xfrm>
          <a:custGeom>
            <a:avLst/>
            <a:gdLst/>
            <a:ahLst/>
            <a:cxnLst/>
            <a:rect l="l" t="t" r="r" b="b"/>
            <a:pathLst>
              <a:path w="3418205" h="4962525">
                <a:moveTo>
                  <a:pt x="3274827" y="4962524"/>
                </a:moveTo>
                <a:lnTo>
                  <a:pt x="142874" y="4962524"/>
                </a:lnTo>
                <a:lnTo>
                  <a:pt x="114871" y="4959754"/>
                </a:lnTo>
                <a:lnTo>
                  <a:pt x="63607" y="4938520"/>
                </a:lnTo>
                <a:lnTo>
                  <a:pt x="24004" y="4898917"/>
                </a:lnTo>
                <a:lnTo>
                  <a:pt x="2770" y="4847653"/>
                </a:lnTo>
                <a:lnTo>
                  <a:pt x="0" y="4819650"/>
                </a:lnTo>
                <a:lnTo>
                  <a:pt x="0" y="142874"/>
                </a:lnTo>
                <a:lnTo>
                  <a:pt x="10875" y="88199"/>
                </a:lnTo>
                <a:lnTo>
                  <a:pt x="41847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3274827" y="0"/>
                </a:lnTo>
                <a:lnTo>
                  <a:pt x="3329503" y="10875"/>
                </a:lnTo>
                <a:lnTo>
                  <a:pt x="3375856" y="41847"/>
                </a:lnTo>
                <a:lnTo>
                  <a:pt x="3406827" y="88199"/>
                </a:lnTo>
                <a:lnTo>
                  <a:pt x="3417702" y="142874"/>
                </a:lnTo>
                <a:lnTo>
                  <a:pt x="3417702" y="4819650"/>
                </a:lnTo>
                <a:lnTo>
                  <a:pt x="3406827" y="4874325"/>
                </a:lnTo>
                <a:lnTo>
                  <a:pt x="3375856" y="4920677"/>
                </a:lnTo>
                <a:lnTo>
                  <a:pt x="3329503" y="4951649"/>
                </a:lnTo>
                <a:lnTo>
                  <a:pt x="3274827" y="4962524"/>
                </a:lnTo>
                <a:close/>
              </a:path>
            </a:pathLst>
          </a:custGeom>
          <a:solidFill>
            <a:srgbClr val="F0E9EB"/>
          </a:solid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5196" y="3192092"/>
            <a:ext cx="14537690" cy="0"/>
          </a:xfrm>
          <a:custGeom>
            <a:avLst/>
            <a:gdLst/>
            <a:ahLst/>
            <a:cxnLst/>
            <a:rect l="l" t="t" r="r" b="b"/>
            <a:pathLst>
              <a:path w="14537690">
                <a:moveTo>
                  <a:pt x="0" y="0"/>
                </a:moveTo>
                <a:lnTo>
                  <a:pt x="14537606" y="0"/>
                </a:lnTo>
              </a:path>
            </a:pathLst>
          </a:custGeom>
          <a:ln w="9524">
            <a:solidFill>
              <a:srgbClr val="7E8FD4"/>
            </a:solidFill>
          </a:ln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02103" y="1780803"/>
            <a:ext cx="1131633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100" b="0" spc="802" baseline="2627" dirty="0">
                <a:solidFill>
                  <a:srgbClr val="7E8FD4"/>
                </a:solidFill>
                <a:latin typeface="+mj-ea"/>
                <a:cs typeface="Dotum"/>
              </a:rPr>
              <a:t>02</a:t>
            </a:r>
            <a:r>
              <a:rPr sz="11100" b="0" spc="-1814" baseline="2627" dirty="0">
                <a:solidFill>
                  <a:srgbClr val="7E8FD4"/>
                </a:solidFill>
                <a:latin typeface="+mj-ea"/>
                <a:cs typeface="Dotum"/>
              </a:rPr>
              <a:t> </a:t>
            </a:r>
            <a:r>
              <a:rPr sz="11100" b="0" baseline="2627" dirty="0">
                <a:latin typeface="+mj-ea"/>
                <a:cs typeface="Dotum"/>
              </a:rPr>
              <a:t>팀</a:t>
            </a:r>
            <a:r>
              <a:rPr sz="11100" b="0" spc="-877" baseline="2627" dirty="0">
                <a:latin typeface="+mj-ea"/>
                <a:cs typeface="Dotum"/>
              </a:rPr>
              <a:t> </a:t>
            </a:r>
            <a:r>
              <a:rPr sz="11100" b="0" baseline="2627" dirty="0">
                <a:latin typeface="+mj-ea"/>
                <a:cs typeface="Dotum"/>
              </a:rPr>
              <a:t>구성</a:t>
            </a:r>
            <a:r>
              <a:rPr sz="11100" b="0" spc="-622" baseline="2627" dirty="0">
                <a:latin typeface="+mj-ea"/>
                <a:cs typeface="Dotum"/>
              </a:rPr>
              <a:t> </a:t>
            </a:r>
            <a:r>
              <a:rPr sz="11100" b="0" baseline="2627" dirty="0">
                <a:latin typeface="+mj-ea"/>
                <a:cs typeface="Dotum"/>
              </a:rPr>
              <a:t>및</a:t>
            </a:r>
            <a:r>
              <a:rPr sz="11100" b="0" spc="-630" baseline="2627" dirty="0">
                <a:latin typeface="+mj-ea"/>
                <a:cs typeface="Dotum"/>
              </a:rPr>
              <a:t> </a:t>
            </a:r>
            <a:r>
              <a:rPr sz="11100" b="0" spc="-127" baseline="2627" dirty="0">
                <a:latin typeface="+mj-ea"/>
                <a:cs typeface="Dotum"/>
              </a:rPr>
              <a:t>역할</a:t>
            </a:r>
            <a:r>
              <a:rPr sz="11100" b="0" spc="-1080" baseline="2627" dirty="0">
                <a:latin typeface="+mj-ea"/>
                <a:cs typeface="Dotum"/>
              </a:rPr>
              <a:t> </a:t>
            </a:r>
            <a:r>
              <a:rPr sz="3000" b="0" spc="425" dirty="0">
                <a:solidFill>
                  <a:srgbClr val="535353"/>
                </a:solidFill>
                <a:latin typeface="+mj-ea"/>
                <a:cs typeface="Dotum"/>
              </a:rPr>
              <a:t>TEAM</a:t>
            </a:r>
            <a:r>
              <a:rPr sz="3000" b="0" spc="-165" dirty="0">
                <a:solidFill>
                  <a:srgbClr val="535353"/>
                </a:solidFill>
                <a:latin typeface="+mj-ea"/>
                <a:cs typeface="Dotum"/>
              </a:rPr>
              <a:t> </a:t>
            </a:r>
            <a:r>
              <a:rPr sz="3000" b="0" spc="409" dirty="0">
                <a:solidFill>
                  <a:srgbClr val="535353"/>
                </a:solidFill>
                <a:latin typeface="+mj-ea"/>
                <a:cs typeface="Dotum"/>
              </a:rPr>
              <a:t>MEMBER</a:t>
            </a:r>
            <a:endParaRPr sz="3000" dirty="0">
              <a:latin typeface="+mj-ea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105" y="6530854"/>
            <a:ext cx="2805350" cy="2108911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lang="ko-KR" altLang="en-US" sz="2300" spc="-25" dirty="0">
                <a:latin typeface="+mj-ea"/>
                <a:ea typeface="+mj-ea"/>
                <a:cs typeface="Malgun Gothic"/>
              </a:rPr>
              <a:t>조장</a:t>
            </a:r>
            <a:endParaRPr sz="2300" dirty="0">
              <a:latin typeface="+mj-ea"/>
              <a:ea typeface="+mj-ea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lang="ko-KR" altLang="en-US" sz="3800" spc="-25" dirty="0">
                <a:latin typeface="+mj-ea"/>
                <a:ea typeface="+mj-ea"/>
                <a:cs typeface="Dotum"/>
              </a:rPr>
              <a:t>변성훈</a:t>
            </a:r>
          </a:p>
          <a:p>
            <a:pPr algn="ctr">
              <a:lnSpc>
                <a:spcPct val="100000"/>
              </a:lnSpc>
              <a:spcBef>
                <a:spcPts val="3435"/>
              </a:spcBef>
            </a:pPr>
            <a:r>
              <a:rPr lang="ko-KR" altLang="en-US" sz="2200" dirty="0">
                <a:latin typeface="+mj-ea"/>
                <a:ea typeface="+mj-ea"/>
                <a:cs typeface="Adobe Clean Han"/>
              </a:rPr>
              <a:t>발표자료 준비 </a:t>
            </a:r>
            <a:r>
              <a:rPr lang="en-US" altLang="ko-KR" sz="2200" dirty="0">
                <a:latin typeface="+mj-ea"/>
                <a:ea typeface="+mj-ea"/>
                <a:cs typeface="Adobe Clean Han"/>
              </a:rPr>
              <a:t>,</a:t>
            </a:r>
            <a:r>
              <a:rPr lang="ko-KR" altLang="en-US" sz="2200" dirty="0">
                <a:latin typeface="+mj-ea"/>
                <a:ea typeface="+mj-ea"/>
                <a:cs typeface="Adobe Clean Han"/>
              </a:rPr>
              <a:t>프론트 </a:t>
            </a:r>
            <a:r>
              <a:rPr lang="ko-KR" altLang="en-US" sz="2200" dirty="0" err="1">
                <a:latin typeface="+mj-ea"/>
                <a:ea typeface="+mj-ea"/>
                <a:cs typeface="Adobe Clean Han"/>
              </a:rPr>
              <a:t>엔드</a:t>
            </a:r>
            <a:r>
              <a:rPr lang="ko-KR" altLang="en-US" sz="2200" dirty="0">
                <a:latin typeface="+mj-ea"/>
                <a:ea typeface="+mj-ea"/>
                <a:cs typeface="Adobe Clean Han"/>
              </a:rPr>
              <a:t> 개발</a:t>
            </a:r>
            <a:endParaRPr lang="en-US" altLang="ko-KR" sz="2200" dirty="0">
              <a:latin typeface="+mj-ea"/>
              <a:ea typeface="+mj-ea"/>
              <a:cs typeface="Adobe Clean H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2589" y="6530854"/>
            <a:ext cx="2162810" cy="1770356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lang="ko-KR" altLang="en-US" sz="2300" spc="-25" dirty="0">
                <a:latin typeface="+mj-ea"/>
                <a:ea typeface="+mj-ea"/>
                <a:cs typeface="Malgun Gothic"/>
              </a:rPr>
              <a:t>팀원</a:t>
            </a:r>
            <a:endParaRPr sz="2300" dirty="0">
              <a:latin typeface="+mj-ea"/>
              <a:ea typeface="+mj-ea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lang="ko-KR" altLang="en-US" sz="3800" spc="-25" dirty="0" err="1">
                <a:latin typeface="+mj-ea"/>
                <a:ea typeface="+mj-ea"/>
                <a:cs typeface="Dotum"/>
              </a:rPr>
              <a:t>장준석</a:t>
            </a:r>
          </a:p>
          <a:p>
            <a:pPr algn="ctr">
              <a:lnSpc>
                <a:spcPct val="100000"/>
              </a:lnSpc>
              <a:spcBef>
                <a:spcPts val="3435"/>
              </a:spcBef>
            </a:pPr>
            <a:r>
              <a:rPr lang="ko-KR" altLang="en-US" sz="2200" dirty="0">
                <a:latin typeface="+mj-ea"/>
                <a:ea typeface="+mj-ea"/>
                <a:cs typeface="Adobe Clean Han"/>
              </a:rPr>
              <a:t>프론트 </a:t>
            </a:r>
            <a:r>
              <a:rPr lang="ko-KR" altLang="en-US" sz="2200" dirty="0" err="1">
                <a:latin typeface="+mj-ea"/>
                <a:ea typeface="+mj-ea"/>
                <a:cs typeface="Adobe Clean Han"/>
              </a:rPr>
              <a:t>엔드</a:t>
            </a:r>
            <a:r>
              <a:rPr lang="ko-KR" altLang="en-US" sz="2200" dirty="0">
                <a:latin typeface="+mj-ea"/>
                <a:ea typeface="+mj-ea"/>
                <a:cs typeface="Adobe Clean Han"/>
              </a:rPr>
              <a:t> 개발</a:t>
            </a:r>
            <a:endParaRPr sz="2200" dirty="0">
              <a:latin typeface="+mj-ea"/>
              <a:ea typeface="+mj-ea"/>
              <a:cs typeface="Adobe Clean H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68313" y="6530854"/>
            <a:ext cx="2251075" cy="1770356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lang="ko-KR" altLang="en-US" sz="2300" spc="-100" dirty="0">
                <a:latin typeface="+mj-ea"/>
                <a:ea typeface="+mj-ea"/>
                <a:cs typeface="Malgun Gothic"/>
              </a:rPr>
              <a:t>팀원</a:t>
            </a:r>
            <a:endParaRPr sz="2300" dirty="0">
              <a:latin typeface="+mj-ea"/>
              <a:ea typeface="+mj-ea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lang="ko-KR" altLang="en-US" sz="3800" spc="-25" dirty="0" err="1">
                <a:latin typeface="+mj-ea"/>
                <a:ea typeface="+mj-ea"/>
                <a:cs typeface="Dotum"/>
              </a:rPr>
              <a:t>정수호</a:t>
            </a:r>
            <a:endParaRPr sz="3800" dirty="0">
              <a:latin typeface="+mj-ea"/>
              <a:ea typeface="+mj-ea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3435"/>
              </a:spcBef>
            </a:pPr>
            <a:r>
              <a:rPr lang="ko-KR" altLang="en-US" sz="2200" dirty="0" err="1">
                <a:latin typeface="+mj-ea"/>
                <a:ea typeface="+mj-ea"/>
                <a:cs typeface="Adobe Clean Han"/>
              </a:rPr>
              <a:t>백엔드</a:t>
            </a:r>
            <a:r>
              <a:rPr lang="ko-KR" altLang="en-US" sz="2200" dirty="0">
                <a:latin typeface="+mj-ea"/>
                <a:ea typeface="+mj-ea"/>
                <a:cs typeface="Adobe Clean Han"/>
              </a:rPr>
              <a:t> 개발</a:t>
            </a:r>
            <a:endParaRPr sz="2200" dirty="0">
              <a:latin typeface="+mj-ea"/>
              <a:ea typeface="+mj-ea"/>
              <a:cs typeface="Adobe Clean H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91844" y="6530854"/>
            <a:ext cx="2162810" cy="1770356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lang="ko-KR" altLang="en-US" sz="2300" spc="-20" dirty="0">
                <a:latin typeface="+mj-ea"/>
                <a:ea typeface="+mj-ea"/>
                <a:cs typeface="Malgun Gothic"/>
              </a:rPr>
              <a:t>팀원</a:t>
            </a:r>
            <a:endParaRPr sz="2300" dirty="0">
              <a:latin typeface="+mj-ea"/>
              <a:ea typeface="+mj-ea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lang="ko-KR" altLang="en-US" sz="3800" spc="-25" dirty="0" err="1">
                <a:latin typeface="+mj-ea"/>
                <a:ea typeface="+mj-ea"/>
                <a:cs typeface="Dotum"/>
              </a:rPr>
              <a:t>장하랑</a:t>
            </a:r>
            <a:endParaRPr sz="3800" dirty="0">
              <a:latin typeface="+mj-ea"/>
              <a:ea typeface="+mj-ea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3435"/>
              </a:spcBef>
            </a:pPr>
            <a:r>
              <a:rPr lang="ko-KR" altLang="en-US" sz="2200" dirty="0">
                <a:latin typeface="+mj-ea"/>
                <a:ea typeface="+mj-ea"/>
                <a:cs typeface="Adobe Clean Han"/>
              </a:rPr>
              <a:t>프론트 </a:t>
            </a:r>
            <a:r>
              <a:rPr lang="ko-KR" altLang="en-US" sz="2200" dirty="0" err="1">
                <a:latin typeface="+mj-ea"/>
                <a:ea typeface="+mj-ea"/>
                <a:cs typeface="Adobe Clean Han"/>
              </a:rPr>
              <a:t>엔드</a:t>
            </a:r>
            <a:r>
              <a:rPr lang="ko-KR" altLang="en-US" sz="2200" dirty="0">
                <a:latin typeface="+mj-ea"/>
                <a:ea typeface="+mj-ea"/>
                <a:cs typeface="Adobe Clean Han"/>
              </a:rPr>
              <a:t> 개발</a:t>
            </a:r>
            <a:endParaRPr sz="2200" dirty="0">
              <a:latin typeface="+mj-ea"/>
              <a:ea typeface="+mj-ea"/>
              <a:cs typeface="Adobe Clean Han"/>
            </a:endParaRPr>
          </a:p>
        </p:txBody>
      </p:sp>
      <p:pic>
        <p:nvPicPr>
          <p:cNvPr id="1027" name="Picture 3" descr="C:\Users\Win10\Desktop\90884847-사람-실루엣-아이콘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81" y="3001838"/>
            <a:ext cx="4133530" cy="413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Win10\Desktop\90884847-사람-실루엣-아이콘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80" y="3001838"/>
            <a:ext cx="4133530" cy="413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Win10\Desktop\90884847-사람-실루엣-아이콘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108" y="3001838"/>
            <a:ext cx="4133530" cy="413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Win10\Desktop\90884847-사람-실루엣-아이콘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484" y="3015554"/>
            <a:ext cx="4133530" cy="413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5196" y="3192092"/>
            <a:ext cx="14537690" cy="0"/>
          </a:xfrm>
          <a:custGeom>
            <a:avLst/>
            <a:gdLst/>
            <a:ahLst/>
            <a:cxnLst/>
            <a:rect l="l" t="t" r="r" b="b"/>
            <a:pathLst>
              <a:path w="14537690">
                <a:moveTo>
                  <a:pt x="0" y="0"/>
                </a:moveTo>
                <a:lnTo>
                  <a:pt x="14537606" y="0"/>
                </a:lnTo>
              </a:path>
            </a:pathLst>
          </a:custGeom>
          <a:ln w="9524">
            <a:solidFill>
              <a:srgbClr val="7E8FD4"/>
            </a:solidFill>
          </a:ln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2103" y="1733445"/>
            <a:ext cx="908621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0" dirty="0">
                <a:solidFill>
                  <a:srgbClr val="7E8FD4"/>
                </a:solidFill>
                <a:latin typeface="+mj-ea"/>
              </a:rPr>
              <a:t>03</a:t>
            </a:r>
            <a:r>
              <a:rPr spc="-1335" dirty="0">
                <a:solidFill>
                  <a:srgbClr val="7E8FD4"/>
                </a:solidFill>
                <a:latin typeface="+mj-ea"/>
              </a:rPr>
              <a:t> </a:t>
            </a:r>
            <a:r>
              <a:rPr lang="ko-KR" altLang="en-US" spc="-95" dirty="0">
                <a:latin typeface="+mj-ea"/>
              </a:rPr>
              <a:t>개발 과정</a:t>
            </a:r>
            <a:endParaRPr spc="-90" dirty="0">
              <a:latin typeface="+mj-ea"/>
            </a:endParaRPr>
          </a:p>
        </p:txBody>
      </p:sp>
      <p:pic>
        <p:nvPicPr>
          <p:cNvPr id="2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4900613"/>
            <a:ext cx="1493838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962400" y="4838700"/>
            <a:ext cx="4246563" cy="2492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SzPct val="100000"/>
              <a:buFont typeface="Calibri" panose="020F0502020204030204" pitchFamily="34" charset="0"/>
              <a:buNone/>
              <a:defRPr/>
            </a:pP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rPr>
              <a:t>Gemini API</a:t>
            </a: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rPr>
              <a:t>를 이용하여</a:t>
            </a:r>
            <a:endParaRPr lang="en-US" altLang="ko-KR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n-cs"/>
            </a:endParaRPr>
          </a:p>
          <a:p>
            <a:pPr algn="ctr" eaLnBrk="1" hangingPunct="1">
              <a:buSzPct val="100000"/>
              <a:buFont typeface="Calibri" panose="020F0502020204030204" pitchFamily="34" charset="0"/>
              <a:buNone/>
              <a:defRPr/>
            </a:pP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rPr>
              <a:t>정확한 자격증 정보 제공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rPr>
              <a:t>.</a:t>
            </a:r>
          </a:p>
          <a:p>
            <a:pPr algn="ctr" eaLnBrk="1" hangingPunct="1">
              <a:buSzPct val="100000"/>
              <a:buFont typeface="Calibri" panose="020F0502020204030204" pitchFamily="34" charset="0"/>
              <a:buNone/>
              <a:defRPr/>
            </a:pPr>
            <a:endParaRPr lang="en-US" altLang="ko-KR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n-cs"/>
            </a:endParaRPr>
          </a:p>
          <a:p>
            <a:pPr algn="ctr" eaLnBrk="1" hangingPunct="1">
              <a:buSzPct val="100000"/>
              <a:buFont typeface="Calibri" panose="020F0502020204030204" pitchFamily="34" charset="0"/>
              <a:buNone/>
              <a:defRPr/>
            </a:pP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rPr>
              <a:t>신뢰성 높은 정보를 기반으로 데이터베이스 구축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rPr>
              <a:t>.</a:t>
            </a:r>
          </a:p>
        </p:txBody>
      </p:sp>
      <p:pic>
        <p:nvPicPr>
          <p:cNvPr id="2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06" y="4519612"/>
            <a:ext cx="4308475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0896600" y="4967008"/>
            <a:ext cx="597133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buSzPct val="100000"/>
              <a:buFont typeface="Calibri" panose="020F0502020204030204" pitchFamily="34" charset="0"/>
              <a:buNone/>
              <a:defRPr/>
            </a:pP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rPr>
              <a:t>웹사이트의 동적 기능을 구현하여 사용자와의 상호작용을 가능하게 합니다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rPr>
              <a:t>. </a:t>
            </a: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rPr>
              <a:t>실시간 데이터 업데이트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rPr>
              <a:t>, </a:t>
            </a: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rPr>
              <a:t>이벤트 처리 등을 통해 웹사이트의 기능성을 높입니다</a:t>
            </a:r>
            <a:endParaRPr lang="en-US" altLang="ko-KR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71F33-EE82-76A3-F830-4B646FD8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90E6B1-8D40-A6E8-99D5-380ED0829613}"/>
              </a:ext>
            </a:extLst>
          </p:cNvPr>
          <p:cNvSpPr/>
          <p:nvPr/>
        </p:nvSpPr>
        <p:spPr>
          <a:xfrm>
            <a:off x="1219200" y="2639746"/>
            <a:ext cx="15849600" cy="65353"/>
          </a:xfrm>
          <a:custGeom>
            <a:avLst/>
            <a:gdLst/>
            <a:ahLst/>
            <a:cxnLst/>
            <a:rect l="l" t="t" r="r" b="b"/>
            <a:pathLst>
              <a:path w="14537690">
                <a:moveTo>
                  <a:pt x="0" y="0"/>
                </a:moveTo>
                <a:lnTo>
                  <a:pt x="14537606" y="0"/>
                </a:lnTo>
              </a:path>
            </a:pathLst>
          </a:custGeom>
          <a:ln w="9524">
            <a:solidFill>
              <a:srgbClr val="7E8FD4"/>
            </a:solidFill>
          </a:ln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C8C35A8-441F-3AB9-3BBF-B528651CE2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6106" y="1181100"/>
            <a:ext cx="15722694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640" dirty="0">
                <a:solidFill>
                  <a:srgbClr val="7E8FD4"/>
                </a:solidFill>
                <a:latin typeface="+mj-ea"/>
                <a:cs typeface="Dotum"/>
              </a:rPr>
              <a:t>04</a:t>
            </a:r>
            <a:r>
              <a:rPr b="0" spc="-1450" dirty="0">
                <a:solidFill>
                  <a:srgbClr val="7E8FD4"/>
                </a:solidFill>
                <a:latin typeface="+mj-ea"/>
                <a:cs typeface="Dotum"/>
              </a:rPr>
              <a:t> </a:t>
            </a:r>
            <a:r>
              <a:rPr lang="ko-KR" altLang="en-US" b="0" spc="-45" dirty="0">
                <a:latin typeface="+mj-ea"/>
                <a:cs typeface="Dotum"/>
              </a:rPr>
              <a:t>핵심 기능 </a:t>
            </a:r>
            <a:r>
              <a:rPr lang="en-US" altLang="ko-KR" b="0" spc="-45" dirty="0">
                <a:latin typeface="+mj-ea"/>
                <a:cs typeface="Dotum"/>
              </a:rPr>
              <a:t>(</a:t>
            </a:r>
            <a:r>
              <a:rPr lang="ko-KR" altLang="en-US" spc="-45" dirty="0">
                <a:latin typeface="+mj-ea"/>
                <a:cs typeface="Dotum"/>
              </a:rPr>
              <a:t>직관적 인터페이스</a:t>
            </a:r>
            <a:r>
              <a:rPr lang="en-US" altLang="ko-KR" dirty="0"/>
              <a:t>)</a:t>
            </a:r>
            <a:endParaRPr b="0" spc="-45" dirty="0">
              <a:latin typeface="+mj-ea"/>
              <a:cs typeface="Dotum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11B0C0F-2718-83F6-BA6C-B05EABEA2A78}"/>
              </a:ext>
            </a:extLst>
          </p:cNvPr>
          <p:cNvSpPr txBox="1"/>
          <p:nvPr/>
        </p:nvSpPr>
        <p:spPr>
          <a:xfrm>
            <a:off x="1384206" y="3012148"/>
            <a:ext cx="1667519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eaLnBrk="1" hangingPunct="1">
              <a:buSzPct val="100000"/>
              <a:buFont typeface="Calibri" panose="020F0502020204030204" pitchFamily="34" charset="0"/>
              <a:buNone/>
              <a:defRPr/>
            </a:pPr>
            <a:r>
              <a:rPr lang="ko-KR" altLang="en-US" sz="2800" dirty="0"/>
              <a:t>사용자가 정보를 빠르게 이해하고 활용할 수 있도록 표 형식과 깔끔한 레이아웃으로 구성되어 있으며</a:t>
            </a:r>
            <a:r>
              <a:rPr lang="en-US" altLang="ko-KR" sz="2800" dirty="0"/>
              <a:t>,</a:t>
            </a:r>
          </a:p>
          <a:p>
            <a:pPr eaLnBrk="1" hangingPunct="1">
              <a:buSzPct val="100000"/>
              <a:buFont typeface="Calibri" panose="020F0502020204030204" pitchFamily="34" charset="0"/>
              <a:buNone/>
              <a:defRPr/>
            </a:pPr>
            <a:r>
              <a:rPr lang="en-US" altLang="ko-KR" sz="2800" dirty="0"/>
              <a:t> </a:t>
            </a:r>
            <a:r>
              <a:rPr lang="ko-KR" altLang="en-US" sz="2800" dirty="0"/>
              <a:t>주요 정보가 체계적으로 정리되어 가독성을 높이고 접근성을 향상시킵니다</a:t>
            </a:r>
            <a:r>
              <a:rPr lang="en-US" altLang="ko-KR" sz="2800" dirty="0"/>
              <a:t>.</a:t>
            </a:r>
            <a:endParaRPr lang="ko-KR" altLang="en-US" sz="2600" dirty="0">
              <a:latin typeface="+mj-ea"/>
              <a:ea typeface="+mj-ea"/>
              <a:cs typeface="Adobe Gothic Std 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844470-28B6-EA49-4D92-1F7F7C55C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210902"/>
            <a:ext cx="6858000" cy="48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9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2639746"/>
            <a:ext cx="15849600" cy="65353"/>
          </a:xfrm>
          <a:custGeom>
            <a:avLst/>
            <a:gdLst/>
            <a:ahLst/>
            <a:cxnLst/>
            <a:rect l="l" t="t" r="r" b="b"/>
            <a:pathLst>
              <a:path w="14537690">
                <a:moveTo>
                  <a:pt x="0" y="0"/>
                </a:moveTo>
                <a:lnTo>
                  <a:pt x="14537606" y="0"/>
                </a:lnTo>
              </a:path>
            </a:pathLst>
          </a:custGeom>
          <a:ln w="9524">
            <a:solidFill>
              <a:srgbClr val="7E8FD4"/>
            </a:solidFill>
          </a:ln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6106" y="1181100"/>
            <a:ext cx="13436694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640" dirty="0">
                <a:solidFill>
                  <a:srgbClr val="7E8FD4"/>
                </a:solidFill>
                <a:latin typeface="+mj-ea"/>
                <a:cs typeface="Dotum"/>
              </a:rPr>
              <a:t>04</a:t>
            </a:r>
            <a:r>
              <a:rPr b="0" spc="-1450" dirty="0">
                <a:solidFill>
                  <a:srgbClr val="7E8FD4"/>
                </a:solidFill>
                <a:latin typeface="+mj-ea"/>
                <a:cs typeface="Dotum"/>
              </a:rPr>
              <a:t> </a:t>
            </a:r>
            <a:r>
              <a:rPr lang="ko-KR" altLang="en-US" b="0" spc="-45" dirty="0">
                <a:latin typeface="+mj-ea"/>
                <a:cs typeface="Dotum"/>
              </a:rPr>
              <a:t>핵심 기능 </a:t>
            </a:r>
            <a:r>
              <a:rPr lang="en-US" altLang="ko-KR" b="0" spc="-45" dirty="0">
                <a:latin typeface="+mj-ea"/>
                <a:cs typeface="Dotum"/>
              </a:rPr>
              <a:t>(</a:t>
            </a:r>
            <a:r>
              <a:rPr lang="ko-KR" altLang="en-US" dirty="0"/>
              <a:t>질문 기반 검색</a:t>
            </a:r>
            <a:r>
              <a:rPr lang="en-US" altLang="ko-KR" b="0" spc="-45" dirty="0">
                <a:latin typeface="+mj-ea"/>
                <a:cs typeface="Dotum"/>
              </a:rPr>
              <a:t>)</a:t>
            </a:r>
            <a:endParaRPr b="0" spc="-45" dirty="0">
              <a:latin typeface="+mj-ea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206" y="3012148"/>
            <a:ext cx="166878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eaLnBrk="1" hangingPunct="1">
              <a:buSzPct val="100000"/>
              <a:buFont typeface="Calibri" panose="020F0502020204030204" pitchFamily="34" charset="0"/>
              <a:buNone/>
              <a:defRPr/>
            </a:pPr>
            <a:r>
              <a:rPr lang="ko-KR" altLang="en-US" sz="2800" dirty="0"/>
              <a:t>사용자가 질문을 입력하면 관련된 답변을 제공하는 검색 기능이 포함되어 있습니다</a:t>
            </a:r>
            <a:r>
              <a:rPr lang="en-US" altLang="ko-KR" sz="2800" dirty="0"/>
              <a:t>. </a:t>
            </a:r>
            <a:r>
              <a:rPr lang="ko-KR" altLang="en-US" sz="2800" dirty="0"/>
              <a:t>예를 들어</a:t>
            </a:r>
            <a:r>
              <a:rPr lang="en-US" altLang="ko-KR" sz="2800" dirty="0"/>
              <a:t>, "AI </a:t>
            </a:r>
            <a:r>
              <a:rPr lang="ko-KR" altLang="en-US" sz="2800" dirty="0"/>
              <a:t>소프트웨어학과</a:t>
            </a:r>
            <a:r>
              <a:rPr lang="en-US" altLang="ko-KR" sz="2800" dirty="0"/>
              <a:t>"</a:t>
            </a:r>
            <a:r>
              <a:rPr lang="ko-KR" altLang="en-US" sz="2800" dirty="0"/>
              <a:t>와 관련된 내용을 검색하면 해당 주제에 맞는 답변이 표시됩니다</a:t>
            </a:r>
            <a:r>
              <a:rPr lang="en-US" altLang="ko-KR" sz="2800" dirty="0"/>
              <a:t>.</a:t>
            </a:r>
            <a:endParaRPr lang="ko-KR" altLang="en-US" sz="2600" dirty="0">
              <a:latin typeface="+mj-ea"/>
              <a:ea typeface="+mj-ea"/>
              <a:cs typeface="Adobe Gothic Std 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88F0CC-2855-638D-4D76-E9CAA4CCE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88" y="4533900"/>
            <a:ext cx="1185062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EFD51-02D0-2392-B5AB-B8A70FD86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1F0E0E-20C1-8D09-7550-17114F42A673}"/>
              </a:ext>
            </a:extLst>
          </p:cNvPr>
          <p:cNvSpPr/>
          <p:nvPr/>
        </p:nvSpPr>
        <p:spPr>
          <a:xfrm>
            <a:off x="1219200" y="2639746"/>
            <a:ext cx="15849600" cy="65353"/>
          </a:xfrm>
          <a:custGeom>
            <a:avLst/>
            <a:gdLst/>
            <a:ahLst/>
            <a:cxnLst/>
            <a:rect l="l" t="t" r="r" b="b"/>
            <a:pathLst>
              <a:path w="14537690">
                <a:moveTo>
                  <a:pt x="0" y="0"/>
                </a:moveTo>
                <a:lnTo>
                  <a:pt x="14537606" y="0"/>
                </a:lnTo>
              </a:path>
            </a:pathLst>
          </a:custGeom>
          <a:ln w="9524">
            <a:solidFill>
              <a:srgbClr val="7E8FD4"/>
            </a:solidFill>
          </a:ln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C36D540-E92A-9B17-E487-78392C60A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6106" y="1181100"/>
            <a:ext cx="15722694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640" dirty="0">
                <a:solidFill>
                  <a:srgbClr val="7E8FD4"/>
                </a:solidFill>
                <a:latin typeface="+mj-ea"/>
                <a:cs typeface="Dotum"/>
              </a:rPr>
              <a:t>04</a:t>
            </a:r>
            <a:r>
              <a:rPr b="0" spc="-1450" dirty="0">
                <a:solidFill>
                  <a:srgbClr val="7E8FD4"/>
                </a:solidFill>
                <a:latin typeface="+mj-ea"/>
                <a:cs typeface="Dotum"/>
              </a:rPr>
              <a:t> </a:t>
            </a:r>
            <a:r>
              <a:rPr lang="ko-KR" altLang="en-US" b="0" spc="-45" dirty="0">
                <a:latin typeface="+mj-ea"/>
                <a:cs typeface="Dotum"/>
              </a:rPr>
              <a:t>핵심 기능 </a:t>
            </a:r>
            <a:r>
              <a:rPr lang="en-US" altLang="ko-KR" b="0" spc="-45" dirty="0">
                <a:latin typeface="+mj-ea"/>
                <a:cs typeface="Dotum"/>
              </a:rPr>
              <a:t>(</a:t>
            </a:r>
            <a:r>
              <a:rPr lang="ko-KR" altLang="en-US" dirty="0"/>
              <a:t>자격증 정보 제공</a:t>
            </a:r>
            <a:r>
              <a:rPr lang="en-US" altLang="ko-KR" dirty="0"/>
              <a:t>)</a:t>
            </a:r>
            <a:endParaRPr b="0" spc="-45" dirty="0">
              <a:latin typeface="+mj-ea"/>
              <a:cs typeface="Dotum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1458D53-8C1A-1652-C5DA-2E2D158DACD4}"/>
              </a:ext>
            </a:extLst>
          </p:cNvPr>
          <p:cNvSpPr txBox="1"/>
          <p:nvPr/>
        </p:nvSpPr>
        <p:spPr>
          <a:xfrm>
            <a:off x="1384206" y="3012148"/>
            <a:ext cx="166878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eaLnBrk="1" hangingPunct="1">
              <a:buSzPct val="100000"/>
              <a:buFont typeface="Calibri" panose="020F0502020204030204" pitchFamily="34" charset="0"/>
              <a:buNone/>
              <a:defRPr/>
            </a:pPr>
            <a:r>
              <a:rPr lang="ko-KR" altLang="en-US" sz="2800" dirty="0"/>
              <a:t>사용자가 질문을 입력하면 관련된 답변을 제공하는 검색 기능이 포함되어 있습니다</a:t>
            </a:r>
            <a:r>
              <a:rPr lang="en-US" altLang="ko-KR" sz="2800" dirty="0"/>
              <a:t>. </a:t>
            </a:r>
            <a:r>
              <a:rPr lang="ko-KR" altLang="en-US" sz="2800" dirty="0"/>
              <a:t>예를 들어</a:t>
            </a:r>
            <a:r>
              <a:rPr lang="en-US" altLang="ko-KR" sz="2800" dirty="0"/>
              <a:t>, "AI </a:t>
            </a:r>
            <a:r>
              <a:rPr lang="ko-KR" altLang="en-US" sz="2800" dirty="0"/>
              <a:t>소프트웨어학과</a:t>
            </a:r>
            <a:r>
              <a:rPr lang="en-US" altLang="ko-KR" sz="2800" dirty="0"/>
              <a:t>"</a:t>
            </a:r>
            <a:r>
              <a:rPr lang="ko-KR" altLang="en-US" sz="2800" dirty="0"/>
              <a:t>와 관련된 내용을 검색하면 해당 주제에 맞는 답변이 표시됩니다</a:t>
            </a:r>
            <a:r>
              <a:rPr lang="en-US" altLang="ko-KR" sz="2800" dirty="0"/>
              <a:t>.</a:t>
            </a:r>
            <a:endParaRPr lang="ko-KR" altLang="en-US" sz="2600" dirty="0">
              <a:latin typeface="+mj-ea"/>
              <a:ea typeface="+mj-ea"/>
              <a:cs typeface="Adobe Gothic Std 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373C77-B88D-6A1A-CBE9-21D3AE1C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69" r="184" b="-19"/>
          <a:stretch/>
        </p:blipFill>
        <p:spPr>
          <a:xfrm>
            <a:off x="5257800" y="4193795"/>
            <a:ext cx="7429500" cy="52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1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5196" y="3192092"/>
            <a:ext cx="14537690" cy="0"/>
          </a:xfrm>
          <a:custGeom>
            <a:avLst/>
            <a:gdLst/>
            <a:ahLst/>
            <a:cxnLst/>
            <a:rect l="l" t="t" r="r" b="b"/>
            <a:pathLst>
              <a:path w="14537690">
                <a:moveTo>
                  <a:pt x="0" y="0"/>
                </a:moveTo>
                <a:lnTo>
                  <a:pt x="14537606" y="0"/>
                </a:lnTo>
              </a:path>
            </a:pathLst>
          </a:custGeom>
          <a:ln w="9524">
            <a:solidFill>
              <a:srgbClr val="7E8FD4"/>
            </a:solidFill>
          </a:ln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600" dirty="0">
                <a:solidFill>
                  <a:srgbClr val="7E8FD4"/>
                </a:solidFill>
                <a:latin typeface="+mj-ea"/>
                <a:cs typeface="Dotum"/>
              </a:rPr>
              <a:t>05</a:t>
            </a:r>
            <a:r>
              <a:rPr b="0" spc="-1365" dirty="0">
                <a:solidFill>
                  <a:srgbClr val="7E8FD4"/>
                </a:solidFill>
                <a:latin typeface="+mj-ea"/>
                <a:cs typeface="Dotum"/>
              </a:rPr>
              <a:t> </a:t>
            </a:r>
            <a:r>
              <a:rPr lang="ko-KR" altLang="en-US" spc="-25" dirty="0">
                <a:latin typeface="+mj-ea"/>
                <a:cs typeface="Dotum"/>
              </a:rPr>
              <a:t>기대 효과</a:t>
            </a:r>
            <a:endParaRPr b="0" spc="-25" dirty="0">
              <a:latin typeface="+mj-ea"/>
              <a:cs typeface="Dot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33600" y="4000500"/>
            <a:ext cx="119734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3500" dirty="0">
                <a:latin typeface="+mj-ea"/>
                <a:ea typeface="+mj-ea"/>
              </a:rPr>
              <a:t>학생들이 자신의 학과와 관련된 자격증 정보를 </a:t>
            </a:r>
            <a:endParaRPr lang="en-US" altLang="ko-KR" sz="3500" dirty="0">
              <a:latin typeface="+mj-ea"/>
              <a:ea typeface="+mj-ea"/>
            </a:endParaRPr>
          </a:p>
          <a:p>
            <a:pPr eaLnBrk="1" hangingPunct="1">
              <a:buSzPct val="100000"/>
              <a:buFont typeface="Calibri" panose="020F0502020204030204" pitchFamily="34" charset="0"/>
              <a:buNone/>
              <a:defRPr/>
            </a:pPr>
            <a:r>
              <a:rPr lang="en-US" altLang="ko-KR" sz="3500" dirty="0">
                <a:latin typeface="+mj-ea"/>
                <a:ea typeface="+mj-ea"/>
              </a:rPr>
              <a:t>    </a:t>
            </a:r>
            <a:r>
              <a:rPr lang="ko-KR" altLang="en-US" sz="3500" dirty="0">
                <a:latin typeface="+mj-ea"/>
                <a:ea typeface="+mj-ea"/>
              </a:rPr>
              <a:t>체계적으로 탐색할 수 있는 플랫폼 제공</a:t>
            </a:r>
            <a:r>
              <a:rPr lang="en-US" altLang="ko-KR" sz="3500" dirty="0">
                <a:latin typeface="+mj-ea"/>
                <a:ea typeface="+mj-ea"/>
              </a:rPr>
              <a:t>.</a:t>
            </a:r>
          </a:p>
          <a:p>
            <a:pPr eaLnBrk="1" hangingPunct="1">
              <a:buSzPct val="100000"/>
              <a:buFont typeface="Calibri" panose="020F0502020204030204" pitchFamily="34" charset="0"/>
              <a:buNone/>
              <a:defRPr/>
            </a:pPr>
            <a:endParaRPr lang="en-US" altLang="ko-KR" sz="3500" dirty="0">
              <a:latin typeface="+mj-ea"/>
              <a:ea typeface="+mj-ea"/>
            </a:endParaRPr>
          </a:p>
          <a:p>
            <a:pPr marL="457200" indent="-457200" eaLnBrk="1" hangingPunct="1"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3500" dirty="0">
                <a:latin typeface="+mj-ea"/>
                <a:ea typeface="+mj-ea"/>
              </a:rPr>
              <a:t>학과 특성을 고려한 맞춤형 정보 제공으로</a:t>
            </a:r>
            <a:r>
              <a:rPr lang="en-US" altLang="ko-KR" sz="3500" dirty="0">
                <a:latin typeface="+mj-ea"/>
                <a:ea typeface="+mj-ea"/>
              </a:rPr>
              <a:t>, </a:t>
            </a:r>
          </a:p>
          <a:p>
            <a:pPr eaLnBrk="1" hangingPunct="1">
              <a:buSzPct val="100000"/>
              <a:buFont typeface="Calibri" panose="020F0502020204030204" pitchFamily="34" charset="0"/>
              <a:buNone/>
              <a:defRPr/>
            </a:pPr>
            <a:r>
              <a:rPr lang="en-US" altLang="ko-KR" sz="3500" dirty="0">
                <a:latin typeface="+mj-ea"/>
                <a:ea typeface="+mj-ea"/>
              </a:rPr>
              <a:t>     </a:t>
            </a:r>
            <a:r>
              <a:rPr lang="ko-KR" altLang="en-US" sz="3500" dirty="0">
                <a:latin typeface="+mj-ea"/>
                <a:ea typeface="+mj-ea"/>
              </a:rPr>
              <a:t>학습 동기 유발 및 학과 전문성 향상</a:t>
            </a:r>
            <a:r>
              <a:rPr lang="en-US" altLang="ko-KR" sz="3500" dirty="0">
                <a:latin typeface="+mj-ea"/>
                <a:ea typeface="+mj-ea"/>
              </a:rPr>
              <a:t>.</a:t>
            </a:r>
          </a:p>
          <a:p>
            <a:pPr eaLnBrk="1" hangingPunct="1">
              <a:buSzPct val="100000"/>
              <a:buFont typeface="Calibri" panose="020F0502020204030204" pitchFamily="34" charset="0"/>
              <a:buNone/>
              <a:defRPr/>
            </a:pPr>
            <a:endParaRPr lang="en-US" altLang="ko-KR" sz="3500" dirty="0">
              <a:latin typeface="+mj-ea"/>
              <a:ea typeface="+mj-ea"/>
            </a:endParaRPr>
          </a:p>
          <a:p>
            <a:pPr marL="457200" indent="-457200" eaLnBrk="1" hangingPunct="1"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3500" dirty="0">
                <a:ln w="0"/>
                <a:latin typeface="+mj-ea"/>
                <a:ea typeface="+mj-ea"/>
              </a:rPr>
              <a:t>학교의 교육 서비스 품질 향상 및 학생 만족도</a:t>
            </a:r>
            <a:endParaRPr lang="en-US" altLang="ko-KR" sz="3500" dirty="0">
              <a:ln w="0"/>
              <a:latin typeface="+mj-ea"/>
              <a:ea typeface="+mj-ea"/>
            </a:endParaRPr>
          </a:p>
          <a:p>
            <a:pPr eaLnBrk="1" hangingPunct="1">
              <a:buSzPct val="100000"/>
              <a:buFont typeface="Calibri" panose="020F0502020204030204" pitchFamily="34" charset="0"/>
              <a:buNone/>
              <a:defRPr/>
            </a:pPr>
            <a:r>
              <a:rPr lang="en-US" altLang="ko-KR" sz="3500" dirty="0">
                <a:ln w="0"/>
                <a:latin typeface="+mj-ea"/>
                <a:ea typeface="+mj-ea"/>
              </a:rPr>
              <a:t>       </a:t>
            </a:r>
            <a:r>
              <a:rPr lang="ko-KR" altLang="en-US" sz="3500" dirty="0">
                <a:ln w="0"/>
                <a:latin typeface="+mj-ea"/>
                <a:ea typeface="+mj-ea"/>
              </a:rPr>
              <a:t> 증대</a:t>
            </a:r>
            <a:r>
              <a:rPr lang="en-US" altLang="ko-KR" sz="3500" dirty="0">
                <a:ln w="0"/>
                <a:latin typeface="+mj-ea"/>
                <a:ea typeface="+mj-ea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263</Words>
  <Application>Microsoft Office PowerPoint</Application>
  <PresentationFormat>사용자 지정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Adobe Gothic Std L</vt:lpstr>
      <vt:lpstr>LG Smart UI Bold</vt:lpstr>
      <vt:lpstr>Dotum</vt:lpstr>
      <vt:lpstr>Arial</vt:lpstr>
      <vt:lpstr>Calibri</vt:lpstr>
      <vt:lpstr>Times New Roman</vt:lpstr>
      <vt:lpstr>Office Theme</vt:lpstr>
      <vt:lpstr>신구자격증 팀 프로젝트 발표</vt:lpstr>
      <vt:lpstr>PowerPoint 프레젠테이션</vt:lpstr>
      <vt:lpstr>01 개발 동기</vt:lpstr>
      <vt:lpstr>02 팀 구성 및 역할 TEAM MEMBER</vt:lpstr>
      <vt:lpstr>03 개발 과정</vt:lpstr>
      <vt:lpstr>04 핵심 기능 (직관적 인터페이스)</vt:lpstr>
      <vt:lpstr>04 핵심 기능 (질문 기반 검색)</vt:lpstr>
      <vt:lpstr>04 핵심 기능 (자격증 정보 제공)</vt:lpstr>
      <vt:lpstr>05 기대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파스텔 블루 심플한 팀 프로젝트 발표 프레젠테이션</dc:title>
  <dc:creator>AI/학생/변성훈</dc:creator>
  <cp:keywords>DAGXjrxFouQ,BAGG5HmHKvw</cp:keywords>
  <cp:lastModifiedBy>성훈 변</cp:lastModifiedBy>
  <cp:revision>6</cp:revision>
  <dcterms:created xsi:type="dcterms:W3CDTF">2024-11-26T06:30:54Z</dcterms:created>
  <dcterms:modified xsi:type="dcterms:W3CDTF">2024-12-09T18:17:26Z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2024-11-26T00:00:00Z</vt:filetime>
  </property>
  <property fmtid="{D5CDD505-2E9C-101B-9397-08002B2CF9AE}" pid="5" name="Producer">
    <vt:lpwstr>Canva</vt:lpwstr>
  </property>
</Properties>
</file>