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0060"/>
    <a:srgbClr val="121C4E"/>
    <a:srgbClr val="7347C1"/>
    <a:srgbClr val="AD5BA1"/>
    <a:srgbClr val="38D060"/>
    <a:srgbClr val="39C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>
        <p:scale>
          <a:sx n="33" d="100"/>
          <a:sy n="33" d="100"/>
        </p:scale>
        <p:origin x="2526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6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0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9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7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4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6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5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5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8BA6-DB41-42E0-92BF-2EE03C76A48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47A5-ECE1-4225-9B43-7BC162C18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4A58A53-C424-41AE-8118-6B6ABDABB2C1}"/>
              </a:ext>
            </a:extLst>
          </p:cNvPr>
          <p:cNvSpPr/>
          <p:nvPr/>
        </p:nvSpPr>
        <p:spPr>
          <a:xfrm>
            <a:off x="1" y="1"/>
            <a:ext cx="21383624" cy="30275212"/>
          </a:xfrm>
          <a:custGeom>
            <a:avLst/>
            <a:gdLst>
              <a:gd name="connsiteX0" fmla="*/ 2700889 w 21383624"/>
              <a:gd name="connsiteY0" fmla="*/ 5009323 h 30275212"/>
              <a:gd name="connsiteX1" fmla="*/ 911780 w 21383624"/>
              <a:gd name="connsiteY1" fmla="*/ 8269423 h 30275212"/>
              <a:gd name="connsiteX2" fmla="*/ 911780 w 21383624"/>
              <a:gd name="connsiteY2" fmla="*/ 26517534 h 30275212"/>
              <a:gd name="connsiteX3" fmla="*/ 2661133 w 21383624"/>
              <a:gd name="connsiteY3" fmla="*/ 29777634 h 30275212"/>
              <a:gd name="connsiteX4" fmla="*/ 18682880 w 21383624"/>
              <a:gd name="connsiteY4" fmla="*/ 29817390 h 30275212"/>
              <a:gd name="connsiteX5" fmla="*/ 20471988 w 21383624"/>
              <a:gd name="connsiteY5" fmla="*/ 26517534 h 30275212"/>
              <a:gd name="connsiteX6" fmla="*/ 20471988 w 21383624"/>
              <a:gd name="connsiteY6" fmla="*/ 8269423 h 30275212"/>
              <a:gd name="connsiteX7" fmla="*/ 18643124 w 21383624"/>
              <a:gd name="connsiteY7" fmla="*/ 5009325 h 30275212"/>
              <a:gd name="connsiteX8" fmla="*/ 0 w 21383624"/>
              <a:gd name="connsiteY8" fmla="*/ 0 h 30275212"/>
              <a:gd name="connsiteX9" fmla="*/ 21383624 w 21383624"/>
              <a:gd name="connsiteY9" fmla="*/ 0 h 30275212"/>
              <a:gd name="connsiteX10" fmla="*/ 21383624 w 21383624"/>
              <a:gd name="connsiteY10" fmla="*/ 30275212 h 30275212"/>
              <a:gd name="connsiteX11" fmla="*/ 0 w 21383624"/>
              <a:gd name="connsiteY11" fmla="*/ 30275212 h 302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383624" h="30275212">
                <a:moveTo>
                  <a:pt x="2700889" y="5009323"/>
                </a:moveTo>
                <a:cubicBezTo>
                  <a:pt x="900385" y="5009323"/>
                  <a:pt x="911780" y="6468919"/>
                  <a:pt x="911780" y="8269423"/>
                </a:cubicBezTo>
                <a:lnTo>
                  <a:pt x="911780" y="26517534"/>
                </a:lnTo>
                <a:cubicBezTo>
                  <a:pt x="911780" y="28318038"/>
                  <a:pt x="860628" y="29777634"/>
                  <a:pt x="2661133" y="29777634"/>
                </a:cubicBezTo>
                <a:lnTo>
                  <a:pt x="18682880" y="29817390"/>
                </a:lnTo>
                <a:cubicBezTo>
                  <a:pt x="20483384" y="29817390"/>
                  <a:pt x="20471988" y="28318038"/>
                  <a:pt x="20471988" y="26517534"/>
                </a:cubicBezTo>
                <a:lnTo>
                  <a:pt x="20471988" y="8269423"/>
                </a:lnTo>
                <a:cubicBezTo>
                  <a:pt x="20471988" y="6468919"/>
                  <a:pt x="20443628" y="5009325"/>
                  <a:pt x="18643124" y="5009325"/>
                </a:cubicBezTo>
                <a:close/>
                <a:moveTo>
                  <a:pt x="0" y="0"/>
                </a:moveTo>
                <a:lnTo>
                  <a:pt x="21383624" y="0"/>
                </a:lnTo>
                <a:lnTo>
                  <a:pt x="21383624" y="30275212"/>
                </a:lnTo>
                <a:lnTo>
                  <a:pt x="0" y="3027521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DBE553-9174-41C5-9F08-1A8780960B58}"/>
              </a:ext>
            </a:extLst>
          </p:cNvPr>
          <p:cNvSpPr txBox="1"/>
          <p:nvPr/>
        </p:nvSpPr>
        <p:spPr>
          <a:xfrm>
            <a:off x="5458358" y="444057"/>
            <a:ext cx="1459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Recommendation of department certificates and certificates through Google Gemini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F07692-345F-4049-8120-291EE8A1DB43}"/>
              </a:ext>
            </a:extLst>
          </p:cNvPr>
          <p:cNvSpPr txBox="1"/>
          <p:nvPr/>
        </p:nvSpPr>
        <p:spPr>
          <a:xfrm>
            <a:off x="5475426" y="4103324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Capstone project 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CA139F-6396-4FF2-8083-AED49CAC3F75}"/>
              </a:ext>
            </a:extLst>
          </p:cNvPr>
          <p:cNvSpPr txBox="1"/>
          <p:nvPr/>
        </p:nvSpPr>
        <p:spPr>
          <a:xfrm>
            <a:off x="13931886" y="4134101"/>
            <a:ext cx="61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a typeface="맑은 고딕" panose="020B0503020000020004" pitchFamily="50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ea typeface="맑은 고딕" panose="020B0503020000020004" pitchFamily="50" charset="-127"/>
              </a:rPr>
              <a:t>조 </a:t>
            </a:r>
            <a:r>
              <a:rPr lang="en-US" altLang="ko-KR" sz="2800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| </a:t>
            </a:r>
            <a:r>
              <a:rPr lang="ko-KR" altLang="en-US" sz="2800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변성훈</a:t>
            </a:r>
            <a:r>
              <a:rPr lang="en-US" altLang="ko-KR" sz="2800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정수호</a:t>
            </a:r>
            <a:r>
              <a:rPr lang="en-US" altLang="ko-KR" sz="2800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장준석</a:t>
            </a:r>
            <a:r>
              <a:rPr lang="en-US" altLang="ko-KR" sz="2800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ea typeface="맑은 고딕" panose="020B0503020000020004" pitchFamily="50" charset="-127"/>
              </a:rPr>
              <a:t>장하랑</a:t>
            </a:r>
            <a:endParaRPr lang="ko-KR" altLang="en-US" sz="28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4" y="1449951"/>
            <a:ext cx="4395018" cy="1626157"/>
          </a:xfrm>
          <a:prstGeom prst="rect">
            <a:avLst/>
          </a:prstGeom>
        </p:spPr>
      </p:pic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156AF3C2-A763-4501-860E-3788C7AF9D6C}"/>
              </a:ext>
            </a:extLst>
          </p:cNvPr>
          <p:cNvSpPr/>
          <p:nvPr/>
        </p:nvSpPr>
        <p:spPr>
          <a:xfrm>
            <a:off x="1678743" y="5980310"/>
            <a:ext cx="3355599" cy="82791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359 w 21633"/>
              <a:gd name="connsiteY0" fmla="*/ 381 h 21600"/>
              <a:gd name="connsiteX1" fmla="*/ 18158 w 21633"/>
              <a:gd name="connsiteY1" fmla="*/ 0 h 21600"/>
              <a:gd name="connsiteX2" fmla="*/ 21633 w 21633"/>
              <a:gd name="connsiteY2" fmla="*/ 10800 h 21600"/>
              <a:gd name="connsiteX3" fmla="*/ 18158 w 21633"/>
              <a:gd name="connsiteY3" fmla="*/ 21600 h 21600"/>
              <a:gd name="connsiteX4" fmla="*/ 3508 w 21633"/>
              <a:gd name="connsiteY4" fmla="*/ 21600 h 21600"/>
              <a:gd name="connsiteX5" fmla="*/ 33 w 21633"/>
              <a:gd name="connsiteY5" fmla="*/ 10800 h 21600"/>
              <a:gd name="connsiteX6" fmla="*/ 2359 w 21633"/>
              <a:gd name="connsiteY6" fmla="*/ 381 h 21600"/>
              <a:gd name="connsiteX0" fmla="*/ 2327 w 21601"/>
              <a:gd name="connsiteY0" fmla="*/ 381 h 21600"/>
              <a:gd name="connsiteX1" fmla="*/ 18126 w 21601"/>
              <a:gd name="connsiteY1" fmla="*/ 0 h 21600"/>
              <a:gd name="connsiteX2" fmla="*/ 21601 w 21601"/>
              <a:gd name="connsiteY2" fmla="*/ 10800 h 21600"/>
              <a:gd name="connsiteX3" fmla="*/ 18126 w 21601"/>
              <a:gd name="connsiteY3" fmla="*/ 21600 h 21600"/>
              <a:gd name="connsiteX4" fmla="*/ 2465 w 21601"/>
              <a:gd name="connsiteY4" fmla="*/ 21409 h 21600"/>
              <a:gd name="connsiteX5" fmla="*/ 1 w 21601"/>
              <a:gd name="connsiteY5" fmla="*/ 10800 h 21600"/>
              <a:gd name="connsiteX6" fmla="*/ 2327 w 21601"/>
              <a:gd name="connsiteY6" fmla="*/ 381 h 21600"/>
              <a:gd name="connsiteX0" fmla="*/ 2373 w 21647"/>
              <a:gd name="connsiteY0" fmla="*/ 381 h 21790"/>
              <a:gd name="connsiteX1" fmla="*/ 18172 w 21647"/>
              <a:gd name="connsiteY1" fmla="*/ 0 h 21790"/>
              <a:gd name="connsiteX2" fmla="*/ 21647 w 21647"/>
              <a:gd name="connsiteY2" fmla="*/ 10800 h 21790"/>
              <a:gd name="connsiteX3" fmla="*/ 18172 w 21647"/>
              <a:gd name="connsiteY3" fmla="*/ 21600 h 21790"/>
              <a:gd name="connsiteX4" fmla="*/ 1753 w 21647"/>
              <a:gd name="connsiteY4" fmla="*/ 21790 h 21790"/>
              <a:gd name="connsiteX5" fmla="*/ 47 w 21647"/>
              <a:gd name="connsiteY5" fmla="*/ 10800 h 21790"/>
              <a:gd name="connsiteX6" fmla="*/ 2373 w 21647"/>
              <a:gd name="connsiteY6" fmla="*/ 381 h 21790"/>
              <a:gd name="connsiteX0" fmla="*/ 1908 w 21619"/>
              <a:gd name="connsiteY0" fmla="*/ 762 h 21790"/>
              <a:gd name="connsiteX1" fmla="*/ 18144 w 21619"/>
              <a:gd name="connsiteY1" fmla="*/ 0 h 21790"/>
              <a:gd name="connsiteX2" fmla="*/ 21619 w 21619"/>
              <a:gd name="connsiteY2" fmla="*/ 10800 h 21790"/>
              <a:gd name="connsiteX3" fmla="*/ 18144 w 21619"/>
              <a:gd name="connsiteY3" fmla="*/ 21600 h 21790"/>
              <a:gd name="connsiteX4" fmla="*/ 1725 w 21619"/>
              <a:gd name="connsiteY4" fmla="*/ 21790 h 21790"/>
              <a:gd name="connsiteX5" fmla="*/ 19 w 21619"/>
              <a:gd name="connsiteY5" fmla="*/ 10800 h 21790"/>
              <a:gd name="connsiteX6" fmla="*/ 1908 w 21619"/>
              <a:gd name="connsiteY6" fmla="*/ 762 h 21790"/>
              <a:gd name="connsiteX0" fmla="*/ 1891 w 21602"/>
              <a:gd name="connsiteY0" fmla="*/ 762 h 21790"/>
              <a:gd name="connsiteX1" fmla="*/ 18127 w 21602"/>
              <a:gd name="connsiteY1" fmla="*/ 0 h 21790"/>
              <a:gd name="connsiteX2" fmla="*/ 21602 w 21602"/>
              <a:gd name="connsiteY2" fmla="*/ 10800 h 21790"/>
              <a:gd name="connsiteX3" fmla="*/ 18127 w 21602"/>
              <a:gd name="connsiteY3" fmla="*/ 21600 h 21790"/>
              <a:gd name="connsiteX4" fmla="*/ 1938 w 21602"/>
              <a:gd name="connsiteY4" fmla="*/ 21790 h 21790"/>
              <a:gd name="connsiteX5" fmla="*/ 2 w 21602"/>
              <a:gd name="connsiteY5" fmla="*/ 10800 h 21790"/>
              <a:gd name="connsiteX6" fmla="*/ 1891 w 21602"/>
              <a:gd name="connsiteY6" fmla="*/ 762 h 21790"/>
              <a:gd name="connsiteX0" fmla="*/ 1890 w 21601"/>
              <a:gd name="connsiteY0" fmla="*/ 762 h 21790"/>
              <a:gd name="connsiteX1" fmla="*/ 18126 w 21601"/>
              <a:gd name="connsiteY1" fmla="*/ 0 h 21790"/>
              <a:gd name="connsiteX2" fmla="*/ 21601 w 21601"/>
              <a:gd name="connsiteY2" fmla="*/ 10800 h 21790"/>
              <a:gd name="connsiteX3" fmla="*/ 18126 w 21601"/>
              <a:gd name="connsiteY3" fmla="*/ 21600 h 21790"/>
              <a:gd name="connsiteX4" fmla="*/ 1868 w 21601"/>
              <a:gd name="connsiteY4" fmla="*/ 21790 h 21790"/>
              <a:gd name="connsiteX5" fmla="*/ 1 w 21601"/>
              <a:gd name="connsiteY5" fmla="*/ 10800 h 21790"/>
              <a:gd name="connsiteX6" fmla="*/ 1890 w 21601"/>
              <a:gd name="connsiteY6" fmla="*/ 762 h 21790"/>
              <a:gd name="connsiteX0" fmla="*/ 1903 w 21614"/>
              <a:gd name="connsiteY0" fmla="*/ 762 h 21790"/>
              <a:gd name="connsiteX1" fmla="*/ 18139 w 21614"/>
              <a:gd name="connsiteY1" fmla="*/ 0 h 21790"/>
              <a:gd name="connsiteX2" fmla="*/ 21614 w 21614"/>
              <a:gd name="connsiteY2" fmla="*/ 10800 h 21790"/>
              <a:gd name="connsiteX3" fmla="*/ 18139 w 21614"/>
              <a:gd name="connsiteY3" fmla="*/ 21600 h 21790"/>
              <a:gd name="connsiteX4" fmla="*/ 1743 w 21614"/>
              <a:gd name="connsiteY4" fmla="*/ 21790 h 21790"/>
              <a:gd name="connsiteX5" fmla="*/ 14 w 21614"/>
              <a:gd name="connsiteY5" fmla="*/ 10800 h 21790"/>
              <a:gd name="connsiteX6" fmla="*/ 1903 w 21614"/>
              <a:gd name="connsiteY6" fmla="*/ 762 h 21790"/>
              <a:gd name="connsiteX0" fmla="*/ 1758 w 21607"/>
              <a:gd name="connsiteY0" fmla="*/ 762 h 21790"/>
              <a:gd name="connsiteX1" fmla="*/ 18132 w 21607"/>
              <a:gd name="connsiteY1" fmla="*/ 0 h 21790"/>
              <a:gd name="connsiteX2" fmla="*/ 21607 w 21607"/>
              <a:gd name="connsiteY2" fmla="*/ 10800 h 21790"/>
              <a:gd name="connsiteX3" fmla="*/ 18132 w 21607"/>
              <a:gd name="connsiteY3" fmla="*/ 21600 h 21790"/>
              <a:gd name="connsiteX4" fmla="*/ 1736 w 21607"/>
              <a:gd name="connsiteY4" fmla="*/ 21790 h 21790"/>
              <a:gd name="connsiteX5" fmla="*/ 7 w 21607"/>
              <a:gd name="connsiteY5" fmla="*/ 10800 h 21790"/>
              <a:gd name="connsiteX6" fmla="*/ 1758 w 21607"/>
              <a:gd name="connsiteY6" fmla="*/ 762 h 21790"/>
              <a:gd name="connsiteX0" fmla="*/ 1879 w 21613"/>
              <a:gd name="connsiteY0" fmla="*/ 762 h 21790"/>
              <a:gd name="connsiteX1" fmla="*/ 18138 w 21613"/>
              <a:gd name="connsiteY1" fmla="*/ 0 h 21790"/>
              <a:gd name="connsiteX2" fmla="*/ 21613 w 21613"/>
              <a:gd name="connsiteY2" fmla="*/ 10800 h 21790"/>
              <a:gd name="connsiteX3" fmla="*/ 18138 w 21613"/>
              <a:gd name="connsiteY3" fmla="*/ 21600 h 21790"/>
              <a:gd name="connsiteX4" fmla="*/ 1742 w 21613"/>
              <a:gd name="connsiteY4" fmla="*/ 21790 h 21790"/>
              <a:gd name="connsiteX5" fmla="*/ 13 w 21613"/>
              <a:gd name="connsiteY5" fmla="*/ 10800 h 21790"/>
              <a:gd name="connsiteX6" fmla="*/ 1879 w 21613"/>
              <a:gd name="connsiteY6" fmla="*/ 762 h 21790"/>
              <a:gd name="connsiteX0" fmla="*/ 1879 w 21682"/>
              <a:gd name="connsiteY0" fmla="*/ 524 h 21552"/>
              <a:gd name="connsiteX1" fmla="*/ 19603 w 21682"/>
              <a:gd name="connsiteY1" fmla="*/ 0 h 21552"/>
              <a:gd name="connsiteX2" fmla="*/ 21613 w 21682"/>
              <a:gd name="connsiteY2" fmla="*/ 10562 h 21552"/>
              <a:gd name="connsiteX3" fmla="*/ 18138 w 21682"/>
              <a:gd name="connsiteY3" fmla="*/ 21362 h 21552"/>
              <a:gd name="connsiteX4" fmla="*/ 1742 w 21682"/>
              <a:gd name="connsiteY4" fmla="*/ 21552 h 21552"/>
              <a:gd name="connsiteX5" fmla="*/ 13 w 21682"/>
              <a:gd name="connsiteY5" fmla="*/ 10562 h 21552"/>
              <a:gd name="connsiteX6" fmla="*/ 1879 w 21682"/>
              <a:gd name="connsiteY6" fmla="*/ 524 h 21552"/>
              <a:gd name="connsiteX0" fmla="*/ 1879 w 21634"/>
              <a:gd name="connsiteY0" fmla="*/ 524 h 21552"/>
              <a:gd name="connsiteX1" fmla="*/ 19603 w 21634"/>
              <a:gd name="connsiteY1" fmla="*/ 0 h 21552"/>
              <a:gd name="connsiteX2" fmla="*/ 21613 w 21634"/>
              <a:gd name="connsiteY2" fmla="*/ 10562 h 21552"/>
              <a:gd name="connsiteX3" fmla="*/ 19876 w 21634"/>
              <a:gd name="connsiteY3" fmla="*/ 21243 h 21552"/>
              <a:gd name="connsiteX4" fmla="*/ 1742 w 21634"/>
              <a:gd name="connsiteY4" fmla="*/ 21552 h 21552"/>
              <a:gd name="connsiteX5" fmla="*/ 13 w 21634"/>
              <a:gd name="connsiteY5" fmla="*/ 10562 h 21552"/>
              <a:gd name="connsiteX6" fmla="*/ 1879 w 21634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5"/>
              <a:gd name="connsiteY0" fmla="*/ 524 h 21552"/>
              <a:gd name="connsiteX1" fmla="*/ 19603 w 21625"/>
              <a:gd name="connsiteY1" fmla="*/ 0 h 21552"/>
              <a:gd name="connsiteX2" fmla="*/ 21613 w 21625"/>
              <a:gd name="connsiteY2" fmla="*/ 10562 h 21552"/>
              <a:gd name="connsiteX3" fmla="*/ 19818 w 21625"/>
              <a:gd name="connsiteY3" fmla="*/ 21124 h 21552"/>
              <a:gd name="connsiteX4" fmla="*/ 1742 w 21625"/>
              <a:gd name="connsiteY4" fmla="*/ 21552 h 21552"/>
              <a:gd name="connsiteX5" fmla="*/ 13 w 21625"/>
              <a:gd name="connsiteY5" fmla="*/ 10562 h 21552"/>
              <a:gd name="connsiteX6" fmla="*/ 1879 w 21625"/>
              <a:gd name="connsiteY6" fmla="*/ 524 h 21552"/>
              <a:gd name="connsiteX0" fmla="*/ 1879 w 21625"/>
              <a:gd name="connsiteY0" fmla="*/ 0 h 21028"/>
              <a:gd name="connsiteX1" fmla="*/ 19603 w 21625"/>
              <a:gd name="connsiteY1" fmla="*/ 191 h 21028"/>
              <a:gd name="connsiteX2" fmla="*/ 21613 w 21625"/>
              <a:gd name="connsiteY2" fmla="*/ 10038 h 21028"/>
              <a:gd name="connsiteX3" fmla="*/ 19818 w 21625"/>
              <a:gd name="connsiteY3" fmla="*/ 20600 h 21028"/>
              <a:gd name="connsiteX4" fmla="*/ 1742 w 21625"/>
              <a:gd name="connsiteY4" fmla="*/ 21028 h 21028"/>
              <a:gd name="connsiteX5" fmla="*/ 13 w 21625"/>
              <a:gd name="connsiteY5" fmla="*/ 10038 h 21028"/>
              <a:gd name="connsiteX6" fmla="*/ 1879 w 21625"/>
              <a:gd name="connsiteY6" fmla="*/ 0 h 21028"/>
              <a:gd name="connsiteX0" fmla="*/ 1879 w 21625"/>
              <a:gd name="connsiteY0" fmla="*/ 47 h 21075"/>
              <a:gd name="connsiteX1" fmla="*/ 19603 w 21625"/>
              <a:gd name="connsiteY1" fmla="*/ 0 h 21075"/>
              <a:gd name="connsiteX2" fmla="*/ 21613 w 21625"/>
              <a:gd name="connsiteY2" fmla="*/ 10085 h 21075"/>
              <a:gd name="connsiteX3" fmla="*/ 19818 w 21625"/>
              <a:gd name="connsiteY3" fmla="*/ 20647 h 21075"/>
              <a:gd name="connsiteX4" fmla="*/ 1742 w 21625"/>
              <a:gd name="connsiteY4" fmla="*/ 21075 h 21075"/>
              <a:gd name="connsiteX5" fmla="*/ 13 w 21625"/>
              <a:gd name="connsiteY5" fmla="*/ 10085 h 21075"/>
              <a:gd name="connsiteX6" fmla="*/ 1879 w 21625"/>
              <a:gd name="connsiteY6" fmla="*/ 47 h 21075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5" h="20717">
                <a:moveTo>
                  <a:pt x="1879" y="47"/>
                </a:moveTo>
                <a:lnTo>
                  <a:pt x="19603" y="0"/>
                </a:lnTo>
                <a:cubicBezTo>
                  <a:pt x="21522" y="0"/>
                  <a:pt x="21577" y="6644"/>
                  <a:pt x="21613" y="10085"/>
                </a:cubicBezTo>
                <a:cubicBezTo>
                  <a:pt x="21649" y="13526"/>
                  <a:pt x="21737" y="20647"/>
                  <a:pt x="19818" y="20647"/>
                </a:cubicBezTo>
                <a:lnTo>
                  <a:pt x="1742" y="20717"/>
                </a:lnTo>
                <a:cubicBezTo>
                  <a:pt x="-177" y="20717"/>
                  <a:pt x="-10" y="13530"/>
                  <a:pt x="13" y="10085"/>
                </a:cubicBezTo>
                <a:cubicBezTo>
                  <a:pt x="36" y="6640"/>
                  <a:pt x="-40" y="47"/>
                  <a:pt x="1879" y="4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Background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8743" y="7212462"/>
            <a:ext cx="75537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ea"/>
                <a:ea typeface="+mj-ea"/>
              </a:rPr>
              <a:t>사용자가 </a:t>
            </a:r>
            <a:r>
              <a:rPr lang="ko-KR" altLang="en-US" sz="2000" dirty="0">
                <a:latin typeface="+mj-ea"/>
                <a:ea typeface="+mj-ea"/>
              </a:rPr>
              <a:t>자신의 학과나 관심 분야에 맞는 자격증을 추천받을 수 있는 </a:t>
            </a:r>
            <a:r>
              <a:rPr lang="ko-KR" altLang="en-US" sz="2000" dirty="0" smtClean="0">
                <a:latin typeface="+mj-ea"/>
                <a:ea typeface="+mj-ea"/>
              </a:rPr>
              <a:t>플랫폼입니다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특히</a:t>
            </a:r>
            <a:r>
              <a:rPr lang="en-US" altLang="ko-KR" sz="2000" dirty="0">
                <a:latin typeface="+mj-ea"/>
                <a:ea typeface="+mj-ea"/>
              </a:rPr>
              <a:t>, Google Gemini API</a:t>
            </a:r>
            <a:r>
              <a:rPr lang="ko-KR" altLang="en-US" sz="2000" dirty="0">
                <a:latin typeface="+mj-ea"/>
                <a:ea typeface="+mj-ea"/>
              </a:rPr>
              <a:t>를 활용하여 사용자에게 맞춤형 자격증 추천을 제공하며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자격증에 대한 자세한 정보와 준비 방법까지 지원합니다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많은 </a:t>
            </a:r>
            <a:r>
              <a:rPr lang="ko-KR" altLang="en-US" sz="2000" dirty="0">
                <a:latin typeface="+mj-ea"/>
                <a:ea typeface="+mj-ea"/>
              </a:rPr>
              <a:t>사람들이 취업과 경력 개발을 위해 자격증을 취득하고자 하지만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어떤 자격증이 </a:t>
            </a:r>
            <a:r>
              <a:rPr lang="ko-KR" altLang="en-US" sz="2000" dirty="0" smtClean="0">
                <a:latin typeface="+mj-ea"/>
                <a:ea typeface="+mj-ea"/>
              </a:rPr>
              <a:t>자신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에게 </a:t>
            </a:r>
            <a:r>
              <a:rPr lang="ko-KR" altLang="en-US" sz="2000" dirty="0">
                <a:latin typeface="+mj-ea"/>
                <a:ea typeface="+mj-ea"/>
              </a:rPr>
              <a:t>적합한지 고민하는 경우가 </a:t>
            </a:r>
            <a:r>
              <a:rPr lang="ko-KR" altLang="en-US" sz="2000" dirty="0" smtClean="0">
                <a:latin typeface="+mj-ea"/>
                <a:ea typeface="+mj-ea"/>
              </a:rPr>
              <a:t>많습니다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이 프로젝트는 </a:t>
            </a:r>
            <a:r>
              <a:rPr lang="ko-KR" altLang="en-US" sz="2000" dirty="0">
                <a:latin typeface="+mj-ea"/>
                <a:ea typeface="+mj-ea"/>
              </a:rPr>
              <a:t>이러한 고민을 해결해주며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취업 경쟁력을 높이고 경력 개발을 위한 중요한 첫 걸음을 돕습니다</a:t>
            </a:r>
            <a:r>
              <a:rPr lang="en-US" altLang="ko-KR" sz="2000" dirty="0">
                <a:latin typeface="+mj-ea"/>
                <a:ea typeface="+mj-ea"/>
              </a:rPr>
              <a:t>."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5" name="순서도: 수행의 시작/종료 1">
            <a:extLst>
              <a:ext uri="{FF2B5EF4-FFF2-40B4-BE49-F238E27FC236}">
                <a16:creationId xmlns:a16="http://schemas.microsoft.com/office/drawing/2014/main" id="{156AF3C2-A763-4501-860E-3788C7AF9D6C}"/>
              </a:ext>
            </a:extLst>
          </p:cNvPr>
          <p:cNvSpPr/>
          <p:nvPr/>
        </p:nvSpPr>
        <p:spPr>
          <a:xfrm>
            <a:off x="1678743" y="12541246"/>
            <a:ext cx="3355599" cy="82791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359 w 21633"/>
              <a:gd name="connsiteY0" fmla="*/ 381 h 21600"/>
              <a:gd name="connsiteX1" fmla="*/ 18158 w 21633"/>
              <a:gd name="connsiteY1" fmla="*/ 0 h 21600"/>
              <a:gd name="connsiteX2" fmla="*/ 21633 w 21633"/>
              <a:gd name="connsiteY2" fmla="*/ 10800 h 21600"/>
              <a:gd name="connsiteX3" fmla="*/ 18158 w 21633"/>
              <a:gd name="connsiteY3" fmla="*/ 21600 h 21600"/>
              <a:gd name="connsiteX4" fmla="*/ 3508 w 21633"/>
              <a:gd name="connsiteY4" fmla="*/ 21600 h 21600"/>
              <a:gd name="connsiteX5" fmla="*/ 33 w 21633"/>
              <a:gd name="connsiteY5" fmla="*/ 10800 h 21600"/>
              <a:gd name="connsiteX6" fmla="*/ 2359 w 21633"/>
              <a:gd name="connsiteY6" fmla="*/ 381 h 21600"/>
              <a:gd name="connsiteX0" fmla="*/ 2327 w 21601"/>
              <a:gd name="connsiteY0" fmla="*/ 381 h 21600"/>
              <a:gd name="connsiteX1" fmla="*/ 18126 w 21601"/>
              <a:gd name="connsiteY1" fmla="*/ 0 h 21600"/>
              <a:gd name="connsiteX2" fmla="*/ 21601 w 21601"/>
              <a:gd name="connsiteY2" fmla="*/ 10800 h 21600"/>
              <a:gd name="connsiteX3" fmla="*/ 18126 w 21601"/>
              <a:gd name="connsiteY3" fmla="*/ 21600 h 21600"/>
              <a:gd name="connsiteX4" fmla="*/ 2465 w 21601"/>
              <a:gd name="connsiteY4" fmla="*/ 21409 h 21600"/>
              <a:gd name="connsiteX5" fmla="*/ 1 w 21601"/>
              <a:gd name="connsiteY5" fmla="*/ 10800 h 21600"/>
              <a:gd name="connsiteX6" fmla="*/ 2327 w 21601"/>
              <a:gd name="connsiteY6" fmla="*/ 381 h 21600"/>
              <a:gd name="connsiteX0" fmla="*/ 2373 w 21647"/>
              <a:gd name="connsiteY0" fmla="*/ 381 h 21790"/>
              <a:gd name="connsiteX1" fmla="*/ 18172 w 21647"/>
              <a:gd name="connsiteY1" fmla="*/ 0 h 21790"/>
              <a:gd name="connsiteX2" fmla="*/ 21647 w 21647"/>
              <a:gd name="connsiteY2" fmla="*/ 10800 h 21790"/>
              <a:gd name="connsiteX3" fmla="*/ 18172 w 21647"/>
              <a:gd name="connsiteY3" fmla="*/ 21600 h 21790"/>
              <a:gd name="connsiteX4" fmla="*/ 1753 w 21647"/>
              <a:gd name="connsiteY4" fmla="*/ 21790 h 21790"/>
              <a:gd name="connsiteX5" fmla="*/ 47 w 21647"/>
              <a:gd name="connsiteY5" fmla="*/ 10800 h 21790"/>
              <a:gd name="connsiteX6" fmla="*/ 2373 w 21647"/>
              <a:gd name="connsiteY6" fmla="*/ 381 h 21790"/>
              <a:gd name="connsiteX0" fmla="*/ 1908 w 21619"/>
              <a:gd name="connsiteY0" fmla="*/ 762 h 21790"/>
              <a:gd name="connsiteX1" fmla="*/ 18144 w 21619"/>
              <a:gd name="connsiteY1" fmla="*/ 0 h 21790"/>
              <a:gd name="connsiteX2" fmla="*/ 21619 w 21619"/>
              <a:gd name="connsiteY2" fmla="*/ 10800 h 21790"/>
              <a:gd name="connsiteX3" fmla="*/ 18144 w 21619"/>
              <a:gd name="connsiteY3" fmla="*/ 21600 h 21790"/>
              <a:gd name="connsiteX4" fmla="*/ 1725 w 21619"/>
              <a:gd name="connsiteY4" fmla="*/ 21790 h 21790"/>
              <a:gd name="connsiteX5" fmla="*/ 19 w 21619"/>
              <a:gd name="connsiteY5" fmla="*/ 10800 h 21790"/>
              <a:gd name="connsiteX6" fmla="*/ 1908 w 21619"/>
              <a:gd name="connsiteY6" fmla="*/ 762 h 21790"/>
              <a:gd name="connsiteX0" fmla="*/ 1891 w 21602"/>
              <a:gd name="connsiteY0" fmla="*/ 762 h 21790"/>
              <a:gd name="connsiteX1" fmla="*/ 18127 w 21602"/>
              <a:gd name="connsiteY1" fmla="*/ 0 h 21790"/>
              <a:gd name="connsiteX2" fmla="*/ 21602 w 21602"/>
              <a:gd name="connsiteY2" fmla="*/ 10800 h 21790"/>
              <a:gd name="connsiteX3" fmla="*/ 18127 w 21602"/>
              <a:gd name="connsiteY3" fmla="*/ 21600 h 21790"/>
              <a:gd name="connsiteX4" fmla="*/ 1938 w 21602"/>
              <a:gd name="connsiteY4" fmla="*/ 21790 h 21790"/>
              <a:gd name="connsiteX5" fmla="*/ 2 w 21602"/>
              <a:gd name="connsiteY5" fmla="*/ 10800 h 21790"/>
              <a:gd name="connsiteX6" fmla="*/ 1891 w 21602"/>
              <a:gd name="connsiteY6" fmla="*/ 762 h 21790"/>
              <a:gd name="connsiteX0" fmla="*/ 1890 w 21601"/>
              <a:gd name="connsiteY0" fmla="*/ 762 h 21790"/>
              <a:gd name="connsiteX1" fmla="*/ 18126 w 21601"/>
              <a:gd name="connsiteY1" fmla="*/ 0 h 21790"/>
              <a:gd name="connsiteX2" fmla="*/ 21601 w 21601"/>
              <a:gd name="connsiteY2" fmla="*/ 10800 h 21790"/>
              <a:gd name="connsiteX3" fmla="*/ 18126 w 21601"/>
              <a:gd name="connsiteY3" fmla="*/ 21600 h 21790"/>
              <a:gd name="connsiteX4" fmla="*/ 1868 w 21601"/>
              <a:gd name="connsiteY4" fmla="*/ 21790 h 21790"/>
              <a:gd name="connsiteX5" fmla="*/ 1 w 21601"/>
              <a:gd name="connsiteY5" fmla="*/ 10800 h 21790"/>
              <a:gd name="connsiteX6" fmla="*/ 1890 w 21601"/>
              <a:gd name="connsiteY6" fmla="*/ 762 h 21790"/>
              <a:gd name="connsiteX0" fmla="*/ 1903 w 21614"/>
              <a:gd name="connsiteY0" fmla="*/ 762 h 21790"/>
              <a:gd name="connsiteX1" fmla="*/ 18139 w 21614"/>
              <a:gd name="connsiteY1" fmla="*/ 0 h 21790"/>
              <a:gd name="connsiteX2" fmla="*/ 21614 w 21614"/>
              <a:gd name="connsiteY2" fmla="*/ 10800 h 21790"/>
              <a:gd name="connsiteX3" fmla="*/ 18139 w 21614"/>
              <a:gd name="connsiteY3" fmla="*/ 21600 h 21790"/>
              <a:gd name="connsiteX4" fmla="*/ 1743 w 21614"/>
              <a:gd name="connsiteY4" fmla="*/ 21790 h 21790"/>
              <a:gd name="connsiteX5" fmla="*/ 14 w 21614"/>
              <a:gd name="connsiteY5" fmla="*/ 10800 h 21790"/>
              <a:gd name="connsiteX6" fmla="*/ 1903 w 21614"/>
              <a:gd name="connsiteY6" fmla="*/ 762 h 21790"/>
              <a:gd name="connsiteX0" fmla="*/ 1758 w 21607"/>
              <a:gd name="connsiteY0" fmla="*/ 762 h 21790"/>
              <a:gd name="connsiteX1" fmla="*/ 18132 w 21607"/>
              <a:gd name="connsiteY1" fmla="*/ 0 h 21790"/>
              <a:gd name="connsiteX2" fmla="*/ 21607 w 21607"/>
              <a:gd name="connsiteY2" fmla="*/ 10800 h 21790"/>
              <a:gd name="connsiteX3" fmla="*/ 18132 w 21607"/>
              <a:gd name="connsiteY3" fmla="*/ 21600 h 21790"/>
              <a:gd name="connsiteX4" fmla="*/ 1736 w 21607"/>
              <a:gd name="connsiteY4" fmla="*/ 21790 h 21790"/>
              <a:gd name="connsiteX5" fmla="*/ 7 w 21607"/>
              <a:gd name="connsiteY5" fmla="*/ 10800 h 21790"/>
              <a:gd name="connsiteX6" fmla="*/ 1758 w 21607"/>
              <a:gd name="connsiteY6" fmla="*/ 762 h 21790"/>
              <a:gd name="connsiteX0" fmla="*/ 1879 w 21613"/>
              <a:gd name="connsiteY0" fmla="*/ 762 h 21790"/>
              <a:gd name="connsiteX1" fmla="*/ 18138 w 21613"/>
              <a:gd name="connsiteY1" fmla="*/ 0 h 21790"/>
              <a:gd name="connsiteX2" fmla="*/ 21613 w 21613"/>
              <a:gd name="connsiteY2" fmla="*/ 10800 h 21790"/>
              <a:gd name="connsiteX3" fmla="*/ 18138 w 21613"/>
              <a:gd name="connsiteY3" fmla="*/ 21600 h 21790"/>
              <a:gd name="connsiteX4" fmla="*/ 1742 w 21613"/>
              <a:gd name="connsiteY4" fmla="*/ 21790 h 21790"/>
              <a:gd name="connsiteX5" fmla="*/ 13 w 21613"/>
              <a:gd name="connsiteY5" fmla="*/ 10800 h 21790"/>
              <a:gd name="connsiteX6" fmla="*/ 1879 w 21613"/>
              <a:gd name="connsiteY6" fmla="*/ 762 h 21790"/>
              <a:gd name="connsiteX0" fmla="*/ 1879 w 21682"/>
              <a:gd name="connsiteY0" fmla="*/ 524 h 21552"/>
              <a:gd name="connsiteX1" fmla="*/ 19603 w 21682"/>
              <a:gd name="connsiteY1" fmla="*/ 0 h 21552"/>
              <a:gd name="connsiteX2" fmla="*/ 21613 w 21682"/>
              <a:gd name="connsiteY2" fmla="*/ 10562 h 21552"/>
              <a:gd name="connsiteX3" fmla="*/ 18138 w 21682"/>
              <a:gd name="connsiteY3" fmla="*/ 21362 h 21552"/>
              <a:gd name="connsiteX4" fmla="*/ 1742 w 21682"/>
              <a:gd name="connsiteY4" fmla="*/ 21552 h 21552"/>
              <a:gd name="connsiteX5" fmla="*/ 13 w 21682"/>
              <a:gd name="connsiteY5" fmla="*/ 10562 h 21552"/>
              <a:gd name="connsiteX6" fmla="*/ 1879 w 21682"/>
              <a:gd name="connsiteY6" fmla="*/ 524 h 21552"/>
              <a:gd name="connsiteX0" fmla="*/ 1879 w 21634"/>
              <a:gd name="connsiteY0" fmla="*/ 524 h 21552"/>
              <a:gd name="connsiteX1" fmla="*/ 19603 w 21634"/>
              <a:gd name="connsiteY1" fmla="*/ 0 h 21552"/>
              <a:gd name="connsiteX2" fmla="*/ 21613 w 21634"/>
              <a:gd name="connsiteY2" fmla="*/ 10562 h 21552"/>
              <a:gd name="connsiteX3" fmla="*/ 19876 w 21634"/>
              <a:gd name="connsiteY3" fmla="*/ 21243 h 21552"/>
              <a:gd name="connsiteX4" fmla="*/ 1742 w 21634"/>
              <a:gd name="connsiteY4" fmla="*/ 21552 h 21552"/>
              <a:gd name="connsiteX5" fmla="*/ 13 w 21634"/>
              <a:gd name="connsiteY5" fmla="*/ 10562 h 21552"/>
              <a:gd name="connsiteX6" fmla="*/ 1879 w 21634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5"/>
              <a:gd name="connsiteY0" fmla="*/ 524 h 21552"/>
              <a:gd name="connsiteX1" fmla="*/ 19603 w 21625"/>
              <a:gd name="connsiteY1" fmla="*/ 0 h 21552"/>
              <a:gd name="connsiteX2" fmla="*/ 21613 w 21625"/>
              <a:gd name="connsiteY2" fmla="*/ 10562 h 21552"/>
              <a:gd name="connsiteX3" fmla="*/ 19818 w 21625"/>
              <a:gd name="connsiteY3" fmla="*/ 21124 h 21552"/>
              <a:gd name="connsiteX4" fmla="*/ 1742 w 21625"/>
              <a:gd name="connsiteY4" fmla="*/ 21552 h 21552"/>
              <a:gd name="connsiteX5" fmla="*/ 13 w 21625"/>
              <a:gd name="connsiteY5" fmla="*/ 10562 h 21552"/>
              <a:gd name="connsiteX6" fmla="*/ 1879 w 21625"/>
              <a:gd name="connsiteY6" fmla="*/ 524 h 21552"/>
              <a:gd name="connsiteX0" fmla="*/ 1879 w 21625"/>
              <a:gd name="connsiteY0" fmla="*/ 0 h 21028"/>
              <a:gd name="connsiteX1" fmla="*/ 19603 w 21625"/>
              <a:gd name="connsiteY1" fmla="*/ 191 h 21028"/>
              <a:gd name="connsiteX2" fmla="*/ 21613 w 21625"/>
              <a:gd name="connsiteY2" fmla="*/ 10038 h 21028"/>
              <a:gd name="connsiteX3" fmla="*/ 19818 w 21625"/>
              <a:gd name="connsiteY3" fmla="*/ 20600 h 21028"/>
              <a:gd name="connsiteX4" fmla="*/ 1742 w 21625"/>
              <a:gd name="connsiteY4" fmla="*/ 21028 h 21028"/>
              <a:gd name="connsiteX5" fmla="*/ 13 w 21625"/>
              <a:gd name="connsiteY5" fmla="*/ 10038 h 21028"/>
              <a:gd name="connsiteX6" fmla="*/ 1879 w 21625"/>
              <a:gd name="connsiteY6" fmla="*/ 0 h 21028"/>
              <a:gd name="connsiteX0" fmla="*/ 1879 w 21625"/>
              <a:gd name="connsiteY0" fmla="*/ 47 h 21075"/>
              <a:gd name="connsiteX1" fmla="*/ 19603 w 21625"/>
              <a:gd name="connsiteY1" fmla="*/ 0 h 21075"/>
              <a:gd name="connsiteX2" fmla="*/ 21613 w 21625"/>
              <a:gd name="connsiteY2" fmla="*/ 10085 h 21075"/>
              <a:gd name="connsiteX3" fmla="*/ 19818 w 21625"/>
              <a:gd name="connsiteY3" fmla="*/ 20647 h 21075"/>
              <a:gd name="connsiteX4" fmla="*/ 1742 w 21625"/>
              <a:gd name="connsiteY4" fmla="*/ 21075 h 21075"/>
              <a:gd name="connsiteX5" fmla="*/ 13 w 21625"/>
              <a:gd name="connsiteY5" fmla="*/ 10085 h 21075"/>
              <a:gd name="connsiteX6" fmla="*/ 1879 w 21625"/>
              <a:gd name="connsiteY6" fmla="*/ 47 h 21075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5" h="20717">
                <a:moveTo>
                  <a:pt x="1879" y="47"/>
                </a:moveTo>
                <a:lnTo>
                  <a:pt x="19603" y="0"/>
                </a:lnTo>
                <a:cubicBezTo>
                  <a:pt x="21522" y="0"/>
                  <a:pt x="21577" y="6644"/>
                  <a:pt x="21613" y="10085"/>
                </a:cubicBezTo>
                <a:cubicBezTo>
                  <a:pt x="21649" y="13526"/>
                  <a:pt x="21737" y="20647"/>
                  <a:pt x="19818" y="20647"/>
                </a:cubicBezTo>
                <a:lnTo>
                  <a:pt x="1742" y="20717"/>
                </a:lnTo>
                <a:cubicBezTo>
                  <a:pt x="-177" y="20717"/>
                  <a:pt x="-10" y="13530"/>
                  <a:pt x="13" y="10085"/>
                </a:cubicBezTo>
                <a:cubicBezTo>
                  <a:pt x="36" y="6640"/>
                  <a:pt x="-40" y="47"/>
                  <a:pt x="1879" y="4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O</a:t>
            </a:r>
            <a:r>
              <a:rPr lang="en-US" altLang="ko-KR" sz="4000" b="1" dirty="0" smtClean="0"/>
              <a:t>bjective</a:t>
            </a:r>
            <a:endParaRPr lang="ko-KR" altLang="en-US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78743" y="13707144"/>
            <a:ext cx="752970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이 웹사이트는 사용자가 취업과 경력 개발에 적합한 자격증을 쉽고 빠르게 찾을 수 있도록 돕는 중요한 도구입니다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수많은 </a:t>
            </a:r>
            <a:r>
              <a:rPr lang="ko-KR" altLang="en-US" sz="2000" dirty="0">
                <a:latin typeface="+mj-ea"/>
                <a:ea typeface="+mj-ea"/>
              </a:rPr>
              <a:t>자격증 정보 중에서 자신에게 가장 적합한 자격증을 찾는 것은 쉽지 않은 일입니다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하지만 </a:t>
            </a:r>
            <a:r>
              <a:rPr lang="ko-KR" altLang="en-US" sz="2000" dirty="0">
                <a:latin typeface="+mj-ea"/>
                <a:ea typeface="+mj-ea"/>
              </a:rPr>
              <a:t>이 웹사이트는 사용자가 자신의 전공이나 관심 분야에 맞는 자격증을 자동으로 추천하고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각 자격증에 대한 자세한 정보와 준비 방법까지 제공합니다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또한 </a:t>
            </a:r>
            <a:r>
              <a:rPr lang="en-US" altLang="ko-KR" sz="2000" dirty="0">
                <a:latin typeface="+mj-ea"/>
                <a:ea typeface="+mj-ea"/>
              </a:rPr>
              <a:t>Google Gemini API</a:t>
            </a:r>
            <a:r>
              <a:rPr lang="ko-KR" altLang="en-US" sz="2000" dirty="0">
                <a:latin typeface="+mj-ea"/>
                <a:ea typeface="+mj-ea"/>
              </a:rPr>
              <a:t>를 활용하여 최신 정보를 바탕으로 개인 맞춤형 자격증 추천을 제공하므로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사용자는 보다 효율적으로 자격증을 </a:t>
            </a:r>
            <a:r>
              <a:rPr lang="ko-KR" altLang="en-US" sz="2000" dirty="0" smtClean="0">
                <a:latin typeface="+mj-ea"/>
                <a:ea typeface="+mj-ea"/>
              </a:rPr>
              <a:t>선택하고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취업 시장에서 경쟁력을 높일 수 있습니다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이 </a:t>
            </a:r>
            <a:r>
              <a:rPr lang="ko-KR" altLang="en-US" sz="2000" dirty="0">
                <a:latin typeface="+mj-ea"/>
                <a:ea typeface="+mj-ea"/>
              </a:rPr>
              <a:t>웹사이트는 시간을 절약하고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경력 개발을 효과적으로 지원하는 중요한 역할을 합니다</a:t>
            </a:r>
          </a:p>
        </p:txBody>
      </p:sp>
      <p:sp>
        <p:nvSpPr>
          <p:cNvPr id="17" name="순서도: 수행의 시작/종료 1">
            <a:extLst>
              <a:ext uri="{FF2B5EF4-FFF2-40B4-BE49-F238E27FC236}">
                <a16:creationId xmlns:a16="http://schemas.microsoft.com/office/drawing/2014/main" id="{156AF3C2-A763-4501-860E-3788C7AF9D6C}"/>
              </a:ext>
            </a:extLst>
          </p:cNvPr>
          <p:cNvSpPr/>
          <p:nvPr/>
        </p:nvSpPr>
        <p:spPr>
          <a:xfrm>
            <a:off x="1678743" y="20169153"/>
            <a:ext cx="3355599" cy="82791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359 w 21633"/>
              <a:gd name="connsiteY0" fmla="*/ 381 h 21600"/>
              <a:gd name="connsiteX1" fmla="*/ 18158 w 21633"/>
              <a:gd name="connsiteY1" fmla="*/ 0 h 21600"/>
              <a:gd name="connsiteX2" fmla="*/ 21633 w 21633"/>
              <a:gd name="connsiteY2" fmla="*/ 10800 h 21600"/>
              <a:gd name="connsiteX3" fmla="*/ 18158 w 21633"/>
              <a:gd name="connsiteY3" fmla="*/ 21600 h 21600"/>
              <a:gd name="connsiteX4" fmla="*/ 3508 w 21633"/>
              <a:gd name="connsiteY4" fmla="*/ 21600 h 21600"/>
              <a:gd name="connsiteX5" fmla="*/ 33 w 21633"/>
              <a:gd name="connsiteY5" fmla="*/ 10800 h 21600"/>
              <a:gd name="connsiteX6" fmla="*/ 2359 w 21633"/>
              <a:gd name="connsiteY6" fmla="*/ 381 h 21600"/>
              <a:gd name="connsiteX0" fmla="*/ 2327 w 21601"/>
              <a:gd name="connsiteY0" fmla="*/ 381 h 21600"/>
              <a:gd name="connsiteX1" fmla="*/ 18126 w 21601"/>
              <a:gd name="connsiteY1" fmla="*/ 0 h 21600"/>
              <a:gd name="connsiteX2" fmla="*/ 21601 w 21601"/>
              <a:gd name="connsiteY2" fmla="*/ 10800 h 21600"/>
              <a:gd name="connsiteX3" fmla="*/ 18126 w 21601"/>
              <a:gd name="connsiteY3" fmla="*/ 21600 h 21600"/>
              <a:gd name="connsiteX4" fmla="*/ 2465 w 21601"/>
              <a:gd name="connsiteY4" fmla="*/ 21409 h 21600"/>
              <a:gd name="connsiteX5" fmla="*/ 1 w 21601"/>
              <a:gd name="connsiteY5" fmla="*/ 10800 h 21600"/>
              <a:gd name="connsiteX6" fmla="*/ 2327 w 21601"/>
              <a:gd name="connsiteY6" fmla="*/ 381 h 21600"/>
              <a:gd name="connsiteX0" fmla="*/ 2373 w 21647"/>
              <a:gd name="connsiteY0" fmla="*/ 381 h 21790"/>
              <a:gd name="connsiteX1" fmla="*/ 18172 w 21647"/>
              <a:gd name="connsiteY1" fmla="*/ 0 h 21790"/>
              <a:gd name="connsiteX2" fmla="*/ 21647 w 21647"/>
              <a:gd name="connsiteY2" fmla="*/ 10800 h 21790"/>
              <a:gd name="connsiteX3" fmla="*/ 18172 w 21647"/>
              <a:gd name="connsiteY3" fmla="*/ 21600 h 21790"/>
              <a:gd name="connsiteX4" fmla="*/ 1753 w 21647"/>
              <a:gd name="connsiteY4" fmla="*/ 21790 h 21790"/>
              <a:gd name="connsiteX5" fmla="*/ 47 w 21647"/>
              <a:gd name="connsiteY5" fmla="*/ 10800 h 21790"/>
              <a:gd name="connsiteX6" fmla="*/ 2373 w 21647"/>
              <a:gd name="connsiteY6" fmla="*/ 381 h 21790"/>
              <a:gd name="connsiteX0" fmla="*/ 1908 w 21619"/>
              <a:gd name="connsiteY0" fmla="*/ 762 h 21790"/>
              <a:gd name="connsiteX1" fmla="*/ 18144 w 21619"/>
              <a:gd name="connsiteY1" fmla="*/ 0 h 21790"/>
              <a:gd name="connsiteX2" fmla="*/ 21619 w 21619"/>
              <a:gd name="connsiteY2" fmla="*/ 10800 h 21790"/>
              <a:gd name="connsiteX3" fmla="*/ 18144 w 21619"/>
              <a:gd name="connsiteY3" fmla="*/ 21600 h 21790"/>
              <a:gd name="connsiteX4" fmla="*/ 1725 w 21619"/>
              <a:gd name="connsiteY4" fmla="*/ 21790 h 21790"/>
              <a:gd name="connsiteX5" fmla="*/ 19 w 21619"/>
              <a:gd name="connsiteY5" fmla="*/ 10800 h 21790"/>
              <a:gd name="connsiteX6" fmla="*/ 1908 w 21619"/>
              <a:gd name="connsiteY6" fmla="*/ 762 h 21790"/>
              <a:gd name="connsiteX0" fmla="*/ 1891 w 21602"/>
              <a:gd name="connsiteY0" fmla="*/ 762 h 21790"/>
              <a:gd name="connsiteX1" fmla="*/ 18127 w 21602"/>
              <a:gd name="connsiteY1" fmla="*/ 0 h 21790"/>
              <a:gd name="connsiteX2" fmla="*/ 21602 w 21602"/>
              <a:gd name="connsiteY2" fmla="*/ 10800 h 21790"/>
              <a:gd name="connsiteX3" fmla="*/ 18127 w 21602"/>
              <a:gd name="connsiteY3" fmla="*/ 21600 h 21790"/>
              <a:gd name="connsiteX4" fmla="*/ 1938 w 21602"/>
              <a:gd name="connsiteY4" fmla="*/ 21790 h 21790"/>
              <a:gd name="connsiteX5" fmla="*/ 2 w 21602"/>
              <a:gd name="connsiteY5" fmla="*/ 10800 h 21790"/>
              <a:gd name="connsiteX6" fmla="*/ 1891 w 21602"/>
              <a:gd name="connsiteY6" fmla="*/ 762 h 21790"/>
              <a:gd name="connsiteX0" fmla="*/ 1890 w 21601"/>
              <a:gd name="connsiteY0" fmla="*/ 762 h 21790"/>
              <a:gd name="connsiteX1" fmla="*/ 18126 w 21601"/>
              <a:gd name="connsiteY1" fmla="*/ 0 h 21790"/>
              <a:gd name="connsiteX2" fmla="*/ 21601 w 21601"/>
              <a:gd name="connsiteY2" fmla="*/ 10800 h 21790"/>
              <a:gd name="connsiteX3" fmla="*/ 18126 w 21601"/>
              <a:gd name="connsiteY3" fmla="*/ 21600 h 21790"/>
              <a:gd name="connsiteX4" fmla="*/ 1868 w 21601"/>
              <a:gd name="connsiteY4" fmla="*/ 21790 h 21790"/>
              <a:gd name="connsiteX5" fmla="*/ 1 w 21601"/>
              <a:gd name="connsiteY5" fmla="*/ 10800 h 21790"/>
              <a:gd name="connsiteX6" fmla="*/ 1890 w 21601"/>
              <a:gd name="connsiteY6" fmla="*/ 762 h 21790"/>
              <a:gd name="connsiteX0" fmla="*/ 1903 w 21614"/>
              <a:gd name="connsiteY0" fmla="*/ 762 h 21790"/>
              <a:gd name="connsiteX1" fmla="*/ 18139 w 21614"/>
              <a:gd name="connsiteY1" fmla="*/ 0 h 21790"/>
              <a:gd name="connsiteX2" fmla="*/ 21614 w 21614"/>
              <a:gd name="connsiteY2" fmla="*/ 10800 h 21790"/>
              <a:gd name="connsiteX3" fmla="*/ 18139 w 21614"/>
              <a:gd name="connsiteY3" fmla="*/ 21600 h 21790"/>
              <a:gd name="connsiteX4" fmla="*/ 1743 w 21614"/>
              <a:gd name="connsiteY4" fmla="*/ 21790 h 21790"/>
              <a:gd name="connsiteX5" fmla="*/ 14 w 21614"/>
              <a:gd name="connsiteY5" fmla="*/ 10800 h 21790"/>
              <a:gd name="connsiteX6" fmla="*/ 1903 w 21614"/>
              <a:gd name="connsiteY6" fmla="*/ 762 h 21790"/>
              <a:gd name="connsiteX0" fmla="*/ 1758 w 21607"/>
              <a:gd name="connsiteY0" fmla="*/ 762 h 21790"/>
              <a:gd name="connsiteX1" fmla="*/ 18132 w 21607"/>
              <a:gd name="connsiteY1" fmla="*/ 0 h 21790"/>
              <a:gd name="connsiteX2" fmla="*/ 21607 w 21607"/>
              <a:gd name="connsiteY2" fmla="*/ 10800 h 21790"/>
              <a:gd name="connsiteX3" fmla="*/ 18132 w 21607"/>
              <a:gd name="connsiteY3" fmla="*/ 21600 h 21790"/>
              <a:gd name="connsiteX4" fmla="*/ 1736 w 21607"/>
              <a:gd name="connsiteY4" fmla="*/ 21790 h 21790"/>
              <a:gd name="connsiteX5" fmla="*/ 7 w 21607"/>
              <a:gd name="connsiteY5" fmla="*/ 10800 h 21790"/>
              <a:gd name="connsiteX6" fmla="*/ 1758 w 21607"/>
              <a:gd name="connsiteY6" fmla="*/ 762 h 21790"/>
              <a:gd name="connsiteX0" fmla="*/ 1879 w 21613"/>
              <a:gd name="connsiteY0" fmla="*/ 762 h 21790"/>
              <a:gd name="connsiteX1" fmla="*/ 18138 w 21613"/>
              <a:gd name="connsiteY1" fmla="*/ 0 h 21790"/>
              <a:gd name="connsiteX2" fmla="*/ 21613 w 21613"/>
              <a:gd name="connsiteY2" fmla="*/ 10800 h 21790"/>
              <a:gd name="connsiteX3" fmla="*/ 18138 w 21613"/>
              <a:gd name="connsiteY3" fmla="*/ 21600 h 21790"/>
              <a:gd name="connsiteX4" fmla="*/ 1742 w 21613"/>
              <a:gd name="connsiteY4" fmla="*/ 21790 h 21790"/>
              <a:gd name="connsiteX5" fmla="*/ 13 w 21613"/>
              <a:gd name="connsiteY5" fmla="*/ 10800 h 21790"/>
              <a:gd name="connsiteX6" fmla="*/ 1879 w 21613"/>
              <a:gd name="connsiteY6" fmla="*/ 762 h 21790"/>
              <a:gd name="connsiteX0" fmla="*/ 1879 w 21682"/>
              <a:gd name="connsiteY0" fmla="*/ 524 h 21552"/>
              <a:gd name="connsiteX1" fmla="*/ 19603 w 21682"/>
              <a:gd name="connsiteY1" fmla="*/ 0 h 21552"/>
              <a:gd name="connsiteX2" fmla="*/ 21613 w 21682"/>
              <a:gd name="connsiteY2" fmla="*/ 10562 h 21552"/>
              <a:gd name="connsiteX3" fmla="*/ 18138 w 21682"/>
              <a:gd name="connsiteY3" fmla="*/ 21362 h 21552"/>
              <a:gd name="connsiteX4" fmla="*/ 1742 w 21682"/>
              <a:gd name="connsiteY4" fmla="*/ 21552 h 21552"/>
              <a:gd name="connsiteX5" fmla="*/ 13 w 21682"/>
              <a:gd name="connsiteY5" fmla="*/ 10562 h 21552"/>
              <a:gd name="connsiteX6" fmla="*/ 1879 w 21682"/>
              <a:gd name="connsiteY6" fmla="*/ 524 h 21552"/>
              <a:gd name="connsiteX0" fmla="*/ 1879 w 21634"/>
              <a:gd name="connsiteY0" fmla="*/ 524 h 21552"/>
              <a:gd name="connsiteX1" fmla="*/ 19603 w 21634"/>
              <a:gd name="connsiteY1" fmla="*/ 0 h 21552"/>
              <a:gd name="connsiteX2" fmla="*/ 21613 w 21634"/>
              <a:gd name="connsiteY2" fmla="*/ 10562 h 21552"/>
              <a:gd name="connsiteX3" fmla="*/ 19876 w 21634"/>
              <a:gd name="connsiteY3" fmla="*/ 21243 h 21552"/>
              <a:gd name="connsiteX4" fmla="*/ 1742 w 21634"/>
              <a:gd name="connsiteY4" fmla="*/ 21552 h 21552"/>
              <a:gd name="connsiteX5" fmla="*/ 13 w 21634"/>
              <a:gd name="connsiteY5" fmla="*/ 10562 h 21552"/>
              <a:gd name="connsiteX6" fmla="*/ 1879 w 21634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5"/>
              <a:gd name="connsiteY0" fmla="*/ 524 h 21552"/>
              <a:gd name="connsiteX1" fmla="*/ 19603 w 21625"/>
              <a:gd name="connsiteY1" fmla="*/ 0 h 21552"/>
              <a:gd name="connsiteX2" fmla="*/ 21613 w 21625"/>
              <a:gd name="connsiteY2" fmla="*/ 10562 h 21552"/>
              <a:gd name="connsiteX3" fmla="*/ 19818 w 21625"/>
              <a:gd name="connsiteY3" fmla="*/ 21124 h 21552"/>
              <a:gd name="connsiteX4" fmla="*/ 1742 w 21625"/>
              <a:gd name="connsiteY4" fmla="*/ 21552 h 21552"/>
              <a:gd name="connsiteX5" fmla="*/ 13 w 21625"/>
              <a:gd name="connsiteY5" fmla="*/ 10562 h 21552"/>
              <a:gd name="connsiteX6" fmla="*/ 1879 w 21625"/>
              <a:gd name="connsiteY6" fmla="*/ 524 h 21552"/>
              <a:gd name="connsiteX0" fmla="*/ 1879 w 21625"/>
              <a:gd name="connsiteY0" fmla="*/ 0 h 21028"/>
              <a:gd name="connsiteX1" fmla="*/ 19603 w 21625"/>
              <a:gd name="connsiteY1" fmla="*/ 191 h 21028"/>
              <a:gd name="connsiteX2" fmla="*/ 21613 w 21625"/>
              <a:gd name="connsiteY2" fmla="*/ 10038 h 21028"/>
              <a:gd name="connsiteX3" fmla="*/ 19818 w 21625"/>
              <a:gd name="connsiteY3" fmla="*/ 20600 h 21028"/>
              <a:gd name="connsiteX4" fmla="*/ 1742 w 21625"/>
              <a:gd name="connsiteY4" fmla="*/ 21028 h 21028"/>
              <a:gd name="connsiteX5" fmla="*/ 13 w 21625"/>
              <a:gd name="connsiteY5" fmla="*/ 10038 h 21028"/>
              <a:gd name="connsiteX6" fmla="*/ 1879 w 21625"/>
              <a:gd name="connsiteY6" fmla="*/ 0 h 21028"/>
              <a:gd name="connsiteX0" fmla="*/ 1879 w 21625"/>
              <a:gd name="connsiteY0" fmla="*/ 47 h 21075"/>
              <a:gd name="connsiteX1" fmla="*/ 19603 w 21625"/>
              <a:gd name="connsiteY1" fmla="*/ 0 h 21075"/>
              <a:gd name="connsiteX2" fmla="*/ 21613 w 21625"/>
              <a:gd name="connsiteY2" fmla="*/ 10085 h 21075"/>
              <a:gd name="connsiteX3" fmla="*/ 19818 w 21625"/>
              <a:gd name="connsiteY3" fmla="*/ 20647 h 21075"/>
              <a:gd name="connsiteX4" fmla="*/ 1742 w 21625"/>
              <a:gd name="connsiteY4" fmla="*/ 21075 h 21075"/>
              <a:gd name="connsiteX5" fmla="*/ 13 w 21625"/>
              <a:gd name="connsiteY5" fmla="*/ 10085 h 21075"/>
              <a:gd name="connsiteX6" fmla="*/ 1879 w 21625"/>
              <a:gd name="connsiteY6" fmla="*/ 47 h 21075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5" h="20717">
                <a:moveTo>
                  <a:pt x="1879" y="47"/>
                </a:moveTo>
                <a:lnTo>
                  <a:pt x="19603" y="0"/>
                </a:lnTo>
                <a:cubicBezTo>
                  <a:pt x="21522" y="0"/>
                  <a:pt x="21577" y="6644"/>
                  <a:pt x="21613" y="10085"/>
                </a:cubicBezTo>
                <a:cubicBezTo>
                  <a:pt x="21649" y="13526"/>
                  <a:pt x="21737" y="20647"/>
                  <a:pt x="19818" y="20647"/>
                </a:cubicBezTo>
                <a:lnTo>
                  <a:pt x="1742" y="20717"/>
                </a:lnTo>
                <a:cubicBezTo>
                  <a:pt x="-177" y="20717"/>
                  <a:pt x="-10" y="13530"/>
                  <a:pt x="13" y="10085"/>
                </a:cubicBezTo>
                <a:cubicBezTo>
                  <a:pt x="36" y="6640"/>
                  <a:pt x="-40" y="47"/>
                  <a:pt x="1879" y="4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U</a:t>
            </a:r>
            <a:r>
              <a:rPr lang="en-US" altLang="ko-KR" sz="4000" b="1" dirty="0" err="1" smtClean="0"/>
              <a:t>tils</a:t>
            </a:r>
            <a:endParaRPr lang="ko-KR" altLang="en-US" sz="40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43" y="21789822"/>
            <a:ext cx="7739062" cy="293146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78743" y="25631355"/>
            <a:ext cx="7996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HTML: </a:t>
            </a:r>
            <a:r>
              <a:rPr lang="ko-KR" altLang="en-US" sz="2000" dirty="0">
                <a:latin typeface="+mj-ea"/>
                <a:ea typeface="+mj-ea"/>
              </a:rPr>
              <a:t>웹사이트의 기본 구조를 정의하고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콘텐츠를 </a:t>
            </a:r>
            <a:r>
              <a:rPr lang="ko-KR" altLang="en-US" sz="2000" dirty="0">
                <a:latin typeface="+mj-ea"/>
                <a:ea typeface="+mj-ea"/>
              </a:rPr>
              <a:t>배치하는 역할을 합니다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CSS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웹사이트의 디자인과 레이아웃을 담당하며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사용자가 보다 직관적이고 편리하게 </a:t>
            </a:r>
            <a:r>
              <a:rPr lang="ko-KR" altLang="en-US" sz="2000" dirty="0" smtClean="0">
                <a:latin typeface="+mj-ea"/>
                <a:ea typeface="+mj-ea"/>
              </a:rPr>
              <a:t>이용할 </a:t>
            </a:r>
            <a:r>
              <a:rPr lang="ko-KR" altLang="en-US" sz="2000" dirty="0">
                <a:latin typeface="+mj-ea"/>
                <a:ea typeface="+mj-ea"/>
              </a:rPr>
              <a:t>수 있도록 합니다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2000" dirty="0" smtClean="0">
                <a:latin typeface="+mj-ea"/>
                <a:ea typeface="+mj-ea"/>
              </a:rPr>
              <a:t>JavaScript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웹사이트의 동적 기능을 구현하여 사용자와의 상호작용을 가능하게 합니다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 smtClean="0">
                <a:latin typeface="+mj-ea"/>
                <a:ea typeface="+mj-ea"/>
              </a:rPr>
              <a:t>실시간 </a:t>
            </a:r>
            <a:r>
              <a:rPr lang="ko-KR" altLang="en-US" sz="2000" dirty="0">
                <a:latin typeface="+mj-ea"/>
                <a:ea typeface="+mj-ea"/>
              </a:rPr>
              <a:t>데이터 업데이트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이벤트 처리 등을 통해 웹사이트의 기능성을 높입니다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6" name="순서도: 수행의 시작/종료 1">
            <a:extLst>
              <a:ext uri="{FF2B5EF4-FFF2-40B4-BE49-F238E27FC236}">
                <a16:creationId xmlns:a16="http://schemas.microsoft.com/office/drawing/2014/main" id="{156AF3C2-A763-4501-860E-3788C7AF9D6C}"/>
              </a:ext>
            </a:extLst>
          </p:cNvPr>
          <p:cNvSpPr/>
          <p:nvPr/>
        </p:nvSpPr>
        <p:spPr>
          <a:xfrm>
            <a:off x="11531184" y="5980309"/>
            <a:ext cx="3807139" cy="827916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359 w 21633"/>
              <a:gd name="connsiteY0" fmla="*/ 381 h 21600"/>
              <a:gd name="connsiteX1" fmla="*/ 18158 w 21633"/>
              <a:gd name="connsiteY1" fmla="*/ 0 h 21600"/>
              <a:gd name="connsiteX2" fmla="*/ 21633 w 21633"/>
              <a:gd name="connsiteY2" fmla="*/ 10800 h 21600"/>
              <a:gd name="connsiteX3" fmla="*/ 18158 w 21633"/>
              <a:gd name="connsiteY3" fmla="*/ 21600 h 21600"/>
              <a:gd name="connsiteX4" fmla="*/ 3508 w 21633"/>
              <a:gd name="connsiteY4" fmla="*/ 21600 h 21600"/>
              <a:gd name="connsiteX5" fmla="*/ 33 w 21633"/>
              <a:gd name="connsiteY5" fmla="*/ 10800 h 21600"/>
              <a:gd name="connsiteX6" fmla="*/ 2359 w 21633"/>
              <a:gd name="connsiteY6" fmla="*/ 381 h 21600"/>
              <a:gd name="connsiteX0" fmla="*/ 2327 w 21601"/>
              <a:gd name="connsiteY0" fmla="*/ 381 h 21600"/>
              <a:gd name="connsiteX1" fmla="*/ 18126 w 21601"/>
              <a:gd name="connsiteY1" fmla="*/ 0 h 21600"/>
              <a:gd name="connsiteX2" fmla="*/ 21601 w 21601"/>
              <a:gd name="connsiteY2" fmla="*/ 10800 h 21600"/>
              <a:gd name="connsiteX3" fmla="*/ 18126 w 21601"/>
              <a:gd name="connsiteY3" fmla="*/ 21600 h 21600"/>
              <a:gd name="connsiteX4" fmla="*/ 2465 w 21601"/>
              <a:gd name="connsiteY4" fmla="*/ 21409 h 21600"/>
              <a:gd name="connsiteX5" fmla="*/ 1 w 21601"/>
              <a:gd name="connsiteY5" fmla="*/ 10800 h 21600"/>
              <a:gd name="connsiteX6" fmla="*/ 2327 w 21601"/>
              <a:gd name="connsiteY6" fmla="*/ 381 h 21600"/>
              <a:gd name="connsiteX0" fmla="*/ 2373 w 21647"/>
              <a:gd name="connsiteY0" fmla="*/ 381 h 21790"/>
              <a:gd name="connsiteX1" fmla="*/ 18172 w 21647"/>
              <a:gd name="connsiteY1" fmla="*/ 0 h 21790"/>
              <a:gd name="connsiteX2" fmla="*/ 21647 w 21647"/>
              <a:gd name="connsiteY2" fmla="*/ 10800 h 21790"/>
              <a:gd name="connsiteX3" fmla="*/ 18172 w 21647"/>
              <a:gd name="connsiteY3" fmla="*/ 21600 h 21790"/>
              <a:gd name="connsiteX4" fmla="*/ 1753 w 21647"/>
              <a:gd name="connsiteY4" fmla="*/ 21790 h 21790"/>
              <a:gd name="connsiteX5" fmla="*/ 47 w 21647"/>
              <a:gd name="connsiteY5" fmla="*/ 10800 h 21790"/>
              <a:gd name="connsiteX6" fmla="*/ 2373 w 21647"/>
              <a:gd name="connsiteY6" fmla="*/ 381 h 21790"/>
              <a:gd name="connsiteX0" fmla="*/ 1908 w 21619"/>
              <a:gd name="connsiteY0" fmla="*/ 762 h 21790"/>
              <a:gd name="connsiteX1" fmla="*/ 18144 w 21619"/>
              <a:gd name="connsiteY1" fmla="*/ 0 h 21790"/>
              <a:gd name="connsiteX2" fmla="*/ 21619 w 21619"/>
              <a:gd name="connsiteY2" fmla="*/ 10800 h 21790"/>
              <a:gd name="connsiteX3" fmla="*/ 18144 w 21619"/>
              <a:gd name="connsiteY3" fmla="*/ 21600 h 21790"/>
              <a:gd name="connsiteX4" fmla="*/ 1725 w 21619"/>
              <a:gd name="connsiteY4" fmla="*/ 21790 h 21790"/>
              <a:gd name="connsiteX5" fmla="*/ 19 w 21619"/>
              <a:gd name="connsiteY5" fmla="*/ 10800 h 21790"/>
              <a:gd name="connsiteX6" fmla="*/ 1908 w 21619"/>
              <a:gd name="connsiteY6" fmla="*/ 762 h 21790"/>
              <a:gd name="connsiteX0" fmla="*/ 1891 w 21602"/>
              <a:gd name="connsiteY0" fmla="*/ 762 h 21790"/>
              <a:gd name="connsiteX1" fmla="*/ 18127 w 21602"/>
              <a:gd name="connsiteY1" fmla="*/ 0 h 21790"/>
              <a:gd name="connsiteX2" fmla="*/ 21602 w 21602"/>
              <a:gd name="connsiteY2" fmla="*/ 10800 h 21790"/>
              <a:gd name="connsiteX3" fmla="*/ 18127 w 21602"/>
              <a:gd name="connsiteY3" fmla="*/ 21600 h 21790"/>
              <a:gd name="connsiteX4" fmla="*/ 1938 w 21602"/>
              <a:gd name="connsiteY4" fmla="*/ 21790 h 21790"/>
              <a:gd name="connsiteX5" fmla="*/ 2 w 21602"/>
              <a:gd name="connsiteY5" fmla="*/ 10800 h 21790"/>
              <a:gd name="connsiteX6" fmla="*/ 1891 w 21602"/>
              <a:gd name="connsiteY6" fmla="*/ 762 h 21790"/>
              <a:gd name="connsiteX0" fmla="*/ 1890 w 21601"/>
              <a:gd name="connsiteY0" fmla="*/ 762 h 21790"/>
              <a:gd name="connsiteX1" fmla="*/ 18126 w 21601"/>
              <a:gd name="connsiteY1" fmla="*/ 0 h 21790"/>
              <a:gd name="connsiteX2" fmla="*/ 21601 w 21601"/>
              <a:gd name="connsiteY2" fmla="*/ 10800 h 21790"/>
              <a:gd name="connsiteX3" fmla="*/ 18126 w 21601"/>
              <a:gd name="connsiteY3" fmla="*/ 21600 h 21790"/>
              <a:gd name="connsiteX4" fmla="*/ 1868 w 21601"/>
              <a:gd name="connsiteY4" fmla="*/ 21790 h 21790"/>
              <a:gd name="connsiteX5" fmla="*/ 1 w 21601"/>
              <a:gd name="connsiteY5" fmla="*/ 10800 h 21790"/>
              <a:gd name="connsiteX6" fmla="*/ 1890 w 21601"/>
              <a:gd name="connsiteY6" fmla="*/ 762 h 21790"/>
              <a:gd name="connsiteX0" fmla="*/ 1903 w 21614"/>
              <a:gd name="connsiteY0" fmla="*/ 762 h 21790"/>
              <a:gd name="connsiteX1" fmla="*/ 18139 w 21614"/>
              <a:gd name="connsiteY1" fmla="*/ 0 h 21790"/>
              <a:gd name="connsiteX2" fmla="*/ 21614 w 21614"/>
              <a:gd name="connsiteY2" fmla="*/ 10800 h 21790"/>
              <a:gd name="connsiteX3" fmla="*/ 18139 w 21614"/>
              <a:gd name="connsiteY3" fmla="*/ 21600 h 21790"/>
              <a:gd name="connsiteX4" fmla="*/ 1743 w 21614"/>
              <a:gd name="connsiteY4" fmla="*/ 21790 h 21790"/>
              <a:gd name="connsiteX5" fmla="*/ 14 w 21614"/>
              <a:gd name="connsiteY5" fmla="*/ 10800 h 21790"/>
              <a:gd name="connsiteX6" fmla="*/ 1903 w 21614"/>
              <a:gd name="connsiteY6" fmla="*/ 762 h 21790"/>
              <a:gd name="connsiteX0" fmla="*/ 1758 w 21607"/>
              <a:gd name="connsiteY0" fmla="*/ 762 h 21790"/>
              <a:gd name="connsiteX1" fmla="*/ 18132 w 21607"/>
              <a:gd name="connsiteY1" fmla="*/ 0 h 21790"/>
              <a:gd name="connsiteX2" fmla="*/ 21607 w 21607"/>
              <a:gd name="connsiteY2" fmla="*/ 10800 h 21790"/>
              <a:gd name="connsiteX3" fmla="*/ 18132 w 21607"/>
              <a:gd name="connsiteY3" fmla="*/ 21600 h 21790"/>
              <a:gd name="connsiteX4" fmla="*/ 1736 w 21607"/>
              <a:gd name="connsiteY4" fmla="*/ 21790 h 21790"/>
              <a:gd name="connsiteX5" fmla="*/ 7 w 21607"/>
              <a:gd name="connsiteY5" fmla="*/ 10800 h 21790"/>
              <a:gd name="connsiteX6" fmla="*/ 1758 w 21607"/>
              <a:gd name="connsiteY6" fmla="*/ 762 h 21790"/>
              <a:gd name="connsiteX0" fmla="*/ 1879 w 21613"/>
              <a:gd name="connsiteY0" fmla="*/ 762 h 21790"/>
              <a:gd name="connsiteX1" fmla="*/ 18138 w 21613"/>
              <a:gd name="connsiteY1" fmla="*/ 0 h 21790"/>
              <a:gd name="connsiteX2" fmla="*/ 21613 w 21613"/>
              <a:gd name="connsiteY2" fmla="*/ 10800 h 21790"/>
              <a:gd name="connsiteX3" fmla="*/ 18138 w 21613"/>
              <a:gd name="connsiteY3" fmla="*/ 21600 h 21790"/>
              <a:gd name="connsiteX4" fmla="*/ 1742 w 21613"/>
              <a:gd name="connsiteY4" fmla="*/ 21790 h 21790"/>
              <a:gd name="connsiteX5" fmla="*/ 13 w 21613"/>
              <a:gd name="connsiteY5" fmla="*/ 10800 h 21790"/>
              <a:gd name="connsiteX6" fmla="*/ 1879 w 21613"/>
              <a:gd name="connsiteY6" fmla="*/ 762 h 21790"/>
              <a:gd name="connsiteX0" fmla="*/ 1879 w 21682"/>
              <a:gd name="connsiteY0" fmla="*/ 524 h 21552"/>
              <a:gd name="connsiteX1" fmla="*/ 19603 w 21682"/>
              <a:gd name="connsiteY1" fmla="*/ 0 h 21552"/>
              <a:gd name="connsiteX2" fmla="*/ 21613 w 21682"/>
              <a:gd name="connsiteY2" fmla="*/ 10562 h 21552"/>
              <a:gd name="connsiteX3" fmla="*/ 18138 w 21682"/>
              <a:gd name="connsiteY3" fmla="*/ 21362 h 21552"/>
              <a:gd name="connsiteX4" fmla="*/ 1742 w 21682"/>
              <a:gd name="connsiteY4" fmla="*/ 21552 h 21552"/>
              <a:gd name="connsiteX5" fmla="*/ 13 w 21682"/>
              <a:gd name="connsiteY5" fmla="*/ 10562 h 21552"/>
              <a:gd name="connsiteX6" fmla="*/ 1879 w 21682"/>
              <a:gd name="connsiteY6" fmla="*/ 524 h 21552"/>
              <a:gd name="connsiteX0" fmla="*/ 1879 w 21634"/>
              <a:gd name="connsiteY0" fmla="*/ 524 h 21552"/>
              <a:gd name="connsiteX1" fmla="*/ 19603 w 21634"/>
              <a:gd name="connsiteY1" fmla="*/ 0 h 21552"/>
              <a:gd name="connsiteX2" fmla="*/ 21613 w 21634"/>
              <a:gd name="connsiteY2" fmla="*/ 10562 h 21552"/>
              <a:gd name="connsiteX3" fmla="*/ 19876 w 21634"/>
              <a:gd name="connsiteY3" fmla="*/ 21243 h 21552"/>
              <a:gd name="connsiteX4" fmla="*/ 1742 w 21634"/>
              <a:gd name="connsiteY4" fmla="*/ 21552 h 21552"/>
              <a:gd name="connsiteX5" fmla="*/ 13 w 21634"/>
              <a:gd name="connsiteY5" fmla="*/ 10562 h 21552"/>
              <a:gd name="connsiteX6" fmla="*/ 1879 w 21634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5"/>
              <a:gd name="connsiteY0" fmla="*/ 524 h 21552"/>
              <a:gd name="connsiteX1" fmla="*/ 19603 w 21625"/>
              <a:gd name="connsiteY1" fmla="*/ 0 h 21552"/>
              <a:gd name="connsiteX2" fmla="*/ 21613 w 21625"/>
              <a:gd name="connsiteY2" fmla="*/ 10562 h 21552"/>
              <a:gd name="connsiteX3" fmla="*/ 19818 w 21625"/>
              <a:gd name="connsiteY3" fmla="*/ 21124 h 21552"/>
              <a:gd name="connsiteX4" fmla="*/ 1742 w 21625"/>
              <a:gd name="connsiteY4" fmla="*/ 21552 h 21552"/>
              <a:gd name="connsiteX5" fmla="*/ 13 w 21625"/>
              <a:gd name="connsiteY5" fmla="*/ 10562 h 21552"/>
              <a:gd name="connsiteX6" fmla="*/ 1879 w 21625"/>
              <a:gd name="connsiteY6" fmla="*/ 524 h 21552"/>
              <a:gd name="connsiteX0" fmla="*/ 1879 w 21625"/>
              <a:gd name="connsiteY0" fmla="*/ 0 h 21028"/>
              <a:gd name="connsiteX1" fmla="*/ 19603 w 21625"/>
              <a:gd name="connsiteY1" fmla="*/ 191 h 21028"/>
              <a:gd name="connsiteX2" fmla="*/ 21613 w 21625"/>
              <a:gd name="connsiteY2" fmla="*/ 10038 h 21028"/>
              <a:gd name="connsiteX3" fmla="*/ 19818 w 21625"/>
              <a:gd name="connsiteY3" fmla="*/ 20600 h 21028"/>
              <a:gd name="connsiteX4" fmla="*/ 1742 w 21625"/>
              <a:gd name="connsiteY4" fmla="*/ 21028 h 21028"/>
              <a:gd name="connsiteX5" fmla="*/ 13 w 21625"/>
              <a:gd name="connsiteY5" fmla="*/ 10038 h 21028"/>
              <a:gd name="connsiteX6" fmla="*/ 1879 w 21625"/>
              <a:gd name="connsiteY6" fmla="*/ 0 h 21028"/>
              <a:gd name="connsiteX0" fmla="*/ 1879 w 21625"/>
              <a:gd name="connsiteY0" fmla="*/ 47 h 21075"/>
              <a:gd name="connsiteX1" fmla="*/ 19603 w 21625"/>
              <a:gd name="connsiteY1" fmla="*/ 0 h 21075"/>
              <a:gd name="connsiteX2" fmla="*/ 21613 w 21625"/>
              <a:gd name="connsiteY2" fmla="*/ 10085 h 21075"/>
              <a:gd name="connsiteX3" fmla="*/ 19818 w 21625"/>
              <a:gd name="connsiteY3" fmla="*/ 20647 h 21075"/>
              <a:gd name="connsiteX4" fmla="*/ 1742 w 21625"/>
              <a:gd name="connsiteY4" fmla="*/ 21075 h 21075"/>
              <a:gd name="connsiteX5" fmla="*/ 13 w 21625"/>
              <a:gd name="connsiteY5" fmla="*/ 10085 h 21075"/>
              <a:gd name="connsiteX6" fmla="*/ 1879 w 21625"/>
              <a:gd name="connsiteY6" fmla="*/ 47 h 21075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5" h="20717">
                <a:moveTo>
                  <a:pt x="1879" y="47"/>
                </a:moveTo>
                <a:lnTo>
                  <a:pt x="19603" y="0"/>
                </a:lnTo>
                <a:cubicBezTo>
                  <a:pt x="21522" y="0"/>
                  <a:pt x="21577" y="6644"/>
                  <a:pt x="21613" y="10085"/>
                </a:cubicBezTo>
                <a:cubicBezTo>
                  <a:pt x="21649" y="13526"/>
                  <a:pt x="21737" y="20647"/>
                  <a:pt x="19818" y="20647"/>
                </a:cubicBezTo>
                <a:lnTo>
                  <a:pt x="1742" y="20717"/>
                </a:lnTo>
                <a:cubicBezTo>
                  <a:pt x="-177" y="20717"/>
                  <a:pt x="-10" y="13530"/>
                  <a:pt x="13" y="10085"/>
                </a:cubicBezTo>
                <a:cubicBezTo>
                  <a:pt x="36" y="6640"/>
                  <a:pt x="-40" y="47"/>
                  <a:pt x="1879" y="4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Core Technology</a:t>
            </a:r>
            <a:endParaRPr lang="ko-KR" altLang="en-US" sz="4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531184" y="9259176"/>
            <a:ext cx="7553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Google Gemini</a:t>
            </a:r>
            <a:r>
              <a:rPr lang="ko-KR" altLang="en-US" sz="2000" dirty="0">
                <a:latin typeface="+mj-ea"/>
                <a:ea typeface="+mj-ea"/>
              </a:rPr>
              <a:t>는 강력한 </a:t>
            </a:r>
            <a:r>
              <a:rPr lang="en-US" altLang="ko-KR" sz="2000" dirty="0">
                <a:latin typeface="+mj-ea"/>
                <a:ea typeface="+mj-ea"/>
              </a:rPr>
              <a:t>AI </a:t>
            </a:r>
            <a:r>
              <a:rPr lang="ko-KR" altLang="en-US" sz="2000" dirty="0">
                <a:latin typeface="+mj-ea"/>
                <a:ea typeface="+mj-ea"/>
              </a:rPr>
              <a:t>언어 모델로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텍스트와 데이터를 분석하여 맞춤형 정보를 제공하는 데 유용한 도구입니다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endParaRPr lang="en-US" altLang="ko-KR" sz="2000" dirty="0" smtClean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자격증 </a:t>
            </a:r>
            <a:r>
              <a:rPr lang="ko-KR" altLang="en-US" sz="2000" dirty="0">
                <a:latin typeface="+mj-ea"/>
                <a:ea typeface="+mj-ea"/>
              </a:rPr>
              <a:t>추천 웹사이트에서 이 모델을 활용함으로써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사용자는 </a:t>
            </a:r>
            <a:r>
              <a:rPr lang="ko-KR" altLang="en-US" sz="2000" dirty="0">
                <a:latin typeface="+mj-ea"/>
                <a:ea typeface="+mj-ea"/>
              </a:rPr>
              <a:t>자신에게 최적화된 자격증을 빠르고 정확하게 추천받을 수 있습니다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또한 사용자가 자격증에 관한 질문을 하지 않을 경우에 대한</a:t>
            </a:r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ko-KR" altLang="en-US" sz="2000" dirty="0" smtClean="0">
                <a:latin typeface="+mj-ea"/>
                <a:ea typeface="+mj-ea"/>
              </a:rPr>
              <a:t>안전대책등을 구성하는데 적합합니다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184" y="7060030"/>
            <a:ext cx="4395018" cy="1626157"/>
          </a:xfrm>
          <a:prstGeom prst="rect">
            <a:avLst/>
          </a:prstGeom>
        </p:spPr>
      </p:pic>
      <p:sp>
        <p:nvSpPr>
          <p:cNvPr id="39" name="순서도: 수행의 시작/종료 1">
            <a:extLst>
              <a:ext uri="{FF2B5EF4-FFF2-40B4-BE49-F238E27FC236}">
                <a16:creationId xmlns:a16="http://schemas.microsoft.com/office/drawing/2014/main" id="{156AF3C2-A763-4501-860E-3788C7AF9D6C}"/>
              </a:ext>
            </a:extLst>
          </p:cNvPr>
          <p:cNvSpPr/>
          <p:nvPr/>
        </p:nvSpPr>
        <p:spPr>
          <a:xfrm>
            <a:off x="11626584" y="12617446"/>
            <a:ext cx="3355599" cy="82791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359 w 21633"/>
              <a:gd name="connsiteY0" fmla="*/ 381 h 21600"/>
              <a:gd name="connsiteX1" fmla="*/ 18158 w 21633"/>
              <a:gd name="connsiteY1" fmla="*/ 0 h 21600"/>
              <a:gd name="connsiteX2" fmla="*/ 21633 w 21633"/>
              <a:gd name="connsiteY2" fmla="*/ 10800 h 21600"/>
              <a:gd name="connsiteX3" fmla="*/ 18158 w 21633"/>
              <a:gd name="connsiteY3" fmla="*/ 21600 h 21600"/>
              <a:gd name="connsiteX4" fmla="*/ 3508 w 21633"/>
              <a:gd name="connsiteY4" fmla="*/ 21600 h 21600"/>
              <a:gd name="connsiteX5" fmla="*/ 33 w 21633"/>
              <a:gd name="connsiteY5" fmla="*/ 10800 h 21600"/>
              <a:gd name="connsiteX6" fmla="*/ 2359 w 21633"/>
              <a:gd name="connsiteY6" fmla="*/ 381 h 21600"/>
              <a:gd name="connsiteX0" fmla="*/ 2327 w 21601"/>
              <a:gd name="connsiteY0" fmla="*/ 381 h 21600"/>
              <a:gd name="connsiteX1" fmla="*/ 18126 w 21601"/>
              <a:gd name="connsiteY1" fmla="*/ 0 h 21600"/>
              <a:gd name="connsiteX2" fmla="*/ 21601 w 21601"/>
              <a:gd name="connsiteY2" fmla="*/ 10800 h 21600"/>
              <a:gd name="connsiteX3" fmla="*/ 18126 w 21601"/>
              <a:gd name="connsiteY3" fmla="*/ 21600 h 21600"/>
              <a:gd name="connsiteX4" fmla="*/ 2465 w 21601"/>
              <a:gd name="connsiteY4" fmla="*/ 21409 h 21600"/>
              <a:gd name="connsiteX5" fmla="*/ 1 w 21601"/>
              <a:gd name="connsiteY5" fmla="*/ 10800 h 21600"/>
              <a:gd name="connsiteX6" fmla="*/ 2327 w 21601"/>
              <a:gd name="connsiteY6" fmla="*/ 381 h 21600"/>
              <a:gd name="connsiteX0" fmla="*/ 2373 w 21647"/>
              <a:gd name="connsiteY0" fmla="*/ 381 h 21790"/>
              <a:gd name="connsiteX1" fmla="*/ 18172 w 21647"/>
              <a:gd name="connsiteY1" fmla="*/ 0 h 21790"/>
              <a:gd name="connsiteX2" fmla="*/ 21647 w 21647"/>
              <a:gd name="connsiteY2" fmla="*/ 10800 h 21790"/>
              <a:gd name="connsiteX3" fmla="*/ 18172 w 21647"/>
              <a:gd name="connsiteY3" fmla="*/ 21600 h 21790"/>
              <a:gd name="connsiteX4" fmla="*/ 1753 w 21647"/>
              <a:gd name="connsiteY4" fmla="*/ 21790 h 21790"/>
              <a:gd name="connsiteX5" fmla="*/ 47 w 21647"/>
              <a:gd name="connsiteY5" fmla="*/ 10800 h 21790"/>
              <a:gd name="connsiteX6" fmla="*/ 2373 w 21647"/>
              <a:gd name="connsiteY6" fmla="*/ 381 h 21790"/>
              <a:gd name="connsiteX0" fmla="*/ 1908 w 21619"/>
              <a:gd name="connsiteY0" fmla="*/ 762 h 21790"/>
              <a:gd name="connsiteX1" fmla="*/ 18144 w 21619"/>
              <a:gd name="connsiteY1" fmla="*/ 0 h 21790"/>
              <a:gd name="connsiteX2" fmla="*/ 21619 w 21619"/>
              <a:gd name="connsiteY2" fmla="*/ 10800 h 21790"/>
              <a:gd name="connsiteX3" fmla="*/ 18144 w 21619"/>
              <a:gd name="connsiteY3" fmla="*/ 21600 h 21790"/>
              <a:gd name="connsiteX4" fmla="*/ 1725 w 21619"/>
              <a:gd name="connsiteY4" fmla="*/ 21790 h 21790"/>
              <a:gd name="connsiteX5" fmla="*/ 19 w 21619"/>
              <a:gd name="connsiteY5" fmla="*/ 10800 h 21790"/>
              <a:gd name="connsiteX6" fmla="*/ 1908 w 21619"/>
              <a:gd name="connsiteY6" fmla="*/ 762 h 21790"/>
              <a:gd name="connsiteX0" fmla="*/ 1891 w 21602"/>
              <a:gd name="connsiteY0" fmla="*/ 762 h 21790"/>
              <a:gd name="connsiteX1" fmla="*/ 18127 w 21602"/>
              <a:gd name="connsiteY1" fmla="*/ 0 h 21790"/>
              <a:gd name="connsiteX2" fmla="*/ 21602 w 21602"/>
              <a:gd name="connsiteY2" fmla="*/ 10800 h 21790"/>
              <a:gd name="connsiteX3" fmla="*/ 18127 w 21602"/>
              <a:gd name="connsiteY3" fmla="*/ 21600 h 21790"/>
              <a:gd name="connsiteX4" fmla="*/ 1938 w 21602"/>
              <a:gd name="connsiteY4" fmla="*/ 21790 h 21790"/>
              <a:gd name="connsiteX5" fmla="*/ 2 w 21602"/>
              <a:gd name="connsiteY5" fmla="*/ 10800 h 21790"/>
              <a:gd name="connsiteX6" fmla="*/ 1891 w 21602"/>
              <a:gd name="connsiteY6" fmla="*/ 762 h 21790"/>
              <a:gd name="connsiteX0" fmla="*/ 1890 w 21601"/>
              <a:gd name="connsiteY0" fmla="*/ 762 h 21790"/>
              <a:gd name="connsiteX1" fmla="*/ 18126 w 21601"/>
              <a:gd name="connsiteY1" fmla="*/ 0 h 21790"/>
              <a:gd name="connsiteX2" fmla="*/ 21601 w 21601"/>
              <a:gd name="connsiteY2" fmla="*/ 10800 h 21790"/>
              <a:gd name="connsiteX3" fmla="*/ 18126 w 21601"/>
              <a:gd name="connsiteY3" fmla="*/ 21600 h 21790"/>
              <a:gd name="connsiteX4" fmla="*/ 1868 w 21601"/>
              <a:gd name="connsiteY4" fmla="*/ 21790 h 21790"/>
              <a:gd name="connsiteX5" fmla="*/ 1 w 21601"/>
              <a:gd name="connsiteY5" fmla="*/ 10800 h 21790"/>
              <a:gd name="connsiteX6" fmla="*/ 1890 w 21601"/>
              <a:gd name="connsiteY6" fmla="*/ 762 h 21790"/>
              <a:gd name="connsiteX0" fmla="*/ 1903 w 21614"/>
              <a:gd name="connsiteY0" fmla="*/ 762 h 21790"/>
              <a:gd name="connsiteX1" fmla="*/ 18139 w 21614"/>
              <a:gd name="connsiteY1" fmla="*/ 0 h 21790"/>
              <a:gd name="connsiteX2" fmla="*/ 21614 w 21614"/>
              <a:gd name="connsiteY2" fmla="*/ 10800 h 21790"/>
              <a:gd name="connsiteX3" fmla="*/ 18139 w 21614"/>
              <a:gd name="connsiteY3" fmla="*/ 21600 h 21790"/>
              <a:gd name="connsiteX4" fmla="*/ 1743 w 21614"/>
              <a:gd name="connsiteY4" fmla="*/ 21790 h 21790"/>
              <a:gd name="connsiteX5" fmla="*/ 14 w 21614"/>
              <a:gd name="connsiteY5" fmla="*/ 10800 h 21790"/>
              <a:gd name="connsiteX6" fmla="*/ 1903 w 21614"/>
              <a:gd name="connsiteY6" fmla="*/ 762 h 21790"/>
              <a:gd name="connsiteX0" fmla="*/ 1758 w 21607"/>
              <a:gd name="connsiteY0" fmla="*/ 762 h 21790"/>
              <a:gd name="connsiteX1" fmla="*/ 18132 w 21607"/>
              <a:gd name="connsiteY1" fmla="*/ 0 h 21790"/>
              <a:gd name="connsiteX2" fmla="*/ 21607 w 21607"/>
              <a:gd name="connsiteY2" fmla="*/ 10800 h 21790"/>
              <a:gd name="connsiteX3" fmla="*/ 18132 w 21607"/>
              <a:gd name="connsiteY3" fmla="*/ 21600 h 21790"/>
              <a:gd name="connsiteX4" fmla="*/ 1736 w 21607"/>
              <a:gd name="connsiteY4" fmla="*/ 21790 h 21790"/>
              <a:gd name="connsiteX5" fmla="*/ 7 w 21607"/>
              <a:gd name="connsiteY5" fmla="*/ 10800 h 21790"/>
              <a:gd name="connsiteX6" fmla="*/ 1758 w 21607"/>
              <a:gd name="connsiteY6" fmla="*/ 762 h 21790"/>
              <a:gd name="connsiteX0" fmla="*/ 1879 w 21613"/>
              <a:gd name="connsiteY0" fmla="*/ 762 h 21790"/>
              <a:gd name="connsiteX1" fmla="*/ 18138 w 21613"/>
              <a:gd name="connsiteY1" fmla="*/ 0 h 21790"/>
              <a:gd name="connsiteX2" fmla="*/ 21613 w 21613"/>
              <a:gd name="connsiteY2" fmla="*/ 10800 h 21790"/>
              <a:gd name="connsiteX3" fmla="*/ 18138 w 21613"/>
              <a:gd name="connsiteY3" fmla="*/ 21600 h 21790"/>
              <a:gd name="connsiteX4" fmla="*/ 1742 w 21613"/>
              <a:gd name="connsiteY4" fmla="*/ 21790 h 21790"/>
              <a:gd name="connsiteX5" fmla="*/ 13 w 21613"/>
              <a:gd name="connsiteY5" fmla="*/ 10800 h 21790"/>
              <a:gd name="connsiteX6" fmla="*/ 1879 w 21613"/>
              <a:gd name="connsiteY6" fmla="*/ 762 h 21790"/>
              <a:gd name="connsiteX0" fmla="*/ 1879 w 21682"/>
              <a:gd name="connsiteY0" fmla="*/ 524 h 21552"/>
              <a:gd name="connsiteX1" fmla="*/ 19603 w 21682"/>
              <a:gd name="connsiteY1" fmla="*/ 0 h 21552"/>
              <a:gd name="connsiteX2" fmla="*/ 21613 w 21682"/>
              <a:gd name="connsiteY2" fmla="*/ 10562 h 21552"/>
              <a:gd name="connsiteX3" fmla="*/ 18138 w 21682"/>
              <a:gd name="connsiteY3" fmla="*/ 21362 h 21552"/>
              <a:gd name="connsiteX4" fmla="*/ 1742 w 21682"/>
              <a:gd name="connsiteY4" fmla="*/ 21552 h 21552"/>
              <a:gd name="connsiteX5" fmla="*/ 13 w 21682"/>
              <a:gd name="connsiteY5" fmla="*/ 10562 h 21552"/>
              <a:gd name="connsiteX6" fmla="*/ 1879 w 21682"/>
              <a:gd name="connsiteY6" fmla="*/ 524 h 21552"/>
              <a:gd name="connsiteX0" fmla="*/ 1879 w 21634"/>
              <a:gd name="connsiteY0" fmla="*/ 524 h 21552"/>
              <a:gd name="connsiteX1" fmla="*/ 19603 w 21634"/>
              <a:gd name="connsiteY1" fmla="*/ 0 h 21552"/>
              <a:gd name="connsiteX2" fmla="*/ 21613 w 21634"/>
              <a:gd name="connsiteY2" fmla="*/ 10562 h 21552"/>
              <a:gd name="connsiteX3" fmla="*/ 19876 w 21634"/>
              <a:gd name="connsiteY3" fmla="*/ 21243 h 21552"/>
              <a:gd name="connsiteX4" fmla="*/ 1742 w 21634"/>
              <a:gd name="connsiteY4" fmla="*/ 21552 h 21552"/>
              <a:gd name="connsiteX5" fmla="*/ 13 w 21634"/>
              <a:gd name="connsiteY5" fmla="*/ 10562 h 21552"/>
              <a:gd name="connsiteX6" fmla="*/ 1879 w 21634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5"/>
              <a:gd name="connsiteY0" fmla="*/ 524 h 21552"/>
              <a:gd name="connsiteX1" fmla="*/ 19603 w 21625"/>
              <a:gd name="connsiteY1" fmla="*/ 0 h 21552"/>
              <a:gd name="connsiteX2" fmla="*/ 21613 w 21625"/>
              <a:gd name="connsiteY2" fmla="*/ 10562 h 21552"/>
              <a:gd name="connsiteX3" fmla="*/ 19818 w 21625"/>
              <a:gd name="connsiteY3" fmla="*/ 21124 h 21552"/>
              <a:gd name="connsiteX4" fmla="*/ 1742 w 21625"/>
              <a:gd name="connsiteY4" fmla="*/ 21552 h 21552"/>
              <a:gd name="connsiteX5" fmla="*/ 13 w 21625"/>
              <a:gd name="connsiteY5" fmla="*/ 10562 h 21552"/>
              <a:gd name="connsiteX6" fmla="*/ 1879 w 21625"/>
              <a:gd name="connsiteY6" fmla="*/ 524 h 21552"/>
              <a:gd name="connsiteX0" fmla="*/ 1879 w 21625"/>
              <a:gd name="connsiteY0" fmla="*/ 0 h 21028"/>
              <a:gd name="connsiteX1" fmla="*/ 19603 w 21625"/>
              <a:gd name="connsiteY1" fmla="*/ 191 h 21028"/>
              <a:gd name="connsiteX2" fmla="*/ 21613 w 21625"/>
              <a:gd name="connsiteY2" fmla="*/ 10038 h 21028"/>
              <a:gd name="connsiteX3" fmla="*/ 19818 w 21625"/>
              <a:gd name="connsiteY3" fmla="*/ 20600 h 21028"/>
              <a:gd name="connsiteX4" fmla="*/ 1742 w 21625"/>
              <a:gd name="connsiteY4" fmla="*/ 21028 h 21028"/>
              <a:gd name="connsiteX5" fmla="*/ 13 w 21625"/>
              <a:gd name="connsiteY5" fmla="*/ 10038 h 21028"/>
              <a:gd name="connsiteX6" fmla="*/ 1879 w 21625"/>
              <a:gd name="connsiteY6" fmla="*/ 0 h 21028"/>
              <a:gd name="connsiteX0" fmla="*/ 1879 w 21625"/>
              <a:gd name="connsiteY0" fmla="*/ 47 h 21075"/>
              <a:gd name="connsiteX1" fmla="*/ 19603 w 21625"/>
              <a:gd name="connsiteY1" fmla="*/ 0 h 21075"/>
              <a:gd name="connsiteX2" fmla="*/ 21613 w 21625"/>
              <a:gd name="connsiteY2" fmla="*/ 10085 h 21075"/>
              <a:gd name="connsiteX3" fmla="*/ 19818 w 21625"/>
              <a:gd name="connsiteY3" fmla="*/ 20647 h 21075"/>
              <a:gd name="connsiteX4" fmla="*/ 1742 w 21625"/>
              <a:gd name="connsiteY4" fmla="*/ 21075 h 21075"/>
              <a:gd name="connsiteX5" fmla="*/ 13 w 21625"/>
              <a:gd name="connsiteY5" fmla="*/ 10085 h 21075"/>
              <a:gd name="connsiteX6" fmla="*/ 1879 w 21625"/>
              <a:gd name="connsiteY6" fmla="*/ 47 h 21075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5" h="20717">
                <a:moveTo>
                  <a:pt x="1879" y="47"/>
                </a:moveTo>
                <a:lnTo>
                  <a:pt x="19603" y="0"/>
                </a:lnTo>
                <a:cubicBezTo>
                  <a:pt x="21522" y="0"/>
                  <a:pt x="21577" y="6644"/>
                  <a:pt x="21613" y="10085"/>
                </a:cubicBezTo>
                <a:cubicBezTo>
                  <a:pt x="21649" y="13526"/>
                  <a:pt x="21737" y="20647"/>
                  <a:pt x="19818" y="20647"/>
                </a:cubicBezTo>
                <a:lnTo>
                  <a:pt x="1742" y="20717"/>
                </a:lnTo>
                <a:cubicBezTo>
                  <a:pt x="-177" y="20717"/>
                  <a:pt x="-10" y="13530"/>
                  <a:pt x="13" y="10085"/>
                </a:cubicBezTo>
                <a:cubicBezTo>
                  <a:pt x="36" y="6640"/>
                  <a:pt x="-40" y="47"/>
                  <a:pt x="1879" y="4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Result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256" y="13679759"/>
            <a:ext cx="7664918" cy="9668112"/>
          </a:xfrm>
          <a:prstGeom prst="rect">
            <a:avLst/>
          </a:prstGeom>
        </p:spPr>
      </p:pic>
      <p:sp>
        <p:nvSpPr>
          <p:cNvPr id="21" name="순서도: 수행의 시작/종료 1">
            <a:extLst>
              <a:ext uri="{FF2B5EF4-FFF2-40B4-BE49-F238E27FC236}">
                <a16:creationId xmlns:a16="http://schemas.microsoft.com/office/drawing/2014/main" id="{156AF3C2-A763-4501-860E-3788C7AF9D6C}"/>
              </a:ext>
            </a:extLst>
          </p:cNvPr>
          <p:cNvSpPr/>
          <p:nvPr/>
        </p:nvSpPr>
        <p:spPr>
          <a:xfrm>
            <a:off x="11644456" y="23865188"/>
            <a:ext cx="3355599" cy="827915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2359 w 21633"/>
              <a:gd name="connsiteY0" fmla="*/ 381 h 21600"/>
              <a:gd name="connsiteX1" fmla="*/ 18158 w 21633"/>
              <a:gd name="connsiteY1" fmla="*/ 0 h 21600"/>
              <a:gd name="connsiteX2" fmla="*/ 21633 w 21633"/>
              <a:gd name="connsiteY2" fmla="*/ 10800 h 21600"/>
              <a:gd name="connsiteX3" fmla="*/ 18158 w 21633"/>
              <a:gd name="connsiteY3" fmla="*/ 21600 h 21600"/>
              <a:gd name="connsiteX4" fmla="*/ 3508 w 21633"/>
              <a:gd name="connsiteY4" fmla="*/ 21600 h 21600"/>
              <a:gd name="connsiteX5" fmla="*/ 33 w 21633"/>
              <a:gd name="connsiteY5" fmla="*/ 10800 h 21600"/>
              <a:gd name="connsiteX6" fmla="*/ 2359 w 21633"/>
              <a:gd name="connsiteY6" fmla="*/ 381 h 21600"/>
              <a:gd name="connsiteX0" fmla="*/ 2327 w 21601"/>
              <a:gd name="connsiteY0" fmla="*/ 381 h 21600"/>
              <a:gd name="connsiteX1" fmla="*/ 18126 w 21601"/>
              <a:gd name="connsiteY1" fmla="*/ 0 h 21600"/>
              <a:gd name="connsiteX2" fmla="*/ 21601 w 21601"/>
              <a:gd name="connsiteY2" fmla="*/ 10800 h 21600"/>
              <a:gd name="connsiteX3" fmla="*/ 18126 w 21601"/>
              <a:gd name="connsiteY3" fmla="*/ 21600 h 21600"/>
              <a:gd name="connsiteX4" fmla="*/ 2465 w 21601"/>
              <a:gd name="connsiteY4" fmla="*/ 21409 h 21600"/>
              <a:gd name="connsiteX5" fmla="*/ 1 w 21601"/>
              <a:gd name="connsiteY5" fmla="*/ 10800 h 21600"/>
              <a:gd name="connsiteX6" fmla="*/ 2327 w 21601"/>
              <a:gd name="connsiteY6" fmla="*/ 381 h 21600"/>
              <a:gd name="connsiteX0" fmla="*/ 2373 w 21647"/>
              <a:gd name="connsiteY0" fmla="*/ 381 h 21790"/>
              <a:gd name="connsiteX1" fmla="*/ 18172 w 21647"/>
              <a:gd name="connsiteY1" fmla="*/ 0 h 21790"/>
              <a:gd name="connsiteX2" fmla="*/ 21647 w 21647"/>
              <a:gd name="connsiteY2" fmla="*/ 10800 h 21790"/>
              <a:gd name="connsiteX3" fmla="*/ 18172 w 21647"/>
              <a:gd name="connsiteY3" fmla="*/ 21600 h 21790"/>
              <a:gd name="connsiteX4" fmla="*/ 1753 w 21647"/>
              <a:gd name="connsiteY4" fmla="*/ 21790 h 21790"/>
              <a:gd name="connsiteX5" fmla="*/ 47 w 21647"/>
              <a:gd name="connsiteY5" fmla="*/ 10800 h 21790"/>
              <a:gd name="connsiteX6" fmla="*/ 2373 w 21647"/>
              <a:gd name="connsiteY6" fmla="*/ 381 h 21790"/>
              <a:gd name="connsiteX0" fmla="*/ 1908 w 21619"/>
              <a:gd name="connsiteY0" fmla="*/ 762 h 21790"/>
              <a:gd name="connsiteX1" fmla="*/ 18144 w 21619"/>
              <a:gd name="connsiteY1" fmla="*/ 0 h 21790"/>
              <a:gd name="connsiteX2" fmla="*/ 21619 w 21619"/>
              <a:gd name="connsiteY2" fmla="*/ 10800 h 21790"/>
              <a:gd name="connsiteX3" fmla="*/ 18144 w 21619"/>
              <a:gd name="connsiteY3" fmla="*/ 21600 h 21790"/>
              <a:gd name="connsiteX4" fmla="*/ 1725 w 21619"/>
              <a:gd name="connsiteY4" fmla="*/ 21790 h 21790"/>
              <a:gd name="connsiteX5" fmla="*/ 19 w 21619"/>
              <a:gd name="connsiteY5" fmla="*/ 10800 h 21790"/>
              <a:gd name="connsiteX6" fmla="*/ 1908 w 21619"/>
              <a:gd name="connsiteY6" fmla="*/ 762 h 21790"/>
              <a:gd name="connsiteX0" fmla="*/ 1891 w 21602"/>
              <a:gd name="connsiteY0" fmla="*/ 762 h 21790"/>
              <a:gd name="connsiteX1" fmla="*/ 18127 w 21602"/>
              <a:gd name="connsiteY1" fmla="*/ 0 h 21790"/>
              <a:gd name="connsiteX2" fmla="*/ 21602 w 21602"/>
              <a:gd name="connsiteY2" fmla="*/ 10800 h 21790"/>
              <a:gd name="connsiteX3" fmla="*/ 18127 w 21602"/>
              <a:gd name="connsiteY3" fmla="*/ 21600 h 21790"/>
              <a:gd name="connsiteX4" fmla="*/ 1938 w 21602"/>
              <a:gd name="connsiteY4" fmla="*/ 21790 h 21790"/>
              <a:gd name="connsiteX5" fmla="*/ 2 w 21602"/>
              <a:gd name="connsiteY5" fmla="*/ 10800 h 21790"/>
              <a:gd name="connsiteX6" fmla="*/ 1891 w 21602"/>
              <a:gd name="connsiteY6" fmla="*/ 762 h 21790"/>
              <a:gd name="connsiteX0" fmla="*/ 1890 w 21601"/>
              <a:gd name="connsiteY0" fmla="*/ 762 h 21790"/>
              <a:gd name="connsiteX1" fmla="*/ 18126 w 21601"/>
              <a:gd name="connsiteY1" fmla="*/ 0 h 21790"/>
              <a:gd name="connsiteX2" fmla="*/ 21601 w 21601"/>
              <a:gd name="connsiteY2" fmla="*/ 10800 h 21790"/>
              <a:gd name="connsiteX3" fmla="*/ 18126 w 21601"/>
              <a:gd name="connsiteY3" fmla="*/ 21600 h 21790"/>
              <a:gd name="connsiteX4" fmla="*/ 1868 w 21601"/>
              <a:gd name="connsiteY4" fmla="*/ 21790 h 21790"/>
              <a:gd name="connsiteX5" fmla="*/ 1 w 21601"/>
              <a:gd name="connsiteY5" fmla="*/ 10800 h 21790"/>
              <a:gd name="connsiteX6" fmla="*/ 1890 w 21601"/>
              <a:gd name="connsiteY6" fmla="*/ 762 h 21790"/>
              <a:gd name="connsiteX0" fmla="*/ 1903 w 21614"/>
              <a:gd name="connsiteY0" fmla="*/ 762 h 21790"/>
              <a:gd name="connsiteX1" fmla="*/ 18139 w 21614"/>
              <a:gd name="connsiteY1" fmla="*/ 0 h 21790"/>
              <a:gd name="connsiteX2" fmla="*/ 21614 w 21614"/>
              <a:gd name="connsiteY2" fmla="*/ 10800 h 21790"/>
              <a:gd name="connsiteX3" fmla="*/ 18139 w 21614"/>
              <a:gd name="connsiteY3" fmla="*/ 21600 h 21790"/>
              <a:gd name="connsiteX4" fmla="*/ 1743 w 21614"/>
              <a:gd name="connsiteY4" fmla="*/ 21790 h 21790"/>
              <a:gd name="connsiteX5" fmla="*/ 14 w 21614"/>
              <a:gd name="connsiteY5" fmla="*/ 10800 h 21790"/>
              <a:gd name="connsiteX6" fmla="*/ 1903 w 21614"/>
              <a:gd name="connsiteY6" fmla="*/ 762 h 21790"/>
              <a:gd name="connsiteX0" fmla="*/ 1758 w 21607"/>
              <a:gd name="connsiteY0" fmla="*/ 762 h 21790"/>
              <a:gd name="connsiteX1" fmla="*/ 18132 w 21607"/>
              <a:gd name="connsiteY1" fmla="*/ 0 h 21790"/>
              <a:gd name="connsiteX2" fmla="*/ 21607 w 21607"/>
              <a:gd name="connsiteY2" fmla="*/ 10800 h 21790"/>
              <a:gd name="connsiteX3" fmla="*/ 18132 w 21607"/>
              <a:gd name="connsiteY3" fmla="*/ 21600 h 21790"/>
              <a:gd name="connsiteX4" fmla="*/ 1736 w 21607"/>
              <a:gd name="connsiteY4" fmla="*/ 21790 h 21790"/>
              <a:gd name="connsiteX5" fmla="*/ 7 w 21607"/>
              <a:gd name="connsiteY5" fmla="*/ 10800 h 21790"/>
              <a:gd name="connsiteX6" fmla="*/ 1758 w 21607"/>
              <a:gd name="connsiteY6" fmla="*/ 762 h 21790"/>
              <a:gd name="connsiteX0" fmla="*/ 1879 w 21613"/>
              <a:gd name="connsiteY0" fmla="*/ 762 h 21790"/>
              <a:gd name="connsiteX1" fmla="*/ 18138 w 21613"/>
              <a:gd name="connsiteY1" fmla="*/ 0 h 21790"/>
              <a:gd name="connsiteX2" fmla="*/ 21613 w 21613"/>
              <a:gd name="connsiteY2" fmla="*/ 10800 h 21790"/>
              <a:gd name="connsiteX3" fmla="*/ 18138 w 21613"/>
              <a:gd name="connsiteY3" fmla="*/ 21600 h 21790"/>
              <a:gd name="connsiteX4" fmla="*/ 1742 w 21613"/>
              <a:gd name="connsiteY4" fmla="*/ 21790 h 21790"/>
              <a:gd name="connsiteX5" fmla="*/ 13 w 21613"/>
              <a:gd name="connsiteY5" fmla="*/ 10800 h 21790"/>
              <a:gd name="connsiteX6" fmla="*/ 1879 w 21613"/>
              <a:gd name="connsiteY6" fmla="*/ 762 h 21790"/>
              <a:gd name="connsiteX0" fmla="*/ 1879 w 21682"/>
              <a:gd name="connsiteY0" fmla="*/ 524 h 21552"/>
              <a:gd name="connsiteX1" fmla="*/ 19603 w 21682"/>
              <a:gd name="connsiteY1" fmla="*/ 0 h 21552"/>
              <a:gd name="connsiteX2" fmla="*/ 21613 w 21682"/>
              <a:gd name="connsiteY2" fmla="*/ 10562 h 21552"/>
              <a:gd name="connsiteX3" fmla="*/ 18138 w 21682"/>
              <a:gd name="connsiteY3" fmla="*/ 21362 h 21552"/>
              <a:gd name="connsiteX4" fmla="*/ 1742 w 21682"/>
              <a:gd name="connsiteY4" fmla="*/ 21552 h 21552"/>
              <a:gd name="connsiteX5" fmla="*/ 13 w 21682"/>
              <a:gd name="connsiteY5" fmla="*/ 10562 h 21552"/>
              <a:gd name="connsiteX6" fmla="*/ 1879 w 21682"/>
              <a:gd name="connsiteY6" fmla="*/ 524 h 21552"/>
              <a:gd name="connsiteX0" fmla="*/ 1879 w 21634"/>
              <a:gd name="connsiteY0" fmla="*/ 524 h 21552"/>
              <a:gd name="connsiteX1" fmla="*/ 19603 w 21634"/>
              <a:gd name="connsiteY1" fmla="*/ 0 h 21552"/>
              <a:gd name="connsiteX2" fmla="*/ 21613 w 21634"/>
              <a:gd name="connsiteY2" fmla="*/ 10562 h 21552"/>
              <a:gd name="connsiteX3" fmla="*/ 19876 w 21634"/>
              <a:gd name="connsiteY3" fmla="*/ 21243 h 21552"/>
              <a:gd name="connsiteX4" fmla="*/ 1742 w 21634"/>
              <a:gd name="connsiteY4" fmla="*/ 21552 h 21552"/>
              <a:gd name="connsiteX5" fmla="*/ 13 w 21634"/>
              <a:gd name="connsiteY5" fmla="*/ 10562 h 21552"/>
              <a:gd name="connsiteX6" fmla="*/ 1879 w 21634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1"/>
              <a:gd name="connsiteY0" fmla="*/ 524 h 21552"/>
              <a:gd name="connsiteX1" fmla="*/ 19603 w 21621"/>
              <a:gd name="connsiteY1" fmla="*/ 0 h 21552"/>
              <a:gd name="connsiteX2" fmla="*/ 21613 w 21621"/>
              <a:gd name="connsiteY2" fmla="*/ 10562 h 21552"/>
              <a:gd name="connsiteX3" fmla="*/ 19775 w 21621"/>
              <a:gd name="connsiteY3" fmla="*/ 21124 h 21552"/>
              <a:gd name="connsiteX4" fmla="*/ 1742 w 21621"/>
              <a:gd name="connsiteY4" fmla="*/ 21552 h 21552"/>
              <a:gd name="connsiteX5" fmla="*/ 13 w 21621"/>
              <a:gd name="connsiteY5" fmla="*/ 10562 h 21552"/>
              <a:gd name="connsiteX6" fmla="*/ 1879 w 21621"/>
              <a:gd name="connsiteY6" fmla="*/ 524 h 21552"/>
              <a:gd name="connsiteX0" fmla="*/ 1879 w 21625"/>
              <a:gd name="connsiteY0" fmla="*/ 524 h 21552"/>
              <a:gd name="connsiteX1" fmla="*/ 19603 w 21625"/>
              <a:gd name="connsiteY1" fmla="*/ 0 h 21552"/>
              <a:gd name="connsiteX2" fmla="*/ 21613 w 21625"/>
              <a:gd name="connsiteY2" fmla="*/ 10562 h 21552"/>
              <a:gd name="connsiteX3" fmla="*/ 19818 w 21625"/>
              <a:gd name="connsiteY3" fmla="*/ 21124 h 21552"/>
              <a:gd name="connsiteX4" fmla="*/ 1742 w 21625"/>
              <a:gd name="connsiteY4" fmla="*/ 21552 h 21552"/>
              <a:gd name="connsiteX5" fmla="*/ 13 w 21625"/>
              <a:gd name="connsiteY5" fmla="*/ 10562 h 21552"/>
              <a:gd name="connsiteX6" fmla="*/ 1879 w 21625"/>
              <a:gd name="connsiteY6" fmla="*/ 524 h 21552"/>
              <a:gd name="connsiteX0" fmla="*/ 1879 w 21625"/>
              <a:gd name="connsiteY0" fmla="*/ 0 h 21028"/>
              <a:gd name="connsiteX1" fmla="*/ 19603 w 21625"/>
              <a:gd name="connsiteY1" fmla="*/ 191 h 21028"/>
              <a:gd name="connsiteX2" fmla="*/ 21613 w 21625"/>
              <a:gd name="connsiteY2" fmla="*/ 10038 h 21028"/>
              <a:gd name="connsiteX3" fmla="*/ 19818 w 21625"/>
              <a:gd name="connsiteY3" fmla="*/ 20600 h 21028"/>
              <a:gd name="connsiteX4" fmla="*/ 1742 w 21625"/>
              <a:gd name="connsiteY4" fmla="*/ 21028 h 21028"/>
              <a:gd name="connsiteX5" fmla="*/ 13 w 21625"/>
              <a:gd name="connsiteY5" fmla="*/ 10038 h 21028"/>
              <a:gd name="connsiteX6" fmla="*/ 1879 w 21625"/>
              <a:gd name="connsiteY6" fmla="*/ 0 h 21028"/>
              <a:gd name="connsiteX0" fmla="*/ 1879 w 21625"/>
              <a:gd name="connsiteY0" fmla="*/ 47 h 21075"/>
              <a:gd name="connsiteX1" fmla="*/ 19603 w 21625"/>
              <a:gd name="connsiteY1" fmla="*/ 0 h 21075"/>
              <a:gd name="connsiteX2" fmla="*/ 21613 w 21625"/>
              <a:gd name="connsiteY2" fmla="*/ 10085 h 21075"/>
              <a:gd name="connsiteX3" fmla="*/ 19818 w 21625"/>
              <a:gd name="connsiteY3" fmla="*/ 20647 h 21075"/>
              <a:gd name="connsiteX4" fmla="*/ 1742 w 21625"/>
              <a:gd name="connsiteY4" fmla="*/ 21075 h 21075"/>
              <a:gd name="connsiteX5" fmla="*/ 13 w 21625"/>
              <a:gd name="connsiteY5" fmla="*/ 10085 h 21075"/>
              <a:gd name="connsiteX6" fmla="*/ 1879 w 21625"/>
              <a:gd name="connsiteY6" fmla="*/ 47 h 21075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  <a:gd name="connsiteX0" fmla="*/ 1879 w 21625"/>
              <a:gd name="connsiteY0" fmla="*/ 47 h 20717"/>
              <a:gd name="connsiteX1" fmla="*/ 19603 w 21625"/>
              <a:gd name="connsiteY1" fmla="*/ 0 h 20717"/>
              <a:gd name="connsiteX2" fmla="*/ 21613 w 21625"/>
              <a:gd name="connsiteY2" fmla="*/ 10085 h 20717"/>
              <a:gd name="connsiteX3" fmla="*/ 19818 w 21625"/>
              <a:gd name="connsiteY3" fmla="*/ 20647 h 20717"/>
              <a:gd name="connsiteX4" fmla="*/ 1742 w 21625"/>
              <a:gd name="connsiteY4" fmla="*/ 20717 h 20717"/>
              <a:gd name="connsiteX5" fmla="*/ 13 w 21625"/>
              <a:gd name="connsiteY5" fmla="*/ 10085 h 20717"/>
              <a:gd name="connsiteX6" fmla="*/ 1879 w 21625"/>
              <a:gd name="connsiteY6" fmla="*/ 47 h 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5" h="20717">
                <a:moveTo>
                  <a:pt x="1879" y="47"/>
                </a:moveTo>
                <a:lnTo>
                  <a:pt x="19603" y="0"/>
                </a:lnTo>
                <a:cubicBezTo>
                  <a:pt x="21522" y="0"/>
                  <a:pt x="21577" y="6644"/>
                  <a:pt x="21613" y="10085"/>
                </a:cubicBezTo>
                <a:cubicBezTo>
                  <a:pt x="21649" y="13526"/>
                  <a:pt x="21737" y="20647"/>
                  <a:pt x="19818" y="20647"/>
                </a:cubicBezTo>
                <a:lnTo>
                  <a:pt x="1742" y="20717"/>
                </a:lnTo>
                <a:cubicBezTo>
                  <a:pt x="-177" y="20717"/>
                  <a:pt x="-10" y="13530"/>
                  <a:pt x="13" y="10085"/>
                </a:cubicBezTo>
                <a:cubicBezTo>
                  <a:pt x="36" y="6640"/>
                  <a:pt x="-40" y="47"/>
                  <a:pt x="1879" y="4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Safety Result</a:t>
            </a:r>
            <a:endParaRPr lang="ko-KR" altLang="en-US" sz="4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115" y="25210420"/>
            <a:ext cx="7502262" cy="26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288</Words>
  <Application>Microsoft Office PowerPoint</Application>
  <PresentationFormat>사용자 지정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108-0</cp:lastModifiedBy>
  <cp:revision>63</cp:revision>
  <dcterms:created xsi:type="dcterms:W3CDTF">2024-12-04T02:02:18Z</dcterms:created>
  <dcterms:modified xsi:type="dcterms:W3CDTF">2024-12-04T06:28:46Z</dcterms:modified>
</cp:coreProperties>
</file>