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57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Индивидуальный проект по игре"Арканоид"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Арканоид - это классическая аркадная игра, где игрок управляет движущейся платформой и отбивает мяч, чтобы уничтожить блоки на игровом поле. Эта увлекательная игра проверяет реакцию и координацию игрока, помогая развивать быстрое мышление и меткость.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799874" y="716161"/>
            <a:ext cx="8722400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История создания игры "Арканоид"</a:t>
            </a:r>
            <a:endParaRPr lang="en-US" sz="3976" dirty="0"/>
          </a:p>
        </p:txBody>
      </p:sp>
      <p:sp>
        <p:nvSpPr>
          <p:cNvPr id="5" name="Shape 2"/>
          <p:cNvSpPr/>
          <p:nvPr/>
        </p:nvSpPr>
        <p:spPr>
          <a:xfrm>
            <a:off x="7302460" y="1751290"/>
            <a:ext cx="25241" cy="5762149"/>
          </a:xfrm>
          <a:prstGeom prst="rect">
            <a:avLst/>
          </a:prstGeom>
          <a:solidFill>
            <a:srgbClr val="DFDFEB"/>
          </a:solidFill>
          <a:ln/>
        </p:spPr>
      </p:sp>
      <p:sp>
        <p:nvSpPr>
          <p:cNvPr id="6" name="Shape 3"/>
          <p:cNvSpPr/>
          <p:nvPr/>
        </p:nvSpPr>
        <p:spPr>
          <a:xfrm>
            <a:off x="6380857" y="2123599"/>
            <a:ext cx="706993" cy="25241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7" name="Shape 4"/>
          <p:cNvSpPr/>
          <p:nvPr/>
        </p:nvSpPr>
        <p:spPr>
          <a:xfrm>
            <a:off x="7087850" y="1909048"/>
            <a:ext cx="454462" cy="454462"/>
          </a:xfrm>
          <a:prstGeom prst="roundRect">
            <a:avLst>
              <a:gd name="adj" fmla="val 8000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24177" y="1946910"/>
            <a:ext cx="181808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386" dirty="0"/>
          </a:p>
        </p:txBody>
      </p:sp>
      <p:sp>
        <p:nvSpPr>
          <p:cNvPr id="9" name="Text 6"/>
          <p:cNvSpPr/>
          <p:nvPr/>
        </p:nvSpPr>
        <p:spPr>
          <a:xfrm>
            <a:off x="3679150" y="1953220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85"/>
              </a:lnSpc>
              <a:buNone/>
            </a:pPr>
            <a:r>
              <a:rPr lang="en-US" sz="1988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Истоки "Арканоида"</a:t>
            </a:r>
            <a:endParaRPr lang="en-US" sz="1988" dirty="0"/>
          </a:p>
        </p:txBody>
      </p:sp>
      <p:sp>
        <p:nvSpPr>
          <p:cNvPr id="10" name="Text 7"/>
          <p:cNvSpPr/>
          <p:nvPr/>
        </p:nvSpPr>
        <p:spPr>
          <a:xfrm>
            <a:off x="2799874" y="2389942"/>
            <a:ext cx="3404235" cy="1939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45"/>
              </a:lnSpc>
              <a:buNone/>
            </a:pPr>
            <a:r>
              <a:rPr lang="en-US" sz="159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Игра "Арканоид" была впервые создана в 1986 году японской компанией Taito. Она была вдохновлена популярной игрой Breakout, выпущенной в 1970-х годах Apple Inc.</a:t>
            </a:r>
            <a:endParaRPr lang="en-US" sz="1591" dirty="0"/>
          </a:p>
        </p:txBody>
      </p:sp>
      <p:sp>
        <p:nvSpPr>
          <p:cNvPr id="11" name="Shape 8"/>
          <p:cNvSpPr/>
          <p:nvPr/>
        </p:nvSpPr>
        <p:spPr>
          <a:xfrm>
            <a:off x="7542312" y="3133487"/>
            <a:ext cx="706993" cy="25241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12" name="Shape 9"/>
          <p:cNvSpPr/>
          <p:nvPr/>
        </p:nvSpPr>
        <p:spPr>
          <a:xfrm>
            <a:off x="7087850" y="2918936"/>
            <a:ext cx="454462" cy="454462"/>
          </a:xfrm>
          <a:prstGeom prst="roundRect">
            <a:avLst>
              <a:gd name="adj" fmla="val 8000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4177" y="2956798"/>
            <a:ext cx="181808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386" dirty="0"/>
          </a:p>
        </p:txBody>
      </p:sp>
      <p:sp>
        <p:nvSpPr>
          <p:cNvPr id="14" name="Text 11"/>
          <p:cNvSpPr/>
          <p:nvPr/>
        </p:nvSpPr>
        <p:spPr>
          <a:xfrm>
            <a:off x="8426053" y="2963108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Коммерческий успех</a:t>
            </a:r>
            <a:endParaRPr lang="en-US" sz="1988" dirty="0"/>
          </a:p>
        </p:txBody>
      </p:sp>
      <p:sp>
        <p:nvSpPr>
          <p:cNvPr id="15" name="Text 12"/>
          <p:cNvSpPr/>
          <p:nvPr/>
        </p:nvSpPr>
        <p:spPr>
          <a:xfrm>
            <a:off x="8426053" y="3399830"/>
            <a:ext cx="3404354" cy="161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159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Простая и увлекательная игровая механика "Арканоида" позволила ей стать культовой классикой аркадных автоматов 80-х годов и принести значительную прибыль Taito.</a:t>
            </a:r>
            <a:endParaRPr lang="en-US" sz="1591" dirty="0"/>
          </a:p>
        </p:txBody>
      </p:sp>
      <p:sp>
        <p:nvSpPr>
          <p:cNvPr id="16" name="Shape 13"/>
          <p:cNvSpPr/>
          <p:nvPr/>
        </p:nvSpPr>
        <p:spPr>
          <a:xfrm>
            <a:off x="6380857" y="5105638"/>
            <a:ext cx="706993" cy="25241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17" name="Shape 14"/>
          <p:cNvSpPr/>
          <p:nvPr/>
        </p:nvSpPr>
        <p:spPr>
          <a:xfrm>
            <a:off x="7087850" y="4891088"/>
            <a:ext cx="454462" cy="454462"/>
          </a:xfrm>
          <a:prstGeom prst="roundRect">
            <a:avLst>
              <a:gd name="adj" fmla="val 8000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4177" y="4928949"/>
            <a:ext cx="181808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386" dirty="0"/>
          </a:p>
        </p:txBody>
      </p:sp>
      <p:sp>
        <p:nvSpPr>
          <p:cNvPr id="19" name="Text 16"/>
          <p:cNvSpPr/>
          <p:nvPr/>
        </p:nvSpPr>
        <p:spPr>
          <a:xfrm>
            <a:off x="2889171" y="4935260"/>
            <a:ext cx="331493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85"/>
              </a:lnSpc>
              <a:buNone/>
            </a:pPr>
            <a:r>
              <a:rPr lang="en-US" sz="1988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Широкое распространение</a:t>
            </a:r>
            <a:endParaRPr lang="en-US" sz="1988" dirty="0"/>
          </a:p>
        </p:txBody>
      </p:sp>
      <p:sp>
        <p:nvSpPr>
          <p:cNvPr id="20" name="Text 17"/>
          <p:cNvSpPr/>
          <p:nvPr/>
        </p:nvSpPr>
        <p:spPr>
          <a:xfrm>
            <a:off x="2799874" y="5371981"/>
            <a:ext cx="3404235" cy="1939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45"/>
              </a:lnSpc>
              <a:buNone/>
            </a:pPr>
            <a:r>
              <a:rPr lang="en-US" sz="159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Популярность игры привела к её портированию на множество других платформ, включая ПК, консоли и мобильные устройства. Это сделало "Арканоид" одним из самых известных и узнаваемых аркадных развлечений.</a:t>
            </a:r>
            <a:endParaRPr lang="en-US" sz="159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74057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Основные элементы игры "Арканоид"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703790" y="3573661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Платформа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- управляемый игроком блок, отражающий мяч и защищающий игрока от падающих блоков.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703790" y="4373285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Мяч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- объект, который отскакивает от платформы, стен и блоков, уничтожая их.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703790" y="4817507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Блоки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- различные цветные блоки, которые необходимо уничтожить, чтобы пройти уровень.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48389" y="5422821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Основной целью игры является уничтожение всех блоков на уровне с помощью мяча, отражаемого от платформы. Игрок управляет платформой, перемещая её влево и вправо, чтобы не допустить падения мяча.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3199" y="175998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Разработка игры "Арканоид" на Python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348198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Создание игры "Арканоид" на языке программирования Python предоставляет разработчикам множество возможностей для реализации креативных идей и технических решений.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33199" y="479810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Используя мощные библиотеки и фреймворки Python, таких как Pygame, можно создавать интерактивные игровые механики, визуальные эффекты и звуковое сопровождение.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611421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680686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Библиотеки и модули, используемые в "Арканоиде"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51377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Python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771787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Игра "Арканоид" основана на языке программирования Python, который обеспечивает мощные возможности для создания интерактивных игр.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351377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Pygame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4771787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Библиотека Pygame предоставляет инструменты для создания 2D-игр, включая управление графикой, звуком и ввод пользователя.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351377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Модуль Random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4771787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Модуль Random используется для генерации случайных чисел, что необходимо для создания непредсказуемого поведения мяча в игре.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701760"/>
            <a:ext cx="96750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Создание игрового поля и объектов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2929295"/>
            <a:ext cx="469570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Игровое поле в "Арканоиде" представляет собой прямоугольный экран, на котором размещаются кирпичи, платформа и мяч. Кирпичи разных цветов располагаются в определенном порядке, создавая уровни сложности для игрока.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348389" y="4906208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Платформа, управляемая игроком, располагается в нижней части экрана и служит для отбивания мяча. Мяч движется по экрану, разрушая кирпичи при столкновении с ними.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687" y="2979301"/>
            <a:ext cx="4695706" cy="26412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1229439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Реализация движения платформы и мяча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2951440"/>
            <a:ext cx="3311128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570559" y="4173379"/>
            <a:ext cx="286678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Контроль платформы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570559" y="5000982"/>
            <a:ext cx="286678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Платформа, управляемая игроком, должна двигаться влево и вправо, чтобы отбивать мяч и не допускать его падения с экрана.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517" y="2951440"/>
            <a:ext cx="3311128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881687" y="41733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Физика мяча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881687" y="4653796"/>
            <a:ext cx="286678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Мяч должен отскакивать от стен, потолка и платформы по законам физики, с изменением угла траектории при каждом столкновении.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645" y="2951440"/>
            <a:ext cx="3311247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192816" y="4173379"/>
            <a:ext cx="286690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Синхронизация движения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192816" y="5000982"/>
            <a:ext cx="286690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Движение платформы и мяча должны быть синхронизированы, чтобы создать увлекательный и динамичный геймплей.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84941" y="606504"/>
            <a:ext cx="9860518" cy="1378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7"/>
              </a:lnSpc>
              <a:buNone/>
            </a:pPr>
            <a:r>
              <a:rPr lang="en-US" sz="434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Обработка столкновений и отражений</a:t>
            </a:r>
            <a:endParaRPr lang="en-US" sz="4342" dirty="0"/>
          </a:p>
        </p:txBody>
      </p:sp>
      <p:sp>
        <p:nvSpPr>
          <p:cNvPr id="5" name="Shape 2"/>
          <p:cNvSpPr/>
          <p:nvPr/>
        </p:nvSpPr>
        <p:spPr>
          <a:xfrm>
            <a:off x="2384941" y="2598182"/>
            <a:ext cx="496253" cy="496253"/>
          </a:xfrm>
          <a:prstGeom prst="roundRect">
            <a:avLst>
              <a:gd name="adj" fmla="val 8000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33769" y="2639497"/>
            <a:ext cx="198477" cy="413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6"/>
              </a:lnSpc>
              <a:buNone/>
            </a:pPr>
            <a:r>
              <a:rPr lang="en-US" sz="2605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05" dirty="0"/>
          </a:p>
        </p:txBody>
      </p:sp>
      <p:sp>
        <p:nvSpPr>
          <p:cNvPr id="7" name="Text 4"/>
          <p:cNvSpPr/>
          <p:nvPr/>
        </p:nvSpPr>
        <p:spPr>
          <a:xfrm>
            <a:off x="3101697" y="2674025"/>
            <a:ext cx="3765113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Обнаружение столкновений</a:t>
            </a:r>
            <a:endParaRPr lang="en-US" sz="2171" dirty="0"/>
          </a:p>
        </p:txBody>
      </p:sp>
      <p:sp>
        <p:nvSpPr>
          <p:cNvPr id="8" name="Text 5"/>
          <p:cNvSpPr/>
          <p:nvPr/>
        </p:nvSpPr>
        <p:spPr>
          <a:xfrm>
            <a:off x="3101697" y="3150989"/>
            <a:ext cx="4103251" cy="24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Программа должна постоянно отслеживать положение и движение мяча, а также платформу. Когда мяч соприкасается с платформой или стенками игрового поля, необходимо зафиксировать это событие и рассчитать траекторию отражения.</a:t>
            </a:r>
            <a:endParaRPr lang="en-US" sz="1737" dirty="0"/>
          </a:p>
        </p:txBody>
      </p:sp>
      <p:sp>
        <p:nvSpPr>
          <p:cNvPr id="9" name="Shape 6"/>
          <p:cNvSpPr/>
          <p:nvPr/>
        </p:nvSpPr>
        <p:spPr>
          <a:xfrm>
            <a:off x="7425452" y="2598182"/>
            <a:ext cx="496253" cy="496253"/>
          </a:xfrm>
          <a:prstGeom prst="roundRect">
            <a:avLst>
              <a:gd name="adj" fmla="val 8000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4280" y="2639497"/>
            <a:ext cx="198477" cy="413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6"/>
              </a:lnSpc>
              <a:buNone/>
            </a:pPr>
            <a:r>
              <a:rPr lang="en-US" sz="2605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05" dirty="0"/>
          </a:p>
        </p:txBody>
      </p:sp>
      <p:sp>
        <p:nvSpPr>
          <p:cNvPr id="11" name="Text 8"/>
          <p:cNvSpPr/>
          <p:nvPr/>
        </p:nvSpPr>
        <p:spPr>
          <a:xfrm>
            <a:off x="8142208" y="2674025"/>
            <a:ext cx="4008596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Расчет траектории отражения</a:t>
            </a:r>
            <a:endParaRPr lang="en-US" sz="2171" dirty="0"/>
          </a:p>
        </p:txBody>
      </p:sp>
      <p:sp>
        <p:nvSpPr>
          <p:cNvPr id="12" name="Text 9"/>
          <p:cNvSpPr/>
          <p:nvPr/>
        </p:nvSpPr>
        <p:spPr>
          <a:xfrm>
            <a:off x="8142208" y="3150989"/>
            <a:ext cx="4103251" cy="141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На основе угла и скорости соударения мяча с поверхностью, программа должна определить новое направление и скорость движения мяча после отскока.</a:t>
            </a:r>
            <a:endParaRPr lang="en-US" sz="1737" dirty="0"/>
          </a:p>
        </p:txBody>
      </p:sp>
      <p:sp>
        <p:nvSpPr>
          <p:cNvPr id="13" name="Shape 10"/>
          <p:cNvSpPr/>
          <p:nvPr/>
        </p:nvSpPr>
        <p:spPr>
          <a:xfrm>
            <a:off x="2384941" y="6014085"/>
            <a:ext cx="496253" cy="496253"/>
          </a:xfrm>
          <a:prstGeom prst="roundRect">
            <a:avLst>
              <a:gd name="adj" fmla="val 8000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533769" y="6055400"/>
            <a:ext cx="198477" cy="413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6"/>
              </a:lnSpc>
              <a:buNone/>
            </a:pPr>
            <a:r>
              <a:rPr lang="en-US" sz="2605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05" dirty="0"/>
          </a:p>
        </p:txBody>
      </p:sp>
      <p:sp>
        <p:nvSpPr>
          <p:cNvPr id="15" name="Text 12"/>
          <p:cNvSpPr/>
          <p:nvPr/>
        </p:nvSpPr>
        <p:spPr>
          <a:xfrm>
            <a:off x="3101697" y="6089928"/>
            <a:ext cx="4752737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Обработка столкновений с блоками</a:t>
            </a:r>
            <a:endParaRPr lang="en-US" sz="2171" dirty="0"/>
          </a:p>
        </p:txBody>
      </p:sp>
      <p:sp>
        <p:nvSpPr>
          <p:cNvPr id="16" name="Text 13"/>
          <p:cNvSpPr/>
          <p:nvPr/>
        </p:nvSpPr>
        <p:spPr>
          <a:xfrm>
            <a:off x="3101697" y="6566892"/>
            <a:ext cx="9143762" cy="1058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Если мяч сталкивается с кирпичным блоком, он должен менять направление движения, а блок должен исчезнуть с игрового поля. Это позволяет игроку разрушать препятствия и продвигаться дальше.</a:t>
            </a:r>
            <a:endParaRPr lang="en-US" sz="17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98514" y="605314"/>
            <a:ext cx="9833372" cy="13746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12"/>
              </a:lnSpc>
              <a:buNone/>
            </a:pPr>
            <a:r>
              <a:rPr lang="en-US" sz="433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Заключение и демонстрация игры "Арканоид"</a:t>
            </a:r>
            <a:endParaRPr lang="en-US" sz="4330" dirty="0"/>
          </a:p>
        </p:txBody>
      </p:sp>
      <p:sp>
        <p:nvSpPr>
          <p:cNvPr id="5" name="Shape 2"/>
          <p:cNvSpPr/>
          <p:nvPr/>
        </p:nvSpPr>
        <p:spPr>
          <a:xfrm>
            <a:off x="2398514" y="2419826"/>
            <a:ext cx="5498902" cy="3398520"/>
          </a:xfrm>
          <a:prstGeom prst="roundRect">
            <a:avLst>
              <a:gd name="adj" fmla="val 11650"/>
            </a:avLst>
          </a:prstGeom>
          <a:noFill/>
          <a:ln w="22860">
            <a:solidFill>
              <a:srgbClr val="2D4DF2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374" y="2442686"/>
            <a:ext cx="5453182" cy="33528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98514" y="6093262"/>
            <a:ext cx="408420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Игровой Процесс "Арканоида"</a:t>
            </a:r>
            <a:endParaRPr lang="en-US" sz="2165" dirty="0"/>
          </a:p>
        </p:txBody>
      </p:sp>
      <p:sp>
        <p:nvSpPr>
          <p:cNvPr id="8" name="Text 4"/>
          <p:cNvSpPr/>
          <p:nvPr/>
        </p:nvSpPr>
        <p:spPr>
          <a:xfrm>
            <a:off x="2398514" y="6568797"/>
            <a:ext cx="9833372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В заключение, игра "Арканоид" представляет собой захватывающий и увлекательный игровой процесс, где игрок должен управлять платформой, отбивая мяч для разрушения блоков. Динамические элементы, такие как разные виды бонусов, делают игру еще более интересной.</a:t>
            </a:r>
            <a:endParaRPr lang="en-US" sz="1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Произвольный</PresentationFormat>
  <Paragraphs>59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Nunito</vt:lpstr>
      <vt:lpstr>PT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Иост</cp:lastModifiedBy>
  <cp:revision>2</cp:revision>
  <dcterms:created xsi:type="dcterms:W3CDTF">2024-05-15T20:25:33Z</dcterms:created>
  <dcterms:modified xsi:type="dcterms:W3CDTF">2024-05-15T20:26:20Z</dcterms:modified>
</cp:coreProperties>
</file>