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C2D06-3464-4A12-A09B-23FEE484CDC5}" type="datetimeFigureOut">
              <a:rPr lang="en-US" smtClean="0"/>
              <a:t>22-Jul-20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3C50E-2197-4289-8A16-ECEE162E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6239-1DC5-45B8-9155-A4EB43735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106B-090B-4EAD-ADEE-007072270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14C2-E776-4238-85DD-09326358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01DB-C87F-4135-B1EE-2AD842566A64}" type="datetime1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7AF4-A1CC-4D69-9E73-FF9FCA3C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523A-CF82-4092-BE83-1D23E0A7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39F0-28EC-4133-AE20-B8BE4C72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908E-EA61-472D-9EC4-7B1A4A356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D5E0-F17A-436C-B772-C8C6A03C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F952-80E8-4B39-A10C-9FA6F5AB6C22}" type="datetime1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1909-1565-49D4-80B4-A2142F32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C0AD-505A-42F0-97CF-1AD52ED6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97F0F-0079-4BD1-8375-FEDDBC740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7B4ED-E740-45B6-8D0D-6B406F13E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3602-9C2D-404C-8231-480E252C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6ED4-A442-411A-A472-8C616E48FA2A}" type="datetime1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B714-5C72-49D4-B75A-432D251C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C8EE-FB72-447A-BD83-7CA35AE6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BE0F-751D-42C8-B2D8-E43A0442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4349-71C3-4690-94D7-0093B7BB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F61DB-8BCB-4BF1-A81C-A834F84E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5C1B-2F02-4A0B-B8D7-4C4AC8C053E1}" type="datetime1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366-A67B-4CE8-A018-2157B88A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992B-679B-4C47-9127-1A4B1C76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8040-A913-42B9-B5D2-5DE13E63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60-C4C1-4F29-8DED-D82E5E66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B88C-43FB-4783-AB61-3612B536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6E91-C55C-4D6B-8973-6D9A2E204FA5}" type="datetime1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D5D3-DE5F-4B2C-8A43-F21B71E4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BAC35-D17F-445B-B578-589981D4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1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09A9-2C8D-455F-8D46-0684E879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2398-D2FC-49F9-AE94-188E6E36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851E8-7518-4B16-B7B5-046B352E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BC101-38DF-4465-8529-6D29A598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64DB-2940-40E5-846E-4E771658092B}" type="datetime1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711CA-217D-4810-802D-C53E0409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B4E52-EE21-4055-A0BF-8C829184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CB2B-4AAB-4FCD-AAE9-16A834B2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75EF-BD61-48D3-9963-CB59AF4E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6260E-C257-4D63-80B4-815E42BB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D713F-635D-4ECF-84BD-2ABFA791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9912-9370-4798-82EB-DB05BE3E5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1D432-AD9A-4A9F-B5A9-DEA042FF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8A05-8005-4D20-B831-D5CA4068F1CE}" type="datetime1">
              <a:rPr lang="en-US" smtClean="0"/>
              <a:t>22-Jul-20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90777-0CAA-42B3-9164-651C35E7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C1EA2-043D-4FF5-BA1B-2E88CC1C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59E9-418D-4D07-9433-D3F5CEDE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80DBC-C8C3-40E1-93E3-4F52A347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41FC-BC95-4A84-B620-653B3DA83007}" type="datetime1">
              <a:rPr lang="en-US" smtClean="0"/>
              <a:t>22-Jul-20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B778-690A-4755-9241-A25E91AB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898A0-B91B-4CFE-BD95-06EAB52D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106-E890-4540-B39C-6A305F35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D6EC-4C31-4C42-BF1C-2BED7128C5CD}" type="datetime1">
              <a:rPr lang="en-US" smtClean="0"/>
              <a:t>22-Jul-20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ABC26-5E97-47BA-B624-F6A558B2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A157-0023-4738-817B-37417BE7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71CD-11E9-41CD-B23E-AA8418A1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0744-05C4-4447-842A-87DB63E8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981DE-4633-4342-A522-DDD59E10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B1C4-CE21-4AEF-9F77-9B0D4AC4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C9A8-6E06-4369-80B5-60EF84B7820F}" type="datetime1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A10E2-0724-4151-9C02-04E67E6D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A661B-B44B-4AC5-84A7-5827E003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0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ECAD-AB56-488D-BDAF-403BA4A2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1A792-7A83-4BCA-9320-AC5CBF4DF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EB5A-9EEA-4B85-BF74-722CE4E8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C83C-9905-4A7F-890A-7712F1F8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F422-F386-4162-AB26-2DFBDEF81F97}" type="datetime1">
              <a:rPr lang="en-US" smtClean="0"/>
              <a:t>22-Jul-20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CF7F-7969-478D-8F83-13930A9E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8C4E-3795-472F-8A79-2105B3FF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7E460-4A19-4026-95CA-B1CCD3FD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A1A2-4128-490B-98E0-6E129422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EB82-4BC8-4938-A812-188230F89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0626-BC90-4922-847D-A295D8D3CBBD}" type="datetime1">
              <a:rPr lang="en-US" smtClean="0"/>
              <a:t>22-Jul-20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1BA5-AA61-403E-8EAC-CFD23BF02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7933-CB4A-4E5F-8537-113824CCF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6808-96E2-412D-8A4F-41440264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swarabid/raghavpandya" TargetMode="External"/><Relationship Id="rId2" Type="http://schemas.openxmlformats.org/officeDocument/2006/relationships/hyperlink" Target="https://github.com/rpandya1990/Parallel-N-Body-Probl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F6D6-6A18-465F-9A2B-49028585D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CUDA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51EE4-8AD1-4D4D-B512-33DEE33B6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and CUDA code, run the code and submit a report including presentation.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Quswar (CS2003) &amp; Sherjeel (CS1913)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A0B2-FD49-41A4-8942-F5922507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E441-3C0A-43CC-A969-44E599C7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12E7-A5C2-40D3-9DA9-30E724F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taken by Serial Simulation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558D23-3F7D-4690-A4D7-6AB1C47A1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730565"/>
              </p:ext>
            </p:extLst>
          </p:nvPr>
        </p:nvGraphicFramePr>
        <p:xfrm>
          <a:off x="838200" y="1969476"/>
          <a:ext cx="10515600" cy="3601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922">
                  <a:extLst>
                    <a:ext uri="{9D8B030D-6E8A-4147-A177-3AD203B41FA5}">
                      <a16:colId xmlns:a16="http://schemas.microsoft.com/office/drawing/2014/main" val="2750026399"/>
                    </a:ext>
                  </a:extLst>
                </a:gridCol>
                <a:gridCol w="5662678">
                  <a:extLst>
                    <a:ext uri="{9D8B030D-6E8A-4147-A177-3AD203B41FA5}">
                      <a16:colId xmlns:a16="http://schemas.microsoft.com/office/drawing/2014/main" val="435134581"/>
                    </a:ext>
                  </a:extLst>
                </a:gridCol>
              </a:tblGrid>
              <a:tr h="514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bodies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to simulate for 10,000 rounds (in ms)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66931"/>
                  </a:ext>
                </a:extLst>
              </a:tr>
              <a:tr h="514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23.574744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607058"/>
                  </a:ext>
                </a:extLst>
              </a:tr>
              <a:tr h="514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15,607.0267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04581"/>
                  </a:ext>
                </a:extLst>
              </a:tr>
              <a:tr h="514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57,966.237457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687586"/>
                  </a:ext>
                </a:extLst>
              </a:tr>
              <a:tr h="514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235,538.369417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055090"/>
                  </a:ext>
                </a:extLst>
              </a:tr>
              <a:tr h="514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369,415.276886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757638"/>
                  </a:ext>
                </a:extLst>
              </a:tr>
              <a:tr h="514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941,173.343297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84657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3D28-BB12-4380-A47E-F0D9CA1B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6D164-712A-4F8F-82D1-5A1E8925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D152-0D89-4CB2-B1BA-44C85826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simulation for 4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88DBCD-59A5-48A0-A30C-E0BA9FCFFF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390" y="3205845"/>
            <a:ext cx="6049219" cy="159089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79C3-3A44-4B1F-81C7-52835E99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8038-3526-4975-A103-6354EFA5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7C7E-3F32-4483-942E-17087F82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simulation for 120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D99CA-3958-4D22-8241-D09C816F62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443" y="3224898"/>
            <a:ext cx="6011114" cy="15527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3D34-21B9-4E7E-821A-D68765D9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744C-3C6D-4549-ABDE-CE0106A9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0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D2FD-FF90-4884-8BCF-7B2F3E87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simulation for 240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077E33-3290-4431-9201-BF89D95C58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916" y="3305872"/>
            <a:ext cx="6030167" cy="139084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730A-FF03-4DAA-AC60-52AB49F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6A68-92DA-4FCD-800D-12D86104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D134-EA62-4038-A1BF-E59836A8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simulation for 480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40271-34C7-4DBB-AD71-E0D9484FF3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53" y="3301109"/>
            <a:ext cx="6039693" cy="14003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4D5F-4A9F-4A7D-9FBD-5B5939D4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B058-5DE4-444D-BDE2-024826A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C19F-2055-4E21-8072-A8C4C88E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simulation for 600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228C24-54A8-4CA6-A4F0-CF66F8EB50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811" y="3220135"/>
            <a:ext cx="6106377" cy="15623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4669-5EF3-4FCC-9FE1-779029F2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B09C-2971-4438-B9E5-2124682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611D-70F1-4308-B2AD-6C0590D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simulation for 960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D348B-9913-48FF-BAF9-F1F795AC58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390" y="3272530"/>
            <a:ext cx="6049219" cy="145752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1081-4699-4815-8C32-CFA9DA54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9A58-19B1-418F-898C-CFD1E9E3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8EB7-D9CF-4C7A-9CF7-096DE7E5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taken by Parallel Simulation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54B463-1891-411F-94FB-FB7FEF11D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03328"/>
              </p:ext>
            </p:extLst>
          </p:nvPr>
        </p:nvGraphicFramePr>
        <p:xfrm>
          <a:off x="838200" y="1690688"/>
          <a:ext cx="10515600" cy="3528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921">
                  <a:extLst>
                    <a:ext uri="{9D8B030D-6E8A-4147-A177-3AD203B41FA5}">
                      <a16:colId xmlns:a16="http://schemas.microsoft.com/office/drawing/2014/main" val="1970427004"/>
                    </a:ext>
                  </a:extLst>
                </a:gridCol>
                <a:gridCol w="5662679">
                  <a:extLst>
                    <a:ext uri="{9D8B030D-6E8A-4147-A177-3AD203B41FA5}">
                      <a16:colId xmlns:a16="http://schemas.microsoft.com/office/drawing/2014/main" val="3780783768"/>
                    </a:ext>
                  </a:extLst>
                </a:gridCol>
              </a:tblGrid>
              <a:tr h="504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bodies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to simulate for 10,000 rounds (in ms)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791342"/>
                  </a:ext>
                </a:extLst>
              </a:tr>
              <a:tr h="504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150.459789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421241"/>
                  </a:ext>
                </a:extLst>
              </a:tr>
              <a:tr h="504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5,465.990291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852757"/>
                  </a:ext>
                </a:extLst>
              </a:tr>
              <a:tr h="504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11,295.018827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34167"/>
                  </a:ext>
                </a:extLst>
              </a:tr>
              <a:tr h="504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22,375.269365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057437"/>
                  </a:ext>
                </a:extLst>
              </a:tr>
              <a:tr h="504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28,459.379164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852941"/>
                  </a:ext>
                </a:extLst>
              </a:tr>
              <a:tr h="504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49,771.065545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08970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30C6-F86C-455B-BE70-17E72F6D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3796-0D07-4ECF-9468-8D21C939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4345-7EEB-49BE-B00A-DC11ED67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chart of performance time against number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bodies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18CAB-FBD2-43C0-A0D6-EE4526CD62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338" y="1825625"/>
            <a:ext cx="8941323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83CF4-8ECB-4CEA-89EC-54C18226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F1C7-D5A6-4AF9-92E7-39EA065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87B1-D17A-47E0-82E0-09539F99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EDFC-0229-4DAA-8FFE-CBD2BBC9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Sourced from Raghav Pandya’s GitHub Repo: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https://github.com/rpandya1990/Parallel-N-Body-Problem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edited fork available at: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https://github.com/quswarabid/raghavpandya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44CB6-DE51-49E5-BF40-744C625E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8B1AA-8C44-4C27-883D-0E6E8011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063-7C52-458E-97F4-263C9F03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EF2E-A6EA-4009-BE4D-D885706C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N-body simulation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Barnes-Hut Algorithm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Simulates for 10,000 rounds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Simulates for 4, 120, 240, 480, 600, and 960 bodies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of these are provided in following slides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Compiled &amp; Run on GIKI’s HPC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may vary 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different computers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02AA8-B905-4DB2-8357-57E0E1B2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30EE1-41FB-4958-AE78-37D1C837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2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61CC-E827-4B1D-8D2B-5C11960D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Serial simulation for 4 bodies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2647C-4F88-4062-8ABC-62AEC37B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BA274-3FE7-4C01-872D-1CE2B3B8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F8F2E9-2B7F-40E6-9371-5FFB975D67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184" y="1825625"/>
            <a:ext cx="4405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5456-A157-4D8D-A541-C14AC1D4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Serial simulation for 120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86FFD-CCDF-4AF7-86D6-C63DAABF29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048" y="3391609"/>
            <a:ext cx="6477904" cy="12193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9674-5C64-468D-9A95-5FA3E2D2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CE5F-90FA-4863-85D1-0D96C7A6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9D03-E912-4BBC-839E-582198FD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Serial simulation for 240 bodies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B7A7D-DEEB-4570-A4AD-4C27E39172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85" y="3291582"/>
            <a:ext cx="6487430" cy="14194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723AA-264A-4D71-9897-67A0DD71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EC96-C2B8-49CA-B917-9597DEDD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513-9263-42CA-9726-242521C3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Serial Simulation for 480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6AEF3-13A8-4588-A6BA-8AE5B54140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232" y="3301109"/>
            <a:ext cx="6525536" cy="14003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5A42-1490-4B48-A19A-8FCE8E5A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17B9-965D-499E-9AE2-419E2FF7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9424-B4F0-466A-9974-7F9ECA0C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Serial simulation for 600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E627DD-6307-4970-9D60-2F3A6A3A29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811" y="3305872"/>
            <a:ext cx="6468378" cy="139084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5356-7A72-4FB7-9F39-24947936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498A-4327-42B3-987A-B4C6922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CE78-20F6-4288-9EC2-1E3FE995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Serial simulation for 960 bodies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4C3F2-A42D-4FAA-B39C-56C9C1359E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521" y="3296345"/>
            <a:ext cx="6496957" cy="140989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6ABF-3B3A-49C9-A24F-B51D2E0E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Quswar (CS2003) &amp; Sherjeel (CS1913)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88B8-2255-4750-B2FD-19799B99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6808-96E2-412D-8A4F-41440264CE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416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CUDA Project</vt:lpstr>
      <vt:lpstr>Source Code</vt:lpstr>
      <vt:lpstr>Project Overview</vt:lpstr>
      <vt:lpstr>Serial simulation for 4 bodies</vt:lpstr>
      <vt:lpstr>Serial simulation for 120 bodies</vt:lpstr>
      <vt:lpstr>Serial simulation for 240 bodies</vt:lpstr>
      <vt:lpstr>Serial Simulation for 480 bodies</vt:lpstr>
      <vt:lpstr>Serial simulation for 600 bodies</vt:lpstr>
      <vt:lpstr>Serial simulation for 960 bodies</vt:lpstr>
      <vt:lpstr>Time taken by Serial Simulation</vt:lpstr>
      <vt:lpstr>Parallel simulation for 4 bodies</vt:lpstr>
      <vt:lpstr>Parallel simulation for 120 bodies</vt:lpstr>
      <vt:lpstr>Parallel simulation for 240 bodies</vt:lpstr>
      <vt:lpstr>Parallel simulation for 480 bodies</vt:lpstr>
      <vt:lpstr>Parallel simulation for 600 bodies</vt:lpstr>
      <vt:lpstr>Parallel simulation for 960 bodies</vt:lpstr>
      <vt:lpstr>Time taken by Parallel Simulation</vt:lpstr>
      <vt:lpstr>Comparison chart of performance time against number of bodies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Project</dc:title>
  <dc:creator>gcs2003</dc:creator>
  <cp:lastModifiedBy>gcs2003</cp:lastModifiedBy>
  <cp:revision>8</cp:revision>
  <dcterms:created xsi:type="dcterms:W3CDTF">2020-07-21T08:46:02Z</dcterms:created>
  <dcterms:modified xsi:type="dcterms:W3CDTF">2020-07-22T16:20:34Z</dcterms:modified>
</cp:coreProperties>
</file>