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57" r:id="rId3"/>
    <p:sldId id="3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356" r:id="rId14"/>
    <p:sldId id="265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355" r:id="rId28"/>
    <p:sldId id="280" r:id="rId29"/>
    <p:sldId id="281" r:id="rId30"/>
    <p:sldId id="282" r:id="rId31"/>
    <p:sldId id="283" r:id="rId32"/>
    <p:sldId id="284" r:id="rId33"/>
    <p:sldId id="35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53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5" r:id="rId65"/>
    <p:sldId id="314" r:id="rId66"/>
    <p:sldId id="316" r:id="rId67"/>
    <p:sldId id="317" r:id="rId68"/>
    <p:sldId id="318" r:id="rId69"/>
    <p:sldId id="320" r:id="rId70"/>
    <p:sldId id="321" r:id="rId71"/>
    <p:sldId id="322" r:id="rId72"/>
    <p:sldId id="319" r:id="rId73"/>
    <p:sldId id="323" r:id="rId74"/>
    <p:sldId id="325" r:id="rId75"/>
    <p:sldId id="326" r:id="rId76"/>
    <p:sldId id="327" r:id="rId77"/>
    <p:sldId id="324" r:id="rId78"/>
    <p:sldId id="329" r:id="rId79"/>
    <p:sldId id="328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2" r:id="rId92"/>
    <p:sldId id="341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148AA-2DF6-41F3-B444-B60E5DBA990E}" v="3514" dt="2018-09-05T15:26:18.9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microsoft.com/office/2015/10/relationships/revisionInfo" Target="revisionInfo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Wallter" userId="d5c269cbe9dbe8bc" providerId="LiveId" clId="{2A7C056B-C77C-41CC-B2BE-DF3AEAD962A8}"/>
    <pc:docChg chg="undo custSel addSld delSld modSld">
      <pc:chgData name="Kang Wallter" userId="d5c269cbe9dbe8bc" providerId="LiveId" clId="{2A7C056B-C77C-41CC-B2BE-DF3AEAD962A8}" dt="2018-09-05T09:19:55.634" v="2483"/>
      <pc:docMkLst>
        <pc:docMk/>
      </pc:docMkLst>
      <pc:sldChg chg="modSp">
        <pc:chgData name="Kang Wallter" userId="d5c269cbe9dbe8bc" providerId="LiveId" clId="{2A7C056B-C77C-41CC-B2BE-DF3AEAD962A8}" dt="2018-09-05T08:27:03.359" v="0" actId="20577"/>
        <pc:sldMkLst>
          <pc:docMk/>
          <pc:sldMk cId="3534609715" sldId="256"/>
        </pc:sldMkLst>
        <pc:spChg chg="mod">
          <ac:chgData name="Kang Wallter" userId="d5c269cbe9dbe8bc" providerId="LiveId" clId="{2A7C056B-C77C-41CC-B2BE-DF3AEAD962A8}" dt="2018-09-05T08:27:03.359" v="0" actId="20577"/>
          <ac:spMkLst>
            <pc:docMk/>
            <pc:sldMk cId="3534609715" sldId="256"/>
            <ac:spMk id="3" creationId="{3E0E96B2-6C68-4BD9-BDE4-0C9908C5E3F0}"/>
          </ac:spMkLst>
        </pc:spChg>
      </pc:sldChg>
      <pc:sldChg chg="modSp">
        <pc:chgData name="Kang Wallter" userId="d5c269cbe9dbe8bc" providerId="LiveId" clId="{2A7C056B-C77C-41CC-B2BE-DF3AEAD962A8}" dt="2018-09-05T08:29:38.330" v="463"/>
        <pc:sldMkLst>
          <pc:docMk/>
          <pc:sldMk cId="2101404846" sldId="257"/>
        </pc:sldMkLst>
        <pc:spChg chg="mod">
          <ac:chgData name="Kang Wallter" userId="d5c269cbe9dbe8bc" providerId="LiveId" clId="{2A7C056B-C77C-41CC-B2BE-DF3AEAD962A8}" dt="2018-09-05T08:29:38.330" v="463"/>
          <ac:spMkLst>
            <pc:docMk/>
            <pc:sldMk cId="2101404846" sldId="257"/>
            <ac:spMk id="3" creationId="{AC44AB1D-3FF4-4D1A-B438-52C18F3D1261}"/>
          </ac:spMkLst>
        </pc:spChg>
      </pc:sldChg>
      <pc:sldChg chg="addSp modSp add">
        <pc:chgData name="Kang Wallter" userId="d5c269cbe9dbe8bc" providerId="LiveId" clId="{2A7C056B-C77C-41CC-B2BE-DF3AEAD962A8}" dt="2018-09-05T08:32:09.498" v="524" actId="14100"/>
        <pc:sldMkLst>
          <pc:docMk/>
          <pc:sldMk cId="710927415" sldId="258"/>
        </pc:sldMkLst>
        <pc:spChg chg="mod">
          <ac:chgData name="Kang Wallter" userId="d5c269cbe9dbe8bc" providerId="LiveId" clId="{2A7C056B-C77C-41CC-B2BE-DF3AEAD962A8}" dt="2018-09-05T08:28:46.635" v="364" actId="20577"/>
          <ac:spMkLst>
            <pc:docMk/>
            <pc:sldMk cId="710927415" sldId="258"/>
            <ac:spMk id="2" creationId="{FF13C134-F7F6-493D-B509-A4C8B36993E7}"/>
          </ac:spMkLst>
        </pc:spChg>
        <pc:spChg chg="mod">
          <ac:chgData name="Kang Wallter" userId="d5c269cbe9dbe8bc" providerId="LiveId" clId="{2A7C056B-C77C-41CC-B2BE-DF3AEAD962A8}" dt="2018-09-05T08:29:09.584" v="462" actId="14100"/>
          <ac:spMkLst>
            <pc:docMk/>
            <pc:sldMk cId="710927415" sldId="258"/>
            <ac:spMk id="3" creationId="{D057B900-7B80-4594-9119-E88530ABF836}"/>
          </ac:spMkLst>
        </pc:spChg>
        <pc:spChg chg="add mod">
          <ac:chgData name="Kang Wallter" userId="d5c269cbe9dbe8bc" providerId="LiveId" clId="{2A7C056B-C77C-41CC-B2BE-DF3AEAD962A8}" dt="2018-09-05T08:31:58.286" v="521" actId="20577"/>
          <ac:spMkLst>
            <pc:docMk/>
            <pc:sldMk cId="710927415" sldId="258"/>
            <ac:spMk id="5" creationId="{E126AD65-6D1F-4C84-9D0E-CE8981828E36}"/>
          </ac:spMkLst>
        </pc:spChg>
        <pc:picChg chg="add mod">
          <ac:chgData name="Kang Wallter" userId="d5c269cbe9dbe8bc" providerId="LiveId" clId="{2A7C056B-C77C-41CC-B2BE-DF3AEAD962A8}" dt="2018-09-05T08:31:40.069" v="466" actId="14100"/>
          <ac:picMkLst>
            <pc:docMk/>
            <pc:sldMk cId="710927415" sldId="258"/>
            <ac:picMk id="4" creationId="{A9FCA453-4310-4106-8FB6-5759166A46B6}"/>
          </ac:picMkLst>
        </pc:picChg>
        <pc:picChg chg="add mod">
          <ac:chgData name="Kang Wallter" userId="d5c269cbe9dbe8bc" providerId="LiveId" clId="{2A7C056B-C77C-41CC-B2BE-DF3AEAD962A8}" dt="2018-09-05T08:32:09.498" v="524" actId="14100"/>
          <ac:picMkLst>
            <pc:docMk/>
            <pc:sldMk cId="710927415" sldId="258"/>
            <ac:picMk id="6" creationId="{4B9EC9DC-B1C4-40A6-A9CE-486C09ED15B6}"/>
          </ac:picMkLst>
        </pc:picChg>
      </pc:sldChg>
      <pc:sldChg chg="addSp delSp modSp add">
        <pc:chgData name="Kang Wallter" userId="d5c269cbe9dbe8bc" providerId="LiveId" clId="{2A7C056B-C77C-41CC-B2BE-DF3AEAD962A8}" dt="2018-09-05T08:34:23.566" v="593"/>
        <pc:sldMkLst>
          <pc:docMk/>
          <pc:sldMk cId="3598276186" sldId="259"/>
        </pc:sldMkLst>
        <pc:spChg chg="mod">
          <ac:chgData name="Kang Wallter" userId="d5c269cbe9dbe8bc" providerId="LiveId" clId="{2A7C056B-C77C-41CC-B2BE-DF3AEAD962A8}" dt="2018-09-05T08:32:26.632" v="568" actId="20577"/>
          <ac:spMkLst>
            <pc:docMk/>
            <pc:sldMk cId="3598276186" sldId="259"/>
            <ac:spMk id="2" creationId="{A91004F1-8A17-4644-A734-064A6B4E138C}"/>
          </ac:spMkLst>
        </pc:spChg>
        <pc:spChg chg="mod">
          <ac:chgData name="Kang Wallter" userId="d5c269cbe9dbe8bc" providerId="LiveId" clId="{2A7C056B-C77C-41CC-B2BE-DF3AEAD962A8}" dt="2018-09-05T08:34:11.501" v="591" actId="20577"/>
          <ac:spMkLst>
            <pc:docMk/>
            <pc:sldMk cId="3598276186" sldId="259"/>
            <ac:spMk id="3" creationId="{153BDDD9-FE12-49F1-BB5F-789A3AE27AFC}"/>
          </ac:spMkLst>
        </pc:spChg>
        <pc:spChg chg="add del">
          <ac:chgData name="Kang Wallter" userId="d5c269cbe9dbe8bc" providerId="LiveId" clId="{2A7C056B-C77C-41CC-B2BE-DF3AEAD962A8}" dt="2018-09-05T08:34:23.566" v="593"/>
          <ac:spMkLst>
            <pc:docMk/>
            <pc:sldMk cId="3598276186" sldId="259"/>
            <ac:spMk id="4" creationId="{F4C4C34F-3302-4688-B808-95EEEFCE186B}"/>
          </ac:spMkLst>
        </pc:spChg>
      </pc:sldChg>
      <pc:sldChg chg="addSp delSp modSp add">
        <pc:chgData name="Kang Wallter" userId="d5c269cbe9dbe8bc" providerId="LiveId" clId="{2A7C056B-C77C-41CC-B2BE-DF3AEAD962A8}" dt="2018-09-05T08:36:02.882" v="639" actId="14100"/>
        <pc:sldMkLst>
          <pc:docMk/>
          <pc:sldMk cId="4282567828" sldId="260"/>
        </pc:sldMkLst>
        <pc:spChg chg="mod">
          <ac:chgData name="Kang Wallter" userId="d5c269cbe9dbe8bc" providerId="LiveId" clId="{2A7C056B-C77C-41CC-B2BE-DF3AEAD962A8}" dt="2018-09-05T08:34:33.223" v="631" actId="20577"/>
          <ac:spMkLst>
            <pc:docMk/>
            <pc:sldMk cId="4282567828" sldId="260"/>
            <ac:spMk id="2" creationId="{093F67B4-ED3D-4970-BFA3-A2191FBDC6D0}"/>
          </ac:spMkLst>
        </pc:spChg>
        <pc:spChg chg="del">
          <ac:chgData name="Kang Wallter" userId="d5c269cbe9dbe8bc" providerId="LiveId" clId="{2A7C056B-C77C-41CC-B2BE-DF3AEAD962A8}" dt="2018-09-05T08:35:57.379" v="637" actId="478"/>
          <ac:spMkLst>
            <pc:docMk/>
            <pc:sldMk cId="4282567828" sldId="260"/>
            <ac:spMk id="3" creationId="{B138457C-5F7C-43BF-A6A2-C5A10D455E7C}"/>
          </ac:spMkLst>
        </pc:spChg>
        <pc:picChg chg="add mod">
          <ac:chgData name="Kang Wallter" userId="d5c269cbe9dbe8bc" providerId="LiveId" clId="{2A7C056B-C77C-41CC-B2BE-DF3AEAD962A8}" dt="2018-09-05T08:36:02.882" v="639" actId="14100"/>
          <ac:picMkLst>
            <pc:docMk/>
            <pc:sldMk cId="4282567828" sldId="260"/>
            <ac:picMk id="4" creationId="{EC51B5F2-BC45-4B00-A29E-F7B0B5E9C0ED}"/>
          </ac:picMkLst>
        </pc:picChg>
      </pc:sldChg>
      <pc:sldChg chg="addSp delSp modSp add">
        <pc:chgData name="Kang Wallter" userId="d5c269cbe9dbe8bc" providerId="LiveId" clId="{2A7C056B-C77C-41CC-B2BE-DF3AEAD962A8}" dt="2018-09-05T08:37:48.179" v="705" actId="1076"/>
        <pc:sldMkLst>
          <pc:docMk/>
          <pc:sldMk cId="2389320213" sldId="261"/>
        </pc:sldMkLst>
        <pc:spChg chg="mod">
          <ac:chgData name="Kang Wallter" userId="d5c269cbe9dbe8bc" providerId="LiveId" clId="{2A7C056B-C77C-41CC-B2BE-DF3AEAD962A8}" dt="2018-09-05T08:36:34.198" v="699" actId="20577"/>
          <ac:spMkLst>
            <pc:docMk/>
            <pc:sldMk cId="2389320213" sldId="261"/>
            <ac:spMk id="2" creationId="{490BC89A-A375-49EF-BAE4-79C091888B41}"/>
          </ac:spMkLst>
        </pc:spChg>
        <pc:spChg chg="del">
          <ac:chgData name="Kang Wallter" userId="d5c269cbe9dbe8bc" providerId="LiveId" clId="{2A7C056B-C77C-41CC-B2BE-DF3AEAD962A8}" dt="2018-09-05T08:37:03.341" v="701" actId="478"/>
          <ac:spMkLst>
            <pc:docMk/>
            <pc:sldMk cId="2389320213" sldId="261"/>
            <ac:spMk id="3" creationId="{91F02C18-8C99-42DD-9213-8BC7EAC331F1}"/>
          </ac:spMkLst>
        </pc:spChg>
        <pc:picChg chg="add mod">
          <ac:chgData name="Kang Wallter" userId="d5c269cbe9dbe8bc" providerId="LiveId" clId="{2A7C056B-C77C-41CC-B2BE-DF3AEAD962A8}" dt="2018-09-05T08:37:48.179" v="705" actId="1076"/>
          <ac:picMkLst>
            <pc:docMk/>
            <pc:sldMk cId="2389320213" sldId="261"/>
            <ac:picMk id="4" creationId="{FA427B74-44BF-4590-82E1-E57A4DCF2520}"/>
          </ac:picMkLst>
        </pc:picChg>
      </pc:sldChg>
      <pc:sldChg chg="modSp add">
        <pc:chgData name="Kang Wallter" userId="d5c269cbe9dbe8bc" providerId="LiveId" clId="{2A7C056B-C77C-41CC-B2BE-DF3AEAD962A8}" dt="2018-09-05T08:40:27.641" v="1086" actId="20577"/>
        <pc:sldMkLst>
          <pc:docMk/>
          <pc:sldMk cId="1485063394" sldId="262"/>
        </pc:sldMkLst>
        <pc:spChg chg="mod">
          <ac:chgData name="Kang Wallter" userId="d5c269cbe9dbe8bc" providerId="LiveId" clId="{2A7C056B-C77C-41CC-B2BE-DF3AEAD962A8}" dt="2018-09-05T08:38:12.765" v="741" actId="20577"/>
          <ac:spMkLst>
            <pc:docMk/>
            <pc:sldMk cId="1485063394" sldId="262"/>
            <ac:spMk id="2" creationId="{E3E1A53D-2168-44AE-AF8C-60F887147411}"/>
          </ac:spMkLst>
        </pc:spChg>
        <pc:spChg chg="mod">
          <ac:chgData name="Kang Wallter" userId="d5c269cbe9dbe8bc" providerId="LiveId" clId="{2A7C056B-C77C-41CC-B2BE-DF3AEAD962A8}" dt="2018-09-05T08:40:27.641" v="1086" actId="20577"/>
          <ac:spMkLst>
            <pc:docMk/>
            <pc:sldMk cId="1485063394" sldId="262"/>
            <ac:spMk id="3" creationId="{B5F194A3-A891-4CE1-914A-74889CE05980}"/>
          </ac:spMkLst>
        </pc:spChg>
      </pc:sldChg>
      <pc:sldChg chg="addSp delSp modSp add">
        <pc:chgData name="Kang Wallter" userId="d5c269cbe9dbe8bc" providerId="LiveId" clId="{2A7C056B-C77C-41CC-B2BE-DF3AEAD962A8}" dt="2018-09-05T08:42:26.663" v="1289" actId="1076"/>
        <pc:sldMkLst>
          <pc:docMk/>
          <pc:sldMk cId="129225079" sldId="263"/>
        </pc:sldMkLst>
        <pc:spChg chg="mod">
          <ac:chgData name="Kang Wallter" userId="d5c269cbe9dbe8bc" providerId="LiveId" clId="{2A7C056B-C77C-41CC-B2BE-DF3AEAD962A8}" dt="2018-09-05T08:40:50.933" v="1138" actId="20577"/>
          <ac:spMkLst>
            <pc:docMk/>
            <pc:sldMk cId="129225079" sldId="263"/>
            <ac:spMk id="2" creationId="{B2164DF4-DCED-46B9-AAFA-DC6E388AFBDF}"/>
          </ac:spMkLst>
        </pc:spChg>
        <pc:spChg chg="del">
          <ac:chgData name="Kang Wallter" userId="d5c269cbe9dbe8bc" providerId="LiveId" clId="{2A7C056B-C77C-41CC-B2BE-DF3AEAD962A8}" dt="2018-09-05T08:40:55.144" v="1139" actId="478"/>
          <ac:spMkLst>
            <pc:docMk/>
            <pc:sldMk cId="129225079" sldId="263"/>
            <ac:spMk id="3" creationId="{6C7CEB32-5395-444A-8F13-6096B56617DE}"/>
          </ac:spMkLst>
        </pc:spChg>
        <pc:spChg chg="add mod">
          <ac:chgData name="Kang Wallter" userId="d5c269cbe9dbe8bc" providerId="LiveId" clId="{2A7C056B-C77C-41CC-B2BE-DF3AEAD962A8}" dt="2018-09-05T08:41:19.597" v="1142" actId="13822"/>
          <ac:spMkLst>
            <pc:docMk/>
            <pc:sldMk cId="129225079" sldId="263"/>
            <ac:spMk id="4" creationId="{DDF37BB3-BBEA-4472-BE2C-956C9296ADCC}"/>
          </ac:spMkLst>
        </pc:spChg>
        <pc:spChg chg="add mod">
          <ac:chgData name="Kang Wallter" userId="d5c269cbe9dbe8bc" providerId="LiveId" clId="{2A7C056B-C77C-41CC-B2BE-DF3AEAD962A8}" dt="2018-09-05T08:42:22.825" v="1288" actId="1076"/>
          <ac:spMkLst>
            <pc:docMk/>
            <pc:sldMk cId="129225079" sldId="263"/>
            <ac:spMk id="5" creationId="{D7AAD4EC-7779-4497-8F44-C4A54A1BCF19}"/>
          </ac:spMkLst>
        </pc:spChg>
        <pc:spChg chg="add mod">
          <ac:chgData name="Kang Wallter" userId="d5c269cbe9dbe8bc" providerId="LiveId" clId="{2A7C056B-C77C-41CC-B2BE-DF3AEAD962A8}" dt="2018-09-05T08:42:26.663" v="1289" actId="1076"/>
          <ac:spMkLst>
            <pc:docMk/>
            <pc:sldMk cId="129225079" sldId="263"/>
            <ac:spMk id="6" creationId="{B5A52C52-9871-405F-BB0B-82425E685F1C}"/>
          </ac:spMkLst>
        </pc:spChg>
        <pc:spChg chg="add mod">
          <ac:chgData name="Kang Wallter" userId="d5c269cbe9dbe8bc" providerId="LiveId" clId="{2A7C056B-C77C-41CC-B2BE-DF3AEAD962A8}" dt="2018-09-05T08:42:19.421" v="1287" actId="13822"/>
          <ac:spMkLst>
            <pc:docMk/>
            <pc:sldMk cId="129225079" sldId="263"/>
            <ac:spMk id="7" creationId="{A31D40B3-8B2A-4B86-8013-8502D538CA0D}"/>
          </ac:spMkLst>
        </pc:spChg>
      </pc:sldChg>
      <pc:sldChg chg="addSp delSp modSp add">
        <pc:chgData name="Kang Wallter" userId="d5c269cbe9dbe8bc" providerId="LiveId" clId="{2A7C056B-C77C-41CC-B2BE-DF3AEAD962A8}" dt="2018-09-05T08:45:51.402" v="1459" actId="20577"/>
        <pc:sldMkLst>
          <pc:docMk/>
          <pc:sldMk cId="2661485489" sldId="264"/>
        </pc:sldMkLst>
        <pc:spChg chg="mod">
          <ac:chgData name="Kang Wallter" userId="d5c269cbe9dbe8bc" providerId="LiveId" clId="{2A7C056B-C77C-41CC-B2BE-DF3AEAD962A8}" dt="2018-09-05T08:42:45.300" v="1327" actId="20577"/>
          <ac:spMkLst>
            <pc:docMk/>
            <pc:sldMk cId="2661485489" sldId="264"/>
            <ac:spMk id="2" creationId="{F74CC4C1-43BE-4C0F-8993-D2311374452A}"/>
          </ac:spMkLst>
        </pc:spChg>
        <pc:spChg chg="add del">
          <ac:chgData name="Kang Wallter" userId="d5c269cbe9dbe8bc" providerId="LiveId" clId="{2A7C056B-C77C-41CC-B2BE-DF3AEAD962A8}" dt="2018-09-05T08:43:38.367" v="1346"/>
          <ac:spMkLst>
            <pc:docMk/>
            <pc:sldMk cId="2661485489" sldId="264"/>
            <ac:spMk id="3" creationId="{3293CBF0-B960-4154-B392-DCB8B61942C2}"/>
          </ac:spMkLst>
        </pc:spChg>
        <pc:spChg chg="add mod">
          <ac:chgData name="Kang Wallter" userId="d5c269cbe9dbe8bc" providerId="LiveId" clId="{2A7C056B-C77C-41CC-B2BE-DF3AEAD962A8}" dt="2018-09-05T08:44:07.815" v="1352" actId="1076"/>
          <ac:spMkLst>
            <pc:docMk/>
            <pc:sldMk cId="2661485489" sldId="264"/>
            <ac:spMk id="6" creationId="{D039B71A-0807-4507-B8E5-E069B7AFDE54}"/>
          </ac:spMkLst>
        </pc:spChg>
        <pc:spChg chg="add del mod">
          <ac:chgData name="Kang Wallter" userId="d5c269cbe9dbe8bc" providerId="LiveId" clId="{2A7C056B-C77C-41CC-B2BE-DF3AEAD962A8}" dt="2018-09-05T08:44:13.777" v="1354" actId="478"/>
          <ac:spMkLst>
            <pc:docMk/>
            <pc:sldMk cId="2661485489" sldId="264"/>
            <ac:spMk id="8" creationId="{5DB87958-25D4-4E55-8457-D1781A0C125B}"/>
          </ac:spMkLst>
        </pc:spChg>
        <pc:spChg chg="add mod">
          <ac:chgData name="Kang Wallter" userId="d5c269cbe9dbe8bc" providerId="LiveId" clId="{2A7C056B-C77C-41CC-B2BE-DF3AEAD962A8}" dt="2018-09-05T08:45:51.402" v="1459" actId="20577"/>
          <ac:spMkLst>
            <pc:docMk/>
            <pc:sldMk cId="2661485489" sldId="264"/>
            <ac:spMk id="10" creationId="{63E55418-C825-4552-88FC-4A25AFEC2E86}"/>
          </ac:spMkLst>
        </pc:spChg>
        <pc:graphicFrameChg chg="add del mod modGraphic">
          <ac:chgData name="Kang Wallter" userId="d5c269cbe9dbe8bc" providerId="LiveId" clId="{2A7C056B-C77C-41CC-B2BE-DF3AEAD962A8}" dt="2018-09-05T08:43:30.228" v="1345"/>
          <ac:graphicFrameMkLst>
            <pc:docMk/>
            <pc:sldMk cId="2661485489" sldId="264"/>
            <ac:graphicFrameMk id="4" creationId="{FFF75DD9-C831-4299-B3A8-364224981676}"/>
          </ac:graphicFrameMkLst>
        </pc:graphicFrameChg>
        <pc:graphicFrameChg chg="add del mod">
          <ac:chgData name="Kang Wallter" userId="d5c269cbe9dbe8bc" providerId="LiveId" clId="{2A7C056B-C77C-41CC-B2BE-DF3AEAD962A8}" dt="2018-09-05T08:44:10.392" v="1353" actId="478"/>
          <ac:graphicFrameMkLst>
            <pc:docMk/>
            <pc:sldMk cId="2661485489" sldId="264"/>
            <ac:graphicFrameMk id="5" creationId="{1A244328-2907-4202-A2CF-758430AEA5F2}"/>
          </ac:graphicFrameMkLst>
        </pc:graphicFrameChg>
        <pc:picChg chg="add del mod">
          <ac:chgData name="Kang Wallter" userId="d5c269cbe9dbe8bc" providerId="LiveId" clId="{2A7C056B-C77C-41CC-B2BE-DF3AEAD962A8}" dt="2018-09-05T08:45:38.749" v="1442" actId="478"/>
          <ac:picMkLst>
            <pc:docMk/>
            <pc:sldMk cId="2661485489" sldId="264"/>
            <ac:picMk id="9" creationId="{FC1020A2-D555-451E-A715-7B8CB47EC279}"/>
          </ac:picMkLst>
        </pc:picChg>
        <pc:picChg chg="add mod">
          <ac:chgData name="Kang Wallter" userId="d5c269cbe9dbe8bc" providerId="LiveId" clId="{2A7C056B-C77C-41CC-B2BE-DF3AEAD962A8}" dt="2018-09-05T08:45:46.328" v="1446" actId="13822"/>
          <ac:picMkLst>
            <pc:docMk/>
            <pc:sldMk cId="2661485489" sldId="264"/>
            <ac:picMk id="11" creationId="{79D03E07-9400-4EA6-AFA2-588A97FC3736}"/>
          </ac:picMkLst>
        </pc:picChg>
      </pc:sldChg>
      <pc:sldChg chg="modSp add">
        <pc:chgData name="Kang Wallter" userId="d5c269cbe9dbe8bc" providerId="LiveId" clId="{2A7C056B-C77C-41CC-B2BE-DF3AEAD962A8}" dt="2018-09-05T09:05:05.594" v="1713"/>
        <pc:sldMkLst>
          <pc:docMk/>
          <pc:sldMk cId="1478720982" sldId="265"/>
        </pc:sldMkLst>
        <pc:spChg chg="mod">
          <ac:chgData name="Kang Wallter" userId="d5c269cbe9dbe8bc" providerId="LiveId" clId="{2A7C056B-C77C-41CC-B2BE-DF3AEAD962A8}" dt="2018-09-05T09:04:44.952" v="1708" actId="20577"/>
          <ac:spMkLst>
            <pc:docMk/>
            <pc:sldMk cId="1478720982" sldId="265"/>
            <ac:spMk id="2" creationId="{4BE2F120-21E7-4ADC-8036-717BAD22EDD2}"/>
          </ac:spMkLst>
        </pc:spChg>
        <pc:spChg chg="mod">
          <ac:chgData name="Kang Wallter" userId="d5c269cbe9dbe8bc" providerId="LiveId" clId="{2A7C056B-C77C-41CC-B2BE-DF3AEAD962A8}" dt="2018-09-05T09:05:05.594" v="1713"/>
          <ac:spMkLst>
            <pc:docMk/>
            <pc:sldMk cId="1478720982" sldId="265"/>
            <ac:spMk id="3" creationId="{8069D631-B3FC-4F92-A457-584CE08251AE}"/>
          </ac:spMkLst>
        </pc:spChg>
      </pc:sldChg>
      <pc:sldChg chg="addSp modSp add">
        <pc:chgData name="Kang Wallter" userId="d5c269cbe9dbe8bc" providerId="LiveId" clId="{2A7C056B-C77C-41CC-B2BE-DF3AEAD962A8}" dt="2018-09-05T08:51:20.034" v="1589" actId="13822"/>
        <pc:sldMkLst>
          <pc:docMk/>
          <pc:sldMk cId="593987280" sldId="266"/>
        </pc:sldMkLst>
        <pc:spChg chg="mod">
          <ac:chgData name="Kang Wallter" userId="d5c269cbe9dbe8bc" providerId="LiveId" clId="{2A7C056B-C77C-41CC-B2BE-DF3AEAD962A8}" dt="2018-09-05T08:46:12.714" v="1502" actId="20577"/>
          <ac:spMkLst>
            <pc:docMk/>
            <pc:sldMk cId="593987280" sldId="266"/>
            <ac:spMk id="2" creationId="{18F070AE-A864-4530-A0C2-6A5052B4B46F}"/>
          </ac:spMkLst>
        </pc:spChg>
        <pc:spChg chg="mod">
          <ac:chgData name="Kang Wallter" userId="d5c269cbe9dbe8bc" providerId="LiveId" clId="{2A7C056B-C77C-41CC-B2BE-DF3AEAD962A8}" dt="2018-09-05T08:47:05.514" v="1581" actId="27636"/>
          <ac:spMkLst>
            <pc:docMk/>
            <pc:sldMk cId="593987280" sldId="266"/>
            <ac:spMk id="3" creationId="{869CA8D6-EFAA-4BBF-A137-0D57EEB43083}"/>
          </ac:spMkLst>
        </pc:spChg>
        <pc:spChg chg="add mod">
          <ac:chgData name="Kang Wallter" userId="d5c269cbe9dbe8bc" providerId="LiveId" clId="{2A7C056B-C77C-41CC-B2BE-DF3AEAD962A8}" dt="2018-09-05T08:51:20.034" v="1589" actId="13822"/>
          <ac:spMkLst>
            <pc:docMk/>
            <pc:sldMk cId="593987280" sldId="266"/>
            <ac:spMk id="4" creationId="{CB30C6FF-4966-4F6C-A39A-F828ACB5371A}"/>
          </ac:spMkLst>
        </pc:spChg>
      </pc:sldChg>
      <pc:sldChg chg="addSp delSp modSp add">
        <pc:chgData name="Kang Wallter" userId="d5c269cbe9dbe8bc" providerId="LiveId" clId="{2A7C056B-C77C-41CC-B2BE-DF3AEAD962A8}" dt="2018-09-05T08:53:16.425" v="1682" actId="1076"/>
        <pc:sldMkLst>
          <pc:docMk/>
          <pc:sldMk cId="1264002631" sldId="267"/>
        </pc:sldMkLst>
        <pc:spChg chg="del">
          <ac:chgData name="Kang Wallter" userId="d5c269cbe9dbe8bc" providerId="LiveId" clId="{2A7C056B-C77C-41CC-B2BE-DF3AEAD962A8}" dt="2018-09-05T08:51:50.788" v="1591" actId="478"/>
          <ac:spMkLst>
            <pc:docMk/>
            <pc:sldMk cId="1264002631" sldId="267"/>
            <ac:spMk id="2" creationId="{6528177F-B163-48F0-8D16-680A6EA03E3F}"/>
          </ac:spMkLst>
        </pc:spChg>
        <pc:spChg chg="del">
          <ac:chgData name="Kang Wallter" userId="d5c269cbe9dbe8bc" providerId="LiveId" clId="{2A7C056B-C77C-41CC-B2BE-DF3AEAD962A8}" dt="2018-09-05T08:51:50.788" v="1591" actId="478"/>
          <ac:spMkLst>
            <pc:docMk/>
            <pc:sldMk cId="1264002631" sldId="267"/>
            <ac:spMk id="3" creationId="{2A8973AF-EF64-444A-B62A-4F7B8B3BEBBD}"/>
          </ac:spMkLst>
        </pc:spChg>
        <pc:spChg chg="add del mod">
          <ac:chgData name="Kang Wallter" userId="d5c269cbe9dbe8bc" providerId="LiveId" clId="{2A7C056B-C77C-41CC-B2BE-DF3AEAD962A8}" dt="2018-09-05T08:52:24.139" v="1608" actId="478"/>
          <ac:spMkLst>
            <pc:docMk/>
            <pc:sldMk cId="1264002631" sldId="267"/>
            <ac:spMk id="4" creationId="{27708D46-BFEB-4675-B804-6E16A2E4CD3A}"/>
          </ac:spMkLst>
        </pc:spChg>
        <pc:spChg chg="add">
          <ac:chgData name="Kang Wallter" userId="d5c269cbe9dbe8bc" providerId="LiveId" clId="{2A7C056B-C77C-41CC-B2BE-DF3AEAD962A8}" dt="2018-09-05T08:51:51.404" v="1592"/>
          <ac:spMkLst>
            <pc:docMk/>
            <pc:sldMk cId="1264002631" sldId="267"/>
            <ac:spMk id="5" creationId="{A105D793-7163-4248-9A0D-385D24B9D973}"/>
          </ac:spMkLst>
        </pc:spChg>
        <pc:spChg chg="add mod">
          <ac:chgData name="Kang Wallter" userId="d5c269cbe9dbe8bc" providerId="LiveId" clId="{2A7C056B-C77C-41CC-B2BE-DF3AEAD962A8}" dt="2018-09-05T08:53:16.425" v="1682" actId="1076"/>
          <ac:spMkLst>
            <pc:docMk/>
            <pc:sldMk cId="1264002631" sldId="267"/>
            <ac:spMk id="6" creationId="{DA67A7C3-E9FC-43D9-8080-8B5DCFE9248A}"/>
          </ac:spMkLst>
        </pc:spChg>
        <pc:picChg chg="add mod">
          <ac:chgData name="Kang Wallter" userId="d5c269cbe9dbe8bc" providerId="LiveId" clId="{2A7C056B-C77C-41CC-B2BE-DF3AEAD962A8}" dt="2018-09-05T08:52:59.355" v="1615" actId="1076"/>
          <ac:picMkLst>
            <pc:docMk/>
            <pc:sldMk cId="1264002631" sldId="267"/>
            <ac:picMk id="7" creationId="{FA90738E-16A6-4FE6-BA97-4133159C8644}"/>
          </ac:picMkLst>
        </pc:picChg>
        <pc:picChg chg="add mod">
          <ac:chgData name="Kang Wallter" userId="d5c269cbe9dbe8bc" providerId="LiveId" clId="{2A7C056B-C77C-41CC-B2BE-DF3AEAD962A8}" dt="2018-09-05T08:52:26.099" v="1609" actId="1076"/>
          <ac:picMkLst>
            <pc:docMk/>
            <pc:sldMk cId="1264002631" sldId="267"/>
            <ac:picMk id="2049" creationId="{6B7CCCA0-6117-4EA8-94FF-B44A670D6193}"/>
          </ac:picMkLst>
        </pc:picChg>
      </pc:sldChg>
      <pc:sldChg chg="addSp delSp modSp add">
        <pc:chgData name="Kang Wallter" userId="d5c269cbe9dbe8bc" providerId="LiveId" clId="{2A7C056B-C77C-41CC-B2BE-DF3AEAD962A8}" dt="2018-09-05T09:06:36.239" v="1748" actId="13822"/>
        <pc:sldMkLst>
          <pc:docMk/>
          <pc:sldMk cId="1257770108" sldId="268"/>
        </pc:sldMkLst>
        <pc:spChg chg="mod">
          <ac:chgData name="Kang Wallter" userId="d5c269cbe9dbe8bc" providerId="LiveId" clId="{2A7C056B-C77C-41CC-B2BE-DF3AEAD962A8}" dt="2018-09-05T09:05:23.782" v="1734" actId="20577"/>
          <ac:spMkLst>
            <pc:docMk/>
            <pc:sldMk cId="1257770108" sldId="268"/>
            <ac:spMk id="2" creationId="{1F670C2A-0BC5-4308-9E9A-A5E29EE2E055}"/>
          </ac:spMkLst>
        </pc:spChg>
        <pc:spChg chg="del mod">
          <ac:chgData name="Kang Wallter" userId="d5c269cbe9dbe8bc" providerId="LiveId" clId="{2A7C056B-C77C-41CC-B2BE-DF3AEAD962A8}" dt="2018-09-05T09:06:06.623" v="1740" actId="478"/>
          <ac:spMkLst>
            <pc:docMk/>
            <pc:sldMk cId="1257770108" sldId="268"/>
            <ac:spMk id="3" creationId="{104EA5D7-48B6-4FE9-8BF6-E05D72EC173E}"/>
          </ac:spMkLst>
        </pc:spChg>
        <pc:spChg chg="add mod">
          <ac:chgData name="Kang Wallter" userId="d5c269cbe9dbe8bc" providerId="LiveId" clId="{2A7C056B-C77C-41CC-B2BE-DF3AEAD962A8}" dt="2018-09-05T09:06:36.239" v="1748" actId="13822"/>
          <ac:spMkLst>
            <pc:docMk/>
            <pc:sldMk cId="1257770108" sldId="268"/>
            <ac:spMk id="5" creationId="{5ECE9ACC-73F8-465E-86E6-7D8A8C7A2DBD}"/>
          </ac:spMkLst>
        </pc:spChg>
        <pc:picChg chg="add mod">
          <ac:chgData name="Kang Wallter" userId="d5c269cbe9dbe8bc" providerId="LiveId" clId="{2A7C056B-C77C-41CC-B2BE-DF3AEAD962A8}" dt="2018-09-05T09:05:32.621" v="1738" actId="1076"/>
          <ac:picMkLst>
            <pc:docMk/>
            <pc:sldMk cId="1257770108" sldId="268"/>
            <ac:picMk id="4" creationId="{C35E5A37-745A-47E8-9EDC-B7403081B653}"/>
          </ac:picMkLst>
        </pc:picChg>
      </pc:sldChg>
      <pc:sldChg chg="addSp delSp modSp add">
        <pc:chgData name="Kang Wallter" userId="d5c269cbe9dbe8bc" providerId="LiveId" clId="{2A7C056B-C77C-41CC-B2BE-DF3AEAD962A8}" dt="2018-09-05T09:08:56.718" v="1847" actId="20577"/>
        <pc:sldMkLst>
          <pc:docMk/>
          <pc:sldMk cId="3876900410" sldId="269"/>
        </pc:sldMkLst>
        <pc:spChg chg="mod">
          <ac:chgData name="Kang Wallter" userId="d5c269cbe9dbe8bc" providerId="LiveId" clId="{2A7C056B-C77C-41CC-B2BE-DF3AEAD962A8}" dt="2018-09-05T09:08:56.718" v="1847" actId="20577"/>
          <ac:spMkLst>
            <pc:docMk/>
            <pc:sldMk cId="3876900410" sldId="269"/>
            <ac:spMk id="2" creationId="{82DF0DF9-8FCA-483E-90C0-007BC749E658}"/>
          </ac:spMkLst>
        </pc:spChg>
        <pc:spChg chg="del">
          <ac:chgData name="Kang Wallter" userId="d5c269cbe9dbe8bc" providerId="LiveId" clId="{2A7C056B-C77C-41CC-B2BE-DF3AEAD962A8}" dt="2018-09-05T09:07:27.403" v="1804" actId="478"/>
          <ac:spMkLst>
            <pc:docMk/>
            <pc:sldMk cId="3876900410" sldId="269"/>
            <ac:spMk id="3" creationId="{25BB58D1-2F5E-4E26-BC2B-CEF4927504AD}"/>
          </ac:spMkLst>
        </pc:spChg>
        <pc:spChg chg="add del">
          <ac:chgData name="Kang Wallter" userId="d5c269cbe9dbe8bc" providerId="LiveId" clId="{2A7C056B-C77C-41CC-B2BE-DF3AEAD962A8}" dt="2018-09-05T09:07:39.637" v="1806"/>
          <ac:spMkLst>
            <pc:docMk/>
            <pc:sldMk cId="3876900410" sldId="269"/>
            <ac:spMk id="4" creationId="{667B0886-E4DB-4CA8-9B66-F2ACA353A96B}"/>
          </ac:spMkLst>
        </pc:spChg>
        <pc:spChg chg="add mod">
          <ac:chgData name="Kang Wallter" userId="d5c269cbe9dbe8bc" providerId="LiveId" clId="{2A7C056B-C77C-41CC-B2BE-DF3AEAD962A8}" dt="2018-09-05T09:08:32.389" v="1814" actId="2711"/>
          <ac:spMkLst>
            <pc:docMk/>
            <pc:sldMk cId="3876900410" sldId="269"/>
            <ac:spMk id="5" creationId="{AE4A266A-B93A-4CFF-8307-99636E869ECD}"/>
          </ac:spMkLst>
        </pc:spChg>
      </pc:sldChg>
      <pc:sldChg chg="addSp delSp modSp add">
        <pc:chgData name="Kang Wallter" userId="d5c269cbe9dbe8bc" providerId="LiveId" clId="{2A7C056B-C77C-41CC-B2BE-DF3AEAD962A8}" dt="2018-09-05T09:10:22.800" v="1895" actId="1076"/>
        <pc:sldMkLst>
          <pc:docMk/>
          <pc:sldMk cId="3099614111" sldId="270"/>
        </pc:sldMkLst>
        <pc:spChg chg="mod">
          <ac:chgData name="Kang Wallter" userId="d5c269cbe9dbe8bc" providerId="LiveId" clId="{2A7C056B-C77C-41CC-B2BE-DF3AEAD962A8}" dt="2018-09-05T09:09:10.804" v="1876" actId="20577"/>
          <ac:spMkLst>
            <pc:docMk/>
            <pc:sldMk cId="3099614111" sldId="270"/>
            <ac:spMk id="2" creationId="{08BAC8D6-F4CB-4D48-BCFC-207B713AAA21}"/>
          </ac:spMkLst>
        </pc:spChg>
        <pc:spChg chg="del">
          <ac:chgData name="Kang Wallter" userId="d5c269cbe9dbe8bc" providerId="LiveId" clId="{2A7C056B-C77C-41CC-B2BE-DF3AEAD962A8}" dt="2018-09-05T09:09:14.893" v="1877" actId="478"/>
          <ac:spMkLst>
            <pc:docMk/>
            <pc:sldMk cId="3099614111" sldId="270"/>
            <ac:spMk id="3" creationId="{6FAA813B-25C7-485D-871B-44E95D4912AC}"/>
          </ac:spMkLst>
        </pc:spChg>
        <pc:spChg chg="add mod">
          <ac:chgData name="Kang Wallter" userId="d5c269cbe9dbe8bc" providerId="LiveId" clId="{2A7C056B-C77C-41CC-B2BE-DF3AEAD962A8}" dt="2018-09-05T09:09:59.018" v="1889" actId="1076"/>
          <ac:spMkLst>
            <pc:docMk/>
            <pc:sldMk cId="3099614111" sldId="270"/>
            <ac:spMk id="4" creationId="{DEC39B1F-4251-4665-8454-86A57A4300A5}"/>
          </ac:spMkLst>
        </pc:spChg>
        <pc:picChg chg="add mod">
          <ac:chgData name="Kang Wallter" userId="d5c269cbe9dbe8bc" providerId="LiveId" clId="{2A7C056B-C77C-41CC-B2BE-DF3AEAD962A8}" dt="2018-09-05T09:10:22.800" v="1895" actId="1076"/>
          <ac:picMkLst>
            <pc:docMk/>
            <pc:sldMk cId="3099614111" sldId="270"/>
            <ac:picMk id="5" creationId="{44417E30-BD3A-4481-A599-D14E2CE5FD1C}"/>
          </ac:picMkLst>
        </pc:picChg>
      </pc:sldChg>
      <pc:sldChg chg="addSp delSp modSp add">
        <pc:chgData name="Kang Wallter" userId="d5c269cbe9dbe8bc" providerId="LiveId" clId="{2A7C056B-C77C-41CC-B2BE-DF3AEAD962A8}" dt="2018-09-05T09:12:08.669" v="1929" actId="1076"/>
        <pc:sldMkLst>
          <pc:docMk/>
          <pc:sldMk cId="1307322685" sldId="271"/>
        </pc:sldMkLst>
        <pc:spChg chg="mod">
          <ac:chgData name="Kang Wallter" userId="d5c269cbe9dbe8bc" providerId="LiveId" clId="{2A7C056B-C77C-41CC-B2BE-DF3AEAD962A8}" dt="2018-09-05T09:10:36.543" v="1914" actId="20577"/>
          <ac:spMkLst>
            <pc:docMk/>
            <pc:sldMk cId="1307322685" sldId="271"/>
            <ac:spMk id="2" creationId="{865F9EE3-DCDF-4ABA-99F2-6AFF721D1360}"/>
          </ac:spMkLst>
        </pc:spChg>
        <pc:spChg chg="del mod">
          <ac:chgData name="Kang Wallter" userId="d5c269cbe9dbe8bc" providerId="LiveId" clId="{2A7C056B-C77C-41CC-B2BE-DF3AEAD962A8}" dt="2018-09-05T09:11:17.680" v="1919" actId="478"/>
          <ac:spMkLst>
            <pc:docMk/>
            <pc:sldMk cId="1307322685" sldId="271"/>
            <ac:spMk id="3" creationId="{B3C002C3-F0A5-47A4-9C15-A836A45F50DA}"/>
          </ac:spMkLst>
        </pc:spChg>
        <pc:graphicFrameChg chg="add mod modGraphic">
          <ac:chgData name="Kang Wallter" userId="d5c269cbe9dbe8bc" providerId="LiveId" clId="{2A7C056B-C77C-41CC-B2BE-DF3AEAD962A8}" dt="2018-09-05T09:12:08.669" v="1929" actId="1076"/>
          <ac:graphicFrameMkLst>
            <pc:docMk/>
            <pc:sldMk cId="1307322685" sldId="271"/>
            <ac:graphicFrameMk id="5" creationId="{7DC703AB-9945-45A9-9B2E-D42F0C1679C0}"/>
          </ac:graphicFrameMkLst>
        </pc:graphicFrameChg>
        <pc:picChg chg="add mod">
          <ac:chgData name="Kang Wallter" userId="d5c269cbe9dbe8bc" providerId="LiveId" clId="{2A7C056B-C77C-41CC-B2BE-DF3AEAD962A8}" dt="2018-09-05T09:11:14.990" v="1918" actId="14100"/>
          <ac:picMkLst>
            <pc:docMk/>
            <pc:sldMk cId="1307322685" sldId="271"/>
            <ac:picMk id="4" creationId="{BB2F369C-636E-4E9D-8288-6850AC919FF5}"/>
          </ac:picMkLst>
        </pc:picChg>
      </pc:sldChg>
      <pc:sldChg chg="addSp modSp add">
        <pc:chgData name="Kang Wallter" userId="d5c269cbe9dbe8bc" providerId="LiveId" clId="{2A7C056B-C77C-41CC-B2BE-DF3AEAD962A8}" dt="2018-09-05T09:14:12.526" v="2157" actId="404"/>
        <pc:sldMkLst>
          <pc:docMk/>
          <pc:sldMk cId="2452079616" sldId="272"/>
        </pc:sldMkLst>
        <pc:spChg chg="mod">
          <ac:chgData name="Kang Wallter" userId="d5c269cbe9dbe8bc" providerId="LiveId" clId="{2A7C056B-C77C-41CC-B2BE-DF3AEAD962A8}" dt="2018-09-05T09:12:34.753" v="1958" actId="20577"/>
          <ac:spMkLst>
            <pc:docMk/>
            <pc:sldMk cId="2452079616" sldId="272"/>
            <ac:spMk id="2" creationId="{BE09A685-9860-4628-BFC7-01A6BFD02803}"/>
          </ac:spMkLst>
        </pc:spChg>
        <pc:spChg chg="mod">
          <ac:chgData name="Kang Wallter" userId="d5c269cbe9dbe8bc" providerId="LiveId" clId="{2A7C056B-C77C-41CC-B2BE-DF3AEAD962A8}" dt="2018-09-05T09:13:25.259" v="2148" actId="20577"/>
          <ac:spMkLst>
            <pc:docMk/>
            <pc:sldMk cId="2452079616" sldId="272"/>
            <ac:spMk id="3" creationId="{EBF2E27A-544B-4337-9FC7-866887D28625}"/>
          </ac:spMkLst>
        </pc:spChg>
        <pc:spChg chg="add mod">
          <ac:chgData name="Kang Wallter" userId="d5c269cbe9dbe8bc" providerId="LiveId" clId="{2A7C056B-C77C-41CC-B2BE-DF3AEAD962A8}" dt="2018-09-05T09:14:12.526" v="2157" actId="404"/>
          <ac:spMkLst>
            <pc:docMk/>
            <pc:sldMk cId="2452079616" sldId="272"/>
            <ac:spMk id="4" creationId="{2CE01D51-2408-4DED-8067-CF0747B3722E}"/>
          </ac:spMkLst>
        </pc:spChg>
      </pc:sldChg>
      <pc:sldChg chg="addSp delSp modSp add">
        <pc:chgData name="Kang Wallter" userId="d5c269cbe9dbe8bc" providerId="LiveId" clId="{2A7C056B-C77C-41CC-B2BE-DF3AEAD962A8}" dt="2018-09-05T09:15:45.128" v="2199" actId="20577"/>
        <pc:sldMkLst>
          <pc:docMk/>
          <pc:sldMk cId="709396714" sldId="273"/>
        </pc:sldMkLst>
        <pc:spChg chg="mod">
          <ac:chgData name="Kang Wallter" userId="d5c269cbe9dbe8bc" providerId="LiveId" clId="{2A7C056B-C77C-41CC-B2BE-DF3AEAD962A8}" dt="2018-09-05T09:14:33.190" v="2177" actId="20577"/>
          <ac:spMkLst>
            <pc:docMk/>
            <pc:sldMk cId="709396714" sldId="273"/>
            <ac:spMk id="2" creationId="{4AF1D2B4-8F08-44CF-8B0A-56BFFA1FAD3E}"/>
          </ac:spMkLst>
        </pc:spChg>
        <pc:spChg chg="del">
          <ac:chgData name="Kang Wallter" userId="d5c269cbe9dbe8bc" providerId="LiveId" clId="{2A7C056B-C77C-41CC-B2BE-DF3AEAD962A8}" dt="2018-09-05T09:14:48.038" v="2178" actId="478"/>
          <ac:spMkLst>
            <pc:docMk/>
            <pc:sldMk cId="709396714" sldId="273"/>
            <ac:spMk id="3" creationId="{9537623E-66DF-48FB-8C3F-09AE60ECF075}"/>
          </ac:spMkLst>
        </pc:spChg>
        <pc:spChg chg="add mod">
          <ac:chgData name="Kang Wallter" userId="d5c269cbe9dbe8bc" providerId="LiveId" clId="{2A7C056B-C77C-41CC-B2BE-DF3AEAD962A8}" dt="2018-09-05T09:15:45.128" v="2199" actId="20577"/>
          <ac:spMkLst>
            <pc:docMk/>
            <pc:sldMk cId="709396714" sldId="273"/>
            <ac:spMk id="4" creationId="{A57504BA-2BEC-4F41-8822-BBA11F8DF9F3}"/>
          </ac:spMkLst>
        </pc:spChg>
      </pc:sldChg>
      <pc:sldChg chg="modSp add">
        <pc:chgData name="Kang Wallter" userId="d5c269cbe9dbe8bc" providerId="LiveId" clId="{2A7C056B-C77C-41CC-B2BE-DF3AEAD962A8}" dt="2018-09-05T09:19:37.636" v="2482" actId="20577"/>
        <pc:sldMkLst>
          <pc:docMk/>
          <pc:sldMk cId="3242655022" sldId="274"/>
        </pc:sldMkLst>
        <pc:spChg chg="mod">
          <ac:chgData name="Kang Wallter" userId="d5c269cbe9dbe8bc" providerId="LiveId" clId="{2A7C056B-C77C-41CC-B2BE-DF3AEAD962A8}" dt="2018-09-05T09:16:16.341" v="2223" actId="20577"/>
          <ac:spMkLst>
            <pc:docMk/>
            <pc:sldMk cId="3242655022" sldId="274"/>
            <ac:spMk id="2" creationId="{55BCBF43-FFD0-4AC8-BF48-8D65325820A2}"/>
          </ac:spMkLst>
        </pc:spChg>
        <pc:spChg chg="mod">
          <ac:chgData name="Kang Wallter" userId="d5c269cbe9dbe8bc" providerId="LiveId" clId="{2A7C056B-C77C-41CC-B2BE-DF3AEAD962A8}" dt="2018-09-05T09:19:37.636" v="2482" actId="20577"/>
          <ac:spMkLst>
            <pc:docMk/>
            <pc:sldMk cId="3242655022" sldId="274"/>
            <ac:spMk id="3" creationId="{5483352B-B6C6-43FD-8F20-C8D4E649DEC1}"/>
          </ac:spMkLst>
        </pc:spChg>
      </pc:sldChg>
      <pc:sldChg chg="add">
        <pc:chgData name="Kang Wallter" userId="d5c269cbe9dbe8bc" providerId="LiveId" clId="{2A7C056B-C77C-41CC-B2BE-DF3AEAD962A8}" dt="2018-09-05T09:19:55.634" v="2483"/>
        <pc:sldMkLst>
          <pc:docMk/>
          <pc:sldMk cId="3961583674" sldId="275"/>
        </pc:sldMkLst>
      </pc:sldChg>
    </pc:docChg>
  </pc:docChgLst>
  <pc:docChgLst>
    <pc:chgData name="Kang Wallter" userId="d5c269cbe9dbe8bc" providerId="LiveId" clId="{19B148AA-2DF6-41F3-B444-B60E5DBA990E}"/>
    <pc:docChg chg="undo custSel addSld delSld modSld sldOrd">
      <pc:chgData name="Kang Wallter" userId="d5c269cbe9dbe8bc" providerId="LiveId" clId="{19B148AA-2DF6-41F3-B444-B60E5DBA990E}" dt="2018-09-10T18:58:28.703" v="11382" actId="20577"/>
      <pc:docMkLst>
        <pc:docMk/>
      </pc:docMkLst>
      <pc:sldChg chg="addSp modSp">
        <pc:chgData name="Kang Wallter" userId="d5c269cbe9dbe8bc" providerId="LiveId" clId="{19B148AA-2DF6-41F3-B444-B60E5DBA990E}" dt="2018-09-05T14:36:23.436" v="3" actId="208"/>
        <pc:sldMkLst>
          <pc:docMk/>
          <pc:sldMk cId="709396714" sldId="273"/>
        </pc:sldMkLst>
        <pc:spChg chg="add mod">
          <ac:chgData name="Kang Wallter" userId="d5c269cbe9dbe8bc" providerId="LiveId" clId="{19B148AA-2DF6-41F3-B444-B60E5DBA990E}" dt="2018-09-05T14:36:23.436" v="3" actId="208"/>
          <ac:spMkLst>
            <pc:docMk/>
            <pc:sldMk cId="709396714" sldId="273"/>
            <ac:spMk id="3" creationId="{4C3C7240-B65C-4E4D-A722-E910402E6D0E}"/>
          </ac:spMkLst>
        </pc:spChg>
        <pc:spChg chg="mod">
          <ac:chgData name="Kang Wallter" userId="d5c269cbe9dbe8bc" providerId="LiveId" clId="{19B148AA-2DF6-41F3-B444-B60E5DBA990E}" dt="2018-09-05T14:36:07.561" v="0" actId="20577"/>
          <ac:spMkLst>
            <pc:docMk/>
            <pc:sldMk cId="709396714" sldId="273"/>
            <ac:spMk id="4" creationId="{A57504BA-2BEC-4F41-8822-BBA11F8DF9F3}"/>
          </ac:spMkLst>
        </pc:spChg>
      </pc:sldChg>
      <pc:sldChg chg="addSp modSp">
        <pc:chgData name="Kang Wallter" userId="d5c269cbe9dbe8bc" providerId="LiveId" clId="{19B148AA-2DF6-41F3-B444-B60E5DBA990E}" dt="2018-09-05T14:39:05.970" v="233" actId="20577"/>
        <pc:sldMkLst>
          <pc:docMk/>
          <pc:sldMk cId="3961583674" sldId="275"/>
        </pc:sldMkLst>
        <pc:spChg chg="mod">
          <ac:chgData name="Kang Wallter" userId="d5c269cbe9dbe8bc" providerId="LiveId" clId="{19B148AA-2DF6-41F3-B444-B60E5DBA990E}" dt="2018-09-05T14:37:23.523" v="39"/>
          <ac:spMkLst>
            <pc:docMk/>
            <pc:sldMk cId="3961583674" sldId="275"/>
            <ac:spMk id="2" creationId="{6B90BC97-C651-48D5-A5EA-496B7474A0DB}"/>
          </ac:spMkLst>
        </pc:spChg>
        <pc:spChg chg="mod">
          <ac:chgData name="Kang Wallter" userId="d5c269cbe9dbe8bc" providerId="LiveId" clId="{19B148AA-2DF6-41F3-B444-B60E5DBA990E}" dt="2018-09-05T14:39:05.970" v="233" actId="20577"/>
          <ac:spMkLst>
            <pc:docMk/>
            <pc:sldMk cId="3961583674" sldId="275"/>
            <ac:spMk id="3" creationId="{105DE738-2B53-4D39-93AE-7E67D199089C}"/>
          </ac:spMkLst>
        </pc:spChg>
        <pc:spChg chg="add mod">
          <ac:chgData name="Kang Wallter" userId="d5c269cbe9dbe8bc" providerId="LiveId" clId="{19B148AA-2DF6-41F3-B444-B60E5DBA990E}" dt="2018-09-05T14:38:17.933" v="50" actId="1076"/>
          <ac:spMkLst>
            <pc:docMk/>
            <pc:sldMk cId="3961583674" sldId="275"/>
            <ac:spMk id="4" creationId="{09B6A27E-5DFF-4330-B2ED-D17B44267B89}"/>
          </ac:spMkLst>
        </pc:spChg>
      </pc:sldChg>
      <pc:sldChg chg="addSp modSp add">
        <pc:chgData name="Kang Wallter" userId="d5c269cbe9dbe8bc" providerId="LiveId" clId="{19B148AA-2DF6-41F3-B444-B60E5DBA990E}" dt="2018-09-05T15:27:11.432" v="1033" actId="1076"/>
        <pc:sldMkLst>
          <pc:docMk/>
          <pc:sldMk cId="2896458618" sldId="276"/>
        </pc:sldMkLst>
        <pc:spChg chg="mod">
          <ac:chgData name="Kang Wallter" userId="d5c269cbe9dbe8bc" providerId="LiveId" clId="{19B148AA-2DF6-41F3-B444-B60E5DBA990E}" dt="2018-09-05T14:39:21.435" v="261" actId="20577"/>
          <ac:spMkLst>
            <pc:docMk/>
            <pc:sldMk cId="2896458618" sldId="276"/>
            <ac:spMk id="2" creationId="{747999E9-FEBA-4756-9085-9A8DBBE68BAD}"/>
          </ac:spMkLst>
        </pc:spChg>
        <pc:spChg chg="mod">
          <ac:chgData name="Kang Wallter" userId="d5c269cbe9dbe8bc" providerId="LiveId" clId="{19B148AA-2DF6-41F3-B444-B60E5DBA990E}" dt="2018-09-05T14:39:55.759" v="400" actId="20577"/>
          <ac:spMkLst>
            <pc:docMk/>
            <pc:sldMk cId="2896458618" sldId="276"/>
            <ac:spMk id="3" creationId="{EE4350F4-E335-46C6-A721-D3FEAE506987}"/>
          </ac:spMkLst>
        </pc:spChg>
        <pc:picChg chg="add mod">
          <ac:chgData name="Kang Wallter" userId="d5c269cbe9dbe8bc" providerId="LiveId" clId="{19B148AA-2DF6-41F3-B444-B60E5DBA990E}" dt="2018-09-05T15:27:11.432" v="1033" actId="1076"/>
          <ac:picMkLst>
            <pc:docMk/>
            <pc:sldMk cId="2896458618" sldId="276"/>
            <ac:picMk id="4" creationId="{228CEF9F-3EFC-4C24-913C-264CB8C2D632}"/>
          </ac:picMkLst>
        </pc:picChg>
      </pc:sldChg>
      <pc:sldChg chg="addSp delSp modSp add">
        <pc:chgData name="Kang Wallter" userId="d5c269cbe9dbe8bc" providerId="LiveId" clId="{19B148AA-2DF6-41F3-B444-B60E5DBA990E}" dt="2018-09-05T15:22:30.326" v="622" actId="1076"/>
        <pc:sldMkLst>
          <pc:docMk/>
          <pc:sldMk cId="1123512010" sldId="277"/>
        </pc:sldMkLst>
        <pc:spChg chg="del">
          <ac:chgData name="Kang Wallter" userId="d5c269cbe9dbe8bc" providerId="LiveId" clId="{19B148AA-2DF6-41F3-B444-B60E5DBA990E}" dt="2018-09-05T15:18:02.897" v="402" actId="478"/>
          <ac:spMkLst>
            <pc:docMk/>
            <pc:sldMk cId="1123512010" sldId="277"/>
            <ac:spMk id="2" creationId="{0FF03E24-DD49-49A4-A297-4168941FE7B1}"/>
          </ac:spMkLst>
        </pc:spChg>
        <pc:spChg chg="del">
          <ac:chgData name="Kang Wallter" userId="d5c269cbe9dbe8bc" providerId="LiveId" clId="{19B148AA-2DF6-41F3-B444-B60E5DBA990E}" dt="2018-09-05T15:18:02.897" v="402" actId="478"/>
          <ac:spMkLst>
            <pc:docMk/>
            <pc:sldMk cId="1123512010" sldId="277"/>
            <ac:spMk id="3" creationId="{ADE21E22-7C1C-4D74-8070-AD10CCD1509F}"/>
          </ac:spMkLst>
        </pc:spChg>
        <pc:spChg chg="add mod">
          <ac:chgData name="Kang Wallter" userId="d5c269cbe9dbe8bc" providerId="LiveId" clId="{19B148AA-2DF6-41F3-B444-B60E5DBA990E}" dt="2018-09-05T15:22:30.326" v="622" actId="1076"/>
          <ac:spMkLst>
            <pc:docMk/>
            <pc:sldMk cId="1123512010" sldId="277"/>
            <ac:spMk id="4" creationId="{9581F610-3DF2-4B32-98FC-542F5BA8F40C}"/>
          </ac:spMkLst>
        </pc:spChg>
        <pc:spChg chg="add mod">
          <ac:chgData name="Kang Wallter" userId="d5c269cbe9dbe8bc" providerId="LiveId" clId="{19B148AA-2DF6-41F3-B444-B60E5DBA990E}" dt="2018-09-05T15:22:30.326" v="622" actId="1076"/>
          <ac:spMkLst>
            <pc:docMk/>
            <pc:sldMk cId="1123512010" sldId="277"/>
            <ac:spMk id="5" creationId="{44CE28C1-F889-4143-B26B-A7FCD301AD70}"/>
          </ac:spMkLst>
        </pc:spChg>
        <pc:spChg chg="add mod">
          <ac:chgData name="Kang Wallter" userId="d5c269cbe9dbe8bc" providerId="LiveId" clId="{19B148AA-2DF6-41F3-B444-B60E5DBA990E}" dt="2018-09-05T15:22:30.326" v="622" actId="1076"/>
          <ac:spMkLst>
            <pc:docMk/>
            <pc:sldMk cId="1123512010" sldId="277"/>
            <ac:spMk id="6" creationId="{135995A6-D16D-4346-BB6E-66CAD582C020}"/>
          </ac:spMkLst>
        </pc:spChg>
      </pc:sldChg>
      <pc:sldChg chg="addSp modSp add">
        <pc:chgData name="Kang Wallter" userId="d5c269cbe9dbe8bc" providerId="LiveId" clId="{19B148AA-2DF6-41F3-B444-B60E5DBA990E}" dt="2018-09-05T15:22:41.242" v="632" actId="20577"/>
        <pc:sldMkLst>
          <pc:docMk/>
          <pc:sldMk cId="1551810821" sldId="278"/>
        </pc:sldMkLst>
        <pc:spChg chg="mod">
          <ac:chgData name="Kang Wallter" userId="d5c269cbe9dbe8bc" providerId="LiveId" clId="{19B148AA-2DF6-41F3-B444-B60E5DBA990E}" dt="2018-09-05T15:20:21.055" v="454" actId="20577"/>
          <ac:spMkLst>
            <pc:docMk/>
            <pc:sldMk cId="1551810821" sldId="278"/>
            <ac:spMk id="2" creationId="{3B2C6B26-5AFF-4D6D-A5F5-84AF6EC1569C}"/>
          </ac:spMkLst>
        </pc:spChg>
        <pc:spChg chg="mod">
          <ac:chgData name="Kang Wallter" userId="d5c269cbe9dbe8bc" providerId="LiveId" clId="{19B148AA-2DF6-41F3-B444-B60E5DBA990E}" dt="2018-09-05T15:22:41.242" v="632" actId="20577"/>
          <ac:spMkLst>
            <pc:docMk/>
            <pc:sldMk cId="1551810821" sldId="278"/>
            <ac:spMk id="3" creationId="{13624D25-12B2-46F0-AEAA-9C45CE784443}"/>
          </ac:spMkLst>
        </pc:spChg>
        <pc:spChg chg="add mod">
          <ac:chgData name="Kang Wallter" userId="d5c269cbe9dbe8bc" providerId="LiveId" clId="{19B148AA-2DF6-41F3-B444-B60E5DBA990E}" dt="2018-09-05T15:22:15.851" v="619" actId="1076"/>
          <ac:spMkLst>
            <pc:docMk/>
            <pc:sldMk cId="1551810821" sldId="278"/>
            <ac:spMk id="4" creationId="{F95C9DC1-9567-4E56-AF6A-28D5C2DE5EDA}"/>
          </ac:spMkLst>
        </pc:spChg>
        <pc:spChg chg="add mod">
          <ac:chgData name="Kang Wallter" userId="d5c269cbe9dbe8bc" providerId="LiveId" clId="{19B148AA-2DF6-41F3-B444-B60E5DBA990E}" dt="2018-09-05T15:22:07.750" v="617" actId="1076"/>
          <ac:spMkLst>
            <pc:docMk/>
            <pc:sldMk cId="1551810821" sldId="278"/>
            <ac:spMk id="5" creationId="{537442EB-2D0A-42F5-B65E-14E2AB068D8A}"/>
          </ac:spMkLst>
        </pc:spChg>
      </pc:sldChg>
      <pc:sldChg chg="addSp delSp modSp add">
        <pc:chgData name="Kang Wallter" userId="d5c269cbe9dbe8bc" providerId="LiveId" clId="{19B148AA-2DF6-41F3-B444-B60E5DBA990E}" dt="2018-09-05T15:23:53.333" v="679" actId="404"/>
        <pc:sldMkLst>
          <pc:docMk/>
          <pc:sldMk cId="984979968" sldId="279"/>
        </pc:sldMkLst>
        <pc:spChg chg="mod">
          <ac:chgData name="Kang Wallter" userId="d5c269cbe9dbe8bc" providerId="LiveId" clId="{19B148AA-2DF6-41F3-B444-B60E5DBA990E}" dt="2018-09-05T15:22:50.305" v="655" actId="20577"/>
          <ac:spMkLst>
            <pc:docMk/>
            <pc:sldMk cId="984979968" sldId="279"/>
            <ac:spMk id="2" creationId="{9B52C7FC-A1DC-488B-B2DB-66E43024A61F}"/>
          </ac:spMkLst>
        </pc:spChg>
        <pc:spChg chg="del">
          <ac:chgData name="Kang Wallter" userId="d5c269cbe9dbe8bc" providerId="LiveId" clId="{19B148AA-2DF6-41F3-B444-B60E5DBA990E}" dt="2018-09-05T15:22:54.465" v="656" actId="478"/>
          <ac:spMkLst>
            <pc:docMk/>
            <pc:sldMk cId="984979968" sldId="279"/>
            <ac:spMk id="3" creationId="{C91F0C6E-A524-4BAE-9040-C604DAE13106}"/>
          </ac:spMkLst>
        </pc:spChg>
        <pc:spChg chg="add mod">
          <ac:chgData name="Kang Wallter" userId="d5c269cbe9dbe8bc" providerId="LiveId" clId="{19B148AA-2DF6-41F3-B444-B60E5DBA990E}" dt="2018-09-05T15:23:30.684" v="673" actId="13822"/>
          <ac:spMkLst>
            <pc:docMk/>
            <pc:sldMk cId="984979968" sldId="279"/>
            <ac:spMk id="4" creationId="{5D3EE759-12FB-42CD-A5BC-8846EACC3221}"/>
          </ac:spMkLst>
        </pc:spChg>
        <pc:spChg chg="add mod">
          <ac:chgData name="Kang Wallter" userId="d5c269cbe9dbe8bc" providerId="LiveId" clId="{19B148AA-2DF6-41F3-B444-B60E5DBA990E}" dt="2018-09-05T15:23:53.333" v="679" actId="404"/>
          <ac:spMkLst>
            <pc:docMk/>
            <pc:sldMk cId="984979968" sldId="279"/>
            <ac:spMk id="5" creationId="{72B39D00-13CD-433A-93D2-12D708B0A8EE}"/>
          </ac:spMkLst>
        </pc:spChg>
      </pc:sldChg>
      <pc:sldChg chg="addSp modSp add">
        <pc:chgData name="Kang Wallter" userId="d5c269cbe9dbe8bc" providerId="LiveId" clId="{19B148AA-2DF6-41F3-B444-B60E5DBA990E}" dt="2018-09-05T15:27:27.435" v="1037" actId="1076"/>
        <pc:sldMkLst>
          <pc:docMk/>
          <pc:sldMk cId="2469897595" sldId="280"/>
        </pc:sldMkLst>
        <pc:spChg chg="mod">
          <ac:chgData name="Kang Wallter" userId="d5c269cbe9dbe8bc" providerId="LiveId" clId="{19B148AA-2DF6-41F3-B444-B60E5DBA990E}" dt="2018-09-05T15:24:16.706" v="729" actId="20577"/>
          <ac:spMkLst>
            <pc:docMk/>
            <pc:sldMk cId="2469897595" sldId="280"/>
            <ac:spMk id="2" creationId="{99DC3292-6266-4DE7-BDB1-638D6CA80887}"/>
          </ac:spMkLst>
        </pc:spChg>
        <pc:spChg chg="mod">
          <ac:chgData name="Kang Wallter" userId="d5c269cbe9dbe8bc" providerId="LiveId" clId="{19B148AA-2DF6-41F3-B444-B60E5DBA990E}" dt="2018-09-05T15:26:18.946" v="1029" actId="20577"/>
          <ac:spMkLst>
            <pc:docMk/>
            <pc:sldMk cId="2469897595" sldId="280"/>
            <ac:spMk id="3" creationId="{1EB6CEA8-4F92-429C-9535-8729324C0AAC}"/>
          </ac:spMkLst>
        </pc:spChg>
        <pc:picChg chg="add mod">
          <ac:chgData name="Kang Wallter" userId="d5c269cbe9dbe8bc" providerId="LiveId" clId="{19B148AA-2DF6-41F3-B444-B60E5DBA990E}" dt="2018-09-05T15:27:27.435" v="1037" actId="1076"/>
          <ac:picMkLst>
            <pc:docMk/>
            <pc:sldMk cId="2469897595" sldId="280"/>
            <ac:picMk id="4" creationId="{384BB10D-1FC0-4461-AF9B-900C74F51FE8}"/>
          </ac:picMkLst>
        </pc:picChg>
      </pc:sldChg>
      <pc:sldChg chg="addSp modSp add">
        <pc:chgData name="Kang Wallter" userId="d5c269cbe9dbe8bc" providerId="LiveId" clId="{19B148AA-2DF6-41F3-B444-B60E5DBA990E}" dt="2018-09-05T15:29:55.379" v="1197" actId="14100"/>
        <pc:sldMkLst>
          <pc:docMk/>
          <pc:sldMk cId="1871343441" sldId="281"/>
        </pc:sldMkLst>
        <pc:spChg chg="mod">
          <ac:chgData name="Kang Wallter" userId="d5c269cbe9dbe8bc" providerId="LiveId" clId="{19B148AA-2DF6-41F3-B444-B60E5DBA990E}" dt="2018-09-05T15:28:58.554" v="1096"/>
          <ac:spMkLst>
            <pc:docMk/>
            <pc:sldMk cId="1871343441" sldId="281"/>
            <ac:spMk id="2" creationId="{C2454627-71CA-436A-83C1-D132C6401564}"/>
          </ac:spMkLst>
        </pc:spChg>
        <pc:spChg chg="mod">
          <ac:chgData name="Kang Wallter" userId="d5c269cbe9dbe8bc" providerId="LiveId" clId="{19B148AA-2DF6-41F3-B444-B60E5DBA990E}" dt="2018-09-05T15:29:15.020" v="1185" actId="20577"/>
          <ac:spMkLst>
            <pc:docMk/>
            <pc:sldMk cId="1871343441" sldId="281"/>
            <ac:spMk id="3" creationId="{9094839B-1F81-4B71-8D23-F211893D06D5}"/>
          </ac:spMkLst>
        </pc:spChg>
        <pc:graphicFrameChg chg="add mod modGraphic">
          <ac:chgData name="Kang Wallter" userId="d5c269cbe9dbe8bc" providerId="LiveId" clId="{19B148AA-2DF6-41F3-B444-B60E5DBA990E}" dt="2018-09-05T15:29:55.379" v="1197" actId="14100"/>
          <ac:graphicFrameMkLst>
            <pc:docMk/>
            <pc:sldMk cId="1871343441" sldId="281"/>
            <ac:graphicFrameMk id="6" creationId="{F0DB198A-F421-4112-8E3F-D9798D37D7BB}"/>
          </ac:graphicFrameMkLst>
        </pc:graphicFrameChg>
        <pc:picChg chg="add mod">
          <ac:chgData name="Kang Wallter" userId="d5c269cbe9dbe8bc" providerId="LiveId" clId="{19B148AA-2DF6-41F3-B444-B60E5DBA990E}" dt="2018-09-05T15:29:21.083" v="1186" actId="1076"/>
          <ac:picMkLst>
            <pc:docMk/>
            <pc:sldMk cId="1871343441" sldId="281"/>
            <ac:picMk id="4" creationId="{FBB5A4A7-5DDC-4006-8151-56D09702822A}"/>
          </ac:picMkLst>
        </pc:picChg>
        <pc:picChg chg="add mod">
          <ac:chgData name="Kang Wallter" userId="d5c269cbe9dbe8bc" providerId="LiveId" clId="{19B148AA-2DF6-41F3-B444-B60E5DBA990E}" dt="2018-09-05T15:29:21.083" v="1186" actId="1076"/>
          <ac:picMkLst>
            <pc:docMk/>
            <pc:sldMk cId="1871343441" sldId="281"/>
            <ac:picMk id="5" creationId="{82033A32-6C56-447B-8E5F-0C49B4A35EA8}"/>
          </ac:picMkLst>
        </pc:picChg>
      </pc:sldChg>
      <pc:sldChg chg="addSp delSp modSp add">
        <pc:chgData name="Kang Wallter" userId="d5c269cbe9dbe8bc" providerId="LiveId" clId="{19B148AA-2DF6-41F3-B444-B60E5DBA990E}" dt="2018-09-05T15:47:58.654" v="1238" actId="20577"/>
        <pc:sldMkLst>
          <pc:docMk/>
          <pc:sldMk cId="2120748457" sldId="282"/>
        </pc:sldMkLst>
        <pc:spChg chg="del">
          <ac:chgData name="Kang Wallter" userId="d5c269cbe9dbe8bc" providerId="LiveId" clId="{19B148AA-2DF6-41F3-B444-B60E5DBA990E}" dt="2018-09-05T15:45:46.437" v="1199" actId="478"/>
          <ac:spMkLst>
            <pc:docMk/>
            <pc:sldMk cId="2120748457" sldId="282"/>
            <ac:spMk id="2" creationId="{9F53493C-4BA8-4DFB-A9AE-E22267CC501D}"/>
          </ac:spMkLst>
        </pc:spChg>
        <pc:spChg chg="del">
          <ac:chgData name="Kang Wallter" userId="d5c269cbe9dbe8bc" providerId="LiveId" clId="{19B148AA-2DF6-41F3-B444-B60E5DBA990E}" dt="2018-09-05T15:45:46.437" v="1199" actId="478"/>
          <ac:spMkLst>
            <pc:docMk/>
            <pc:sldMk cId="2120748457" sldId="282"/>
            <ac:spMk id="3" creationId="{902680AE-CE25-486A-B2F6-43DE2845342C}"/>
          </ac:spMkLst>
        </pc:spChg>
        <pc:spChg chg="add mod">
          <ac:chgData name="Kang Wallter" userId="d5c269cbe9dbe8bc" providerId="LiveId" clId="{19B148AA-2DF6-41F3-B444-B60E5DBA990E}" dt="2018-09-05T15:46:27.489" v="1210" actId="1076"/>
          <ac:spMkLst>
            <pc:docMk/>
            <pc:sldMk cId="2120748457" sldId="282"/>
            <ac:spMk id="4" creationId="{77A75762-9468-4A79-A8D1-235975405AD9}"/>
          </ac:spMkLst>
        </pc:spChg>
        <pc:spChg chg="add mod">
          <ac:chgData name="Kang Wallter" userId="d5c269cbe9dbe8bc" providerId="LiveId" clId="{19B148AA-2DF6-41F3-B444-B60E5DBA990E}" dt="2018-09-05T15:47:58.654" v="1238" actId="20577"/>
          <ac:spMkLst>
            <pc:docMk/>
            <pc:sldMk cId="2120748457" sldId="282"/>
            <ac:spMk id="5" creationId="{4456F79B-C3BA-48B9-BC78-0FCF6192FB84}"/>
          </ac:spMkLst>
        </pc:spChg>
      </pc:sldChg>
      <pc:sldChg chg="modSp add">
        <pc:chgData name="Kang Wallter" userId="d5c269cbe9dbe8bc" providerId="LiveId" clId="{19B148AA-2DF6-41F3-B444-B60E5DBA990E}" dt="2018-09-05T15:49:26.911" v="1565" actId="20577"/>
        <pc:sldMkLst>
          <pc:docMk/>
          <pc:sldMk cId="3167214280" sldId="283"/>
        </pc:sldMkLst>
        <pc:spChg chg="mod">
          <ac:chgData name="Kang Wallter" userId="d5c269cbe9dbe8bc" providerId="LiveId" clId="{19B148AA-2DF6-41F3-B444-B60E5DBA990E}" dt="2018-09-05T15:48:36.047" v="1282"/>
          <ac:spMkLst>
            <pc:docMk/>
            <pc:sldMk cId="3167214280" sldId="283"/>
            <ac:spMk id="2" creationId="{3E98DD3D-AFC5-438D-AFAE-C682493DB183}"/>
          </ac:spMkLst>
        </pc:spChg>
        <pc:spChg chg="mod">
          <ac:chgData name="Kang Wallter" userId="d5c269cbe9dbe8bc" providerId="LiveId" clId="{19B148AA-2DF6-41F3-B444-B60E5DBA990E}" dt="2018-09-05T15:49:26.911" v="1565" actId="20577"/>
          <ac:spMkLst>
            <pc:docMk/>
            <pc:sldMk cId="3167214280" sldId="283"/>
            <ac:spMk id="3" creationId="{878FD8EF-67A1-4C00-9EA2-2664853147C4}"/>
          </ac:spMkLst>
        </pc:spChg>
      </pc:sldChg>
      <pc:sldChg chg="modSp add">
        <pc:chgData name="Kang Wallter" userId="d5c269cbe9dbe8bc" providerId="LiveId" clId="{19B148AA-2DF6-41F3-B444-B60E5DBA990E}" dt="2018-09-05T15:51:25.840" v="1888" actId="20577"/>
        <pc:sldMkLst>
          <pc:docMk/>
          <pc:sldMk cId="3150855520" sldId="284"/>
        </pc:sldMkLst>
        <pc:spChg chg="mod">
          <ac:chgData name="Kang Wallter" userId="d5c269cbe9dbe8bc" providerId="LiveId" clId="{19B148AA-2DF6-41F3-B444-B60E5DBA990E}" dt="2018-09-05T15:50:26.878" v="1617" actId="20577"/>
          <ac:spMkLst>
            <pc:docMk/>
            <pc:sldMk cId="3150855520" sldId="284"/>
            <ac:spMk id="2" creationId="{C55B70A6-B5F8-4171-9AC3-FCF48DD44617}"/>
          </ac:spMkLst>
        </pc:spChg>
        <pc:spChg chg="mod">
          <ac:chgData name="Kang Wallter" userId="d5c269cbe9dbe8bc" providerId="LiveId" clId="{19B148AA-2DF6-41F3-B444-B60E5DBA990E}" dt="2018-09-05T15:51:25.840" v="1888" actId="20577"/>
          <ac:spMkLst>
            <pc:docMk/>
            <pc:sldMk cId="3150855520" sldId="284"/>
            <ac:spMk id="3" creationId="{40BBFE20-5843-4BBF-844E-0F55AF217CF0}"/>
          </ac:spMkLst>
        </pc:spChg>
      </pc:sldChg>
      <pc:sldChg chg="addSp modSp add">
        <pc:chgData name="Kang Wallter" userId="d5c269cbe9dbe8bc" providerId="LiveId" clId="{19B148AA-2DF6-41F3-B444-B60E5DBA990E}" dt="2018-09-05T15:55:13.836" v="2002" actId="403"/>
        <pc:sldMkLst>
          <pc:docMk/>
          <pc:sldMk cId="3430334841" sldId="285"/>
        </pc:sldMkLst>
        <pc:spChg chg="mod">
          <ac:chgData name="Kang Wallter" userId="d5c269cbe9dbe8bc" providerId="LiveId" clId="{19B148AA-2DF6-41F3-B444-B60E5DBA990E}" dt="2018-09-05T15:54:22.228" v="1916" actId="20577"/>
          <ac:spMkLst>
            <pc:docMk/>
            <pc:sldMk cId="3430334841" sldId="285"/>
            <ac:spMk id="2" creationId="{2A8324FC-9346-4005-A593-9974A6D787AC}"/>
          </ac:spMkLst>
        </pc:spChg>
        <pc:spChg chg="mod">
          <ac:chgData name="Kang Wallter" userId="d5c269cbe9dbe8bc" providerId="LiveId" clId="{19B148AA-2DF6-41F3-B444-B60E5DBA990E}" dt="2018-09-05T15:54:50.490" v="1995" actId="20577"/>
          <ac:spMkLst>
            <pc:docMk/>
            <pc:sldMk cId="3430334841" sldId="285"/>
            <ac:spMk id="3" creationId="{82746D6C-C361-4A7E-978A-08CB4C7F1F4F}"/>
          </ac:spMkLst>
        </pc:spChg>
        <pc:graphicFrameChg chg="add mod modGraphic">
          <ac:chgData name="Kang Wallter" userId="d5c269cbe9dbe8bc" providerId="LiveId" clId="{19B148AA-2DF6-41F3-B444-B60E5DBA990E}" dt="2018-09-05T15:55:13.836" v="2002" actId="403"/>
          <ac:graphicFrameMkLst>
            <pc:docMk/>
            <pc:sldMk cId="3430334841" sldId="285"/>
            <ac:graphicFrameMk id="4" creationId="{9B3B5033-8E0B-470F-9855-C94DCCBF9F9F}"/>
          </ac:graphicFrameMkLst>
        </pc:graphicFrameChg>
      </pc:sldChg>
      <pc:sldChg chg="modSp add">
        <pc:chgData name="Kang Wallter" userId="d5c269cbe9dbe8bc" providerId="LiveId" clId="{19B148AA-2DF6-41F3-B444-B60E5DBA990E}" dt="2018-09-06T14:06:06.391" v="2497" actId="20577"/>
        <pc:sldMkLst>
          <pc:docMk/>
          <pc:sldMk cId="2160134172" sldId="286"/>
        </pc:sldMkLst>
        <pc:spChg chg="mod">
          <ac:chgData name="Kang Wallter" userId="d5c269cbe9dbe8bc" providerId="LiveId" clId="{19B148AA-2DF6-41F3-B444-B60E5DBA990E}" dt="2018-09-06T14:04:32.210" v="2074" actId="20577"/>
          <ac:spMkLst>
            <pc:docMk/>
            <pc:sldMk cId="2160134172" sldId="286"/>
            <ac:spMk id="2" creationId="{21F29C59-5455-4C73-A463-B786D58167F1}"/>
          </ac:spMkLst>
        </pc:spChg>
        <pc:spChg chg="mod">
          <ac:chgData name="Kang Wallter" userId="d5c269cbe9dbe8bc" providerId="LiveId" clId="{19B148AA-2DF6-41F3-B444-B60E5DBA990E}" dt="2018-09-06T14:06:06.391" v="2497" actId="20577"/>
          <ac:spMkLst>
            <pc:docMk/>
            <pc:sldMk cId="2160134172" sldId="286"/>
            <ac:spMk id="3" creationId="{FFDDE38B-30C2-4471-940F-E65A728C93D4}"/>
          </ac:spMkLst>
        </pc:spChg>
      </pc:sldChg>
      <pc:sldChg chg="addSp modSp add">
        <pc:chgData name="Kang Wallter" userId="d5c269cbe9dbe8bc" providerId="LiveId" clId="{19B148AA-2DF6-41F3-B444-B60E5DBA990E}" dt="2018-09-06T14:07:22.404" v="2631" actId="20577"/>
        <pc:sldMkLst>
          <pc:docMk/>
          <pc:sldMk cId="705497510" sldId="287"/>
        </pc:sldMkLst>
        <pc:spChg chg="mod">
          <ac:chgData name="Kang Wallter" userId="d5c269cbe9dbe8bc" providerId="LiveId" clId="{19B148AA-2DF6-41F3-B444-B60E5DBA990E}" dt="2018-09-06T14:06:44.640" v="2544" actId="20577"/>
          <ac:spMkLst>
            <pc:docMk/>
            <pc:sldMk cId="705497510" sldId="287"/>
            <ac:spMk id="2" creationId="{1926DAD8-A0B7-48A6-8B95-6A1326ACA55A}"/>
          </ac:spMkLst>
        </pc:spChg>
        <pc:spChg chg="mod">
          <ac:chgData name="Kang Wallter" userId="d5c269cbe9dbe8bc" providerId="LiveId" clId="{19B148AA-2DF6-41F3-B444-B60E5DBA990E}" dt="2018-09-06T14:07:22.404" v="2631" actId="20577"/>
          <ac:spMkLst>
            <pc:docMk/>
            <pc:sldMk cId="705497510" sldId="287"/>
            <ac:spMk id="3" creationId="{9DCA6B23-6568-40C8-BA80-58141D3D668F}"/>
          </ac:spMkLst>
        </pc:spChg>
        <pc:spChg chg="add mod">
          <ac:chgData name="Kang Wallter" userId="d5c269cbe9dbe8bc" providerId="LiveId" clId="{19B148AA-2DF6-41F3-B444-B60E5DBA990E}" dt="2018-09-06T14:06:55.995" v="2551" actId="13822"/>
          <ac:spMkLst>
            <pc:docMk/>
            <pc:sldMk cId="705497510" sldId="287"/>
            <ac:spMk id="4" creationId="{6E6CD8CA-8FC4-4C84-A3A7-B6501FF0D0D9}"/>
          </ac:spMkLst>
        </pc:spChg>
      </pc:sldChg>
      <pc:sldChg chg="addSp delSp modSp add">
        <pc:chgData name="Kang Wallter" userId="d5c269cbe9dbe8bc" providerId="LiveId" clId="{19B148AA-2DF6-41F3-B444-B60E5DBA990E}" dt="2018-09-06T14:41:24.705" v="2686" actId="20577"/>
        <pc:sldMkLst>
          <pc:docMk/>
          <pc:sldMk cId="3796585631" sldId="288"/>
        </pc:sldMkLst>
        <pc:spChg chg="mod">
          <ac:chgData name="Kang Wallter" userId="d5c269cbe9dbe8bc" providerId="LiveId" clId="{19B148AA-2DF6-41F3-B444-B60E5DBA990E}" dt="2018-09-06T14:41:24.705" v="2686" actId="20577"/>
          <ac:spMkLst>
            <pc:docMk/>
            <pc:sldMk cId="3796585631" sldId="288"/>
            <ac:spMk id="2" creationId="{767F98F9-8BD9-460F-8310-9A96B39CA45B}"/>
          </ac:spMkLst>
        </pc:spChg>
        <pc:spChg chg="del">
          <ac:chgData name="Kang Wallter" userId="d5c269cbe9dbe8bc" providerId="LiveId" clId="{19B148AA-2DF6-41F3-B444-B60E5DBA990E}" dt="2018-09-06T14:40:39.317" v="2671" actId="478"/>
          <ac:spMkLst>
            <pc:docMk/>
            <pc:sldMk cId="3796585631" sldId="288"/>
            <ac:spMk id="3" creationId="{27375ECA-CD38-4EBC-B0D4-BD42FD748A56}"/>
          </ac:spMkLst>
        </pc:spChg>
        <pc:spChg chg="add mod">
          <ac:chgData name="Kang Wallter" userId="d5c269cbe9dbe8bc" providerId="LiveId" clId="{19B148AA-2DF6-41F3-B444-B60E5DBA990E}" dt="2018-09-06T14:40:53.335" v="2675"/>
          <ac:spMkLst>
            <pc:docMk/>
            <pc:sldMk cId="3796585631" sldId="288"/>
            <ac:spMk id="4" creationId="{A32454F9-1228-477C-8668-DDE600A69F9C}"/>
          </ac:spMkLst>
        </pc:spChg>
      </pc:sldChg>
      <pc:sldChg chg="addSp delSp modSp add">
        <pc:chgData name="Kang Wallter" userId="d5c269cbe9dbe8bc" providerId="LiveId" clId="{19B148AA-2DF6-41F3-B444-B60E5DBA990E}" dt="2018-09-06T14:41:19.365" v="2683" actId="1076"/>
        <pc:sldMkLst>
          <pc:docMk/>
          <pc:sldMk cId="3477017471" sldId="289"/>
        </pc:sldMkLst>
        <pc:spChg chg="del">
          <ac:chgData name="Kang Wallter" userId="d5c269cbe9dbe8bc" providerId="LiveId" clId="{19B148AA-2DF6-41F3-B444-B60E5DBA990E}" dt="2018-09-06T14:41:00.841" v="2677" actId="478"/>
          <ac:spMkLst>
            <pc:docMk/>
            <pc:sldMk cId="3477017471" sldId="289"/>
            <ac:spMk id="2" creationId="{4EF64860-EFDB-4A2A-8DB0-FCF522A95AE6}"/>
          </ac:spMkLst>
        </pc:spChg>
        <pc:spChg chg="del">
          <ac:chgData name="Kang Wallter" userId="d5c269cbe9dbe8bc" providerId="LiveId" clId="{19B148AA-2DF6-41F3-B444-B60E5DBA990E}" dt="2018-09-06T14:41:00.841" v="2677" actId="478"/>
          <ac:spMkLst>
            <pc:docMk/>
            <pc:sldMk cId="3477017471" sldId="289"/>
            <ac:spMk id="3" creationId="{79AA3FBC-9035-4732-A02E-25ECA23A22BF}"/>
          </ac:spMkLst>
        </pc:spChg>
        <pc:spChg chg="add mod">
          <ac:chgData name="Kang Wallter" userId="d5c269cbe9dbe8bc" providerId="LiveId" clId="{19B148AA-2DF6-41F3-B444-B60E5DBA990E}" dt="2018-09-06T14:41:19.365" v="2683" actId="1076"/>
          <ac:spMkLst>
            <pc:docMk/>
            <pc:sldMk cId="3477017471" sldId="289"/>
            <ac:spMk id="4" creationId="{E3665C73-6634-43E7-A675-A9E98F076CE2}"/>
          </ac:spMkLst>
        </pc:spChg>
      </pc:sldChg>
      <pc:sldChg chg="addSp modSp add">
        <pc:chgData name="Kang Wallter" userId="d5c269cbe9dbe8bc" providerId="LiveId" clId="{19B148AA-2DF6-41F3-B444-B60E5DBA990E}" dt="2018-09-06T15:00:27.973" v="3006" actId="20577"/>
        <pc:sldMkLst>
          <pc:docMk/>
          <pc:sldMk cId="35521778" sldId="290"/>
        </pc:sldMkLst>
        <pc:spChg chg="mod">
          <ac:chgData name="Kang Wallter" userId="d5c269cbe9dbe8bc" providerId="LiveId" clId="{19B148AA-2DF6-41F3-B444-B60E5DBA990E}" dt="2018-09-06T14:58:16.813" v="2726" actId="20577"/>
          <ac:spMkLst>
            <pc:docMk/>
            <pc:sldMk cId="35521778" sldId="290"/>
            <ac:spMk id="2" creationId="{F493D213-A5FF-43F2-9AB3-BAE187876868}"/>
          </ac:spMkLst>
        </pc:spChg>
        <pc:spChg chg="mod">
          <ac:chgData name="Kang Wallter" userId="d5c269cbe9dbe8bc" providerId="LiveId" clId="{19B148AA-2DF6-41F3-B444-B60E5DBA990E}" dt="2018-09-06T15:00:27.973" v="3006" actId="20577"/>
          <ac:spMkLst>
            <pc:docMk/>
            <pc:sldMk cId="35521778" sldId="290"/>
            <ac:spMk id="3" creationId="{5A438CF6-ABC3-4D59-B3D2-16D3BFBE49CC}"/>
          </ac:spMkLst>
        </pc:spChg>
        <pc:spChg chg="add mod">
          <ac:chgData name="Kang Wallter" userId="d5c269cbe9dbe8bc" providerId="LiveId" clId="{19B148AA-2DF6-41F3-B444-B60E5DBA990E}" dt="2018-09-06T14:58:48.646" v="2734" actId="13822"/>
          <ac:spMkLst>
            <pc:docMk/>
            <pc:sldMk cId="35521778" sldId="290"/>
            <ac:spMk id="4" creationId="{2441CBC4-2E3E-479C-9766-CA70929EDFDA}"/>
          </ac:spMkLst>
        </pc:spChg>
      </pc:sldChg>
      <pc:sldChg chg="addSp delSp modSp add">
        <pc:chgData name="Kang Wallter" userId="d5c269cbe9dbe8bc" providerId="LiveId" clId="{19B148AA-2DF6-41F3-B444-B60E5DBA990E}" dt="2018-09-06T15:02:24.847" v="3043" actId="14100"/>
        <pc:sldMkLst>
          <pc:docMk/>
          <pc:sldMk cId="4125663311" sldId="291"/>
        </pc:sldMkLst>
        <pc:spChg chg="mod">
          <ac:chgData name="Kang Wallter" userId="d5c269cbe9dbe8bc" providerId="LiveId" clId="{19B148AA-2DF6-41F3-B444-B60E5DBA990E}" dt="2018-09-06T15:01:57.443" v="3034" actId="20577"/>
          <ac:spMkLst>
            <pc:docMk/>
            <pc:sldMk cId="4125663311" sldId="291"/>
            <ac:spMk id="2" creationId="{8CB9A1F8-B79D-4E9A-B84E-2A024A0A9AB9}"/>
          </ac:spMkLst>
        </pc:spChg>
        <pc:spChg chg="del">
          <ac:chgData name="Kang Wallter" userId="d5c269cbe9dbe8bc" providerId="LiveId" clId="{19B148AA-2DF6-41F3-B444-B60E5DBA990E}" dt="2018-09-06T15:02:01.262" v="3035" actId="478"/>
          <ac:spMkLst>
            <pc:docMk/>
            <pc:sldMk cId="4125663311" sldId="291"/>
            <ac:spMk id="3" creationId="{A580B12B-4ECD-479B-9E9C-BDED48319119}"/>
          </ac:spMkLst>
        </pc:spChg>
        <pc:spChg chg="add mod">
          <ac:chgData name="Kang Wallter" userId="d5c269cbe9dbe8bc" providerId="LiveId" clId="{19B148AA-2DF6-41F3-B444-B60E5DBA990E}" dt="2018-09-06T15:02:24.847" v="3043" actId="14100"/>
          <ac:spMkLst>
            <pc:docMk/>
            <pc:sldMk cId="4125663311" sldId="291"/>
            <ac:spMk id="4" creationId="{31ADC0D9-040B-4AB6-BC3B-21C5B20346C8}"/>
          </ac:spMkLst>
        </pc:spChg>
      </pc:sldChg>
      <pc:sldChg chg="addSp delSp modSp add">
        <pc:chgData name="Kang Wallter" userId="d5c269cbe9dbe8bc" providerId="LiveId" clId="{19B148AA-2DF6-41F3-B444-B60E5DBA990E}" dt="2018-09-06T15:03:56.657" v="3112" actId="13822"/>
        <pc:sldMkLst>
          <pc:docMk/>
          <pc:sldMk cId="3289219948" sldId="292"/>
        </pc:sldMkLst>
        <pc:spChg chg="mod">
          <ac:chgData name="Kang Wallter" userId="d5c269cbe9dbe8bc" providerId="LiveId" clId="{19B148AA-2DF6-41F3-B444-B60E5DBA990E}" dt="2018-09-06T15:02:57.508" v="3090"/>
          <ac:spMkLst>
            <pc:docMk/>
            <pc:sldMk cId="3289219948" sldId="292"/>
            <ac:spMk id="2" creationId="{730D1A0F-7251-4370-958B-1BFD955D652B}"/>
          </ac:spMkLst>
        </pc:spChg>
        <pc:spChg chg="del">
          <ac:chgData name="Kang Wallter" userId="d5c269cbe9dbe8bc" providerId="LiveId" clId="{19B148AA-2DF6-41F3-B444-B60E5DBA990E}" dt="2018-09-06T15:02:59.762" v="3091" actId="478"/>
          <ac:spMkLst>
            <pc:docMk/>
            <pc:sldMk cId="3289219948" sldId="292"/>
            <ac:spMk id="3" creationId="{C305D93F-2871-41D8-94E8-1C09AE9AF6F9}"/>
          </ac:spMkLst>
        </pc:spChg>
        <pc:spChg chg="add mod">
          <ac:chgData name="Kang Wallter" userId="d5c269cbe9dbe8bc" providerId="LiveId" clId="{19B148AA-2DF6-41F3-B444-B60E5DBA990E}" dt="2018-09-06T15:03:12.796" v="3100" actId="13822"/>
          <ac:spMkLst>
            <pc:docMk/>
            <pc:sldMk cId="3289219948" sldId="292"/>
            <ac:spMk id="4" creationId="{025E02AA-1837-4D1B-A92A-CEC825EBA902}"/>
          </ac:spMkLst>
        </pc:spChg>
        <pc:spChg chg="add mod">
          <ac:chgData name="Kang Wallter" userId="d5c269cbe9dbe8bc" providerId="LiveId" clId="{19B148AA-2DF6-41F3-B444-B60E5DBA990E}" dt="2018-09-06T15:03:56.657" v="3112" actId="13822"/>
          <ac:spMkLst>
            <pc:docMk/>
            <pc:sldMk cId="3289219948" sldId="292"/>
            <ac:spMk id="6" creationId="{0C43713C-53CB-43A0-9E20-5433A10D6D01}"/>
          </ac:spMkLst>
        </pc:spChg>
        <pc:graphicFrameChg chg="add del">
          <ac:chgData name="Kang Wallter" userId="d5c269cbe9dbe8bc" providerId="LiveId" clId="{19B148AA-2DF6-41F3-B444-B60E5DBA990E}" dt="2018-09-06T15:03:24.206" v="3102"/>
          <ac:graphicFrameMkLst>
            <pc:docMk/>
            <pc:sldMk cId="3289219948" sldId="292"/>
            <ac:graphicFrameMk id="5" creationId="{EC4AF075-906C-4FA3-96EC-CF289E49B96A}"/>
          </ac:graphicFrameMkLst>
        </pc:graphicFrameChg>
      </pc:sldChg>
      <pc:sldChg chg="addSp delSp modSp add">
        <pc:chgData name="Kang Wallter" userId="d5c269cbe9dbe8bc" providerId="LiveId" clId="{19B148AA-2DF6-41F3-B444-B60E5DBA990E}" dt="2018-09-06T15:05:16.492" v="3186" actId="14100"/>
        <pc:sldMkLst>
          <pc:docMk/>
          <pc:sldMk cId="3831481892" sldId="293"/>
        </pc:sldMkLst>
        <pc:spChg chg="mod">
          <ac:chgData name="Kang Wallter" userId="d5c269cbe9dbe8bc" providerId="LiveId" clId="{19B148AA-2DF6-41F3-B444-B60E5DBA990E}" dt="2018-09-06T15:04:16.023" v="3163" actId="20577"/>
          <ac:spMkLst>
            <pc:docMk/>
            <pc:sldMk cId="3831481892" sldId="293"/>
            <ac:spMk id="2" creationId="{D5881FC2-4C47-469C-99E6-667330928512}"/>
          </ac:spMkLst>
        </pc:spChg>
        <pc:spChg chg="del">
          <ac:chgData name="Kang Wallter" userId="d5c269cbe9dbe8bc" providerId="LiveId" clId="{19B148AA-2DF6-41F3-B444-B60E5DBA990E}" dt="2018-09-06T15:04:18.962" v="3164" actId="478"/>
          <ac:spMkLst>
            <pc:docMk/>
            <pc:sldMk cId="3831481892" sldId="293"/>
            <ac:spMk id="3" creationId="{25237264-E69E-4D9F-9CD4-7C2E4F283273}"/>
          </ac:spMkLst>
        </pc:spChg>
        <pc:spChg chg="add mod">
          <ac:chgData name="Kang Wallter" userId="d5c269cbe9dbe8bc" providerId="LiveId" clId="{19B148AA-2DF6-41F3-B444-B60E5DBA990E}" dt="2018-09-06T15:04:41.969" v="3174" actId="1076"/>
          <ac:spMkLst>
            <pc:docMk/>
            <pc:sldMk cId="3831481892" sldId="293"/>
            <ac:spMk id="4" creationId="{9734A23B-4FBF-4E59-96EA-AE034567EE3D}"/>
          </ac:spMkLst>
        </pc:spChg>
        <pc:spChg chg="add mod">
          <ac:chgData name="Kang Wallter" userId="d5c269cbe9dbe8bc" providerId="LiveId" clId="{19B148AA-2DF6-41F3-B444-B60E5DBA990E}" dt="2018-09-06T15:05:16.492" v="3186" actId="14100"/>
          <ac:spMkLst>
            <pc:docMk/>
            <pc:sldMk cId="3831481892" sldId="293"/>
            <ac:spMk id="5" creationId="{1A7A6800-78E5-4DFC-9436-71D7F0820902}"/>
          </ac:spMkLst>
        </pc:spChg>
      </pc:sldChg>
      <pc:sldChg chg="addSp delSp modSp add">
        <pc:chgData name="Kang Wallter" userId="d5c269cbe9dbe8bc" providerId="LiveId" clId="{19B148AA-2DF6-41F3-B444-B60E5DBA990E}" dt="2018-09-06T15:06:18.030" v="3251" actId="13822"/>
        <pc:sldMkLst>
          <pc:docMk/>
          <pc:sldMk cId="1708174856" sldId="294"/>
        </pc:sldMkLst>
        <pc:spChg chg="mod">
          <ac:chgData name="Kang Wallter" userId="d5c269cbe9dbe8bc" providerId="LiveId" clId="{19B148AA-2DF6-41F3-B444-B60E5DBA990E}" dt="2018-09-06T15:05:33.084" v="3234" actId="20577"/>
          <ac:spMkLst>
            <pc:docMk/>
            <pc:sldMk cId="1708174856" sldId="294"/>
            <ac:spMk id="2" creationId="{C64D7261-D980-4BF9-ADEC-96806201C479}"/>
          </ac:spMkLst>
        </pc:spChg>
        <pc:spChg chg="del">
          <ac:chgData name="Kang Wallter" userId="d5c269cbe9dbe8bc" providerId="LiveId" clId="{19B148AA-2DF6-41F3-B444-B60E5DBA990E}" dt="2018-09-06T15:05:35.659" v="3235" actId="478"/>
          <ac:spMkLst>
            <pc:docMk/>
            <pc:sldMk cId="1708174856" sldId="294"/>
            <ac:spMk id="3" creationId="{C42B1610-95B1-4B43-9989-4C8810983CF5}"/>
          </ac:spMkLst>
        </pc:spChg>
        <pc:spChg chg="add mod">
          <ac:chgData name="Kang Wallter" userId="d5c269cbe9dbe8bc" providerId="LiveId" clId="{19B148AA-2DF6-41F3-B444-B60E5DBA990E}" dt="2018-09-06T15:05:55.149" v="3244" actId="13822"/>
          <ac:spMkLst>
            <pc:docMk/>
            <pc:sldMk cId="1708174856" sldId="294"/>
            <ac:spMk id="4" creationId="{228A3859-B257-49F2-A0FE-B64BD1067E2E}"/>
          </ac:spMkLst>
        </pc:spChg>
        <pc:spChg chg="add mod">
          <ac:chgData name="Kang Wallter" userId="d5c269cbe9dbe8bc" providerId="LiveId" clId="{19B148AA-2DF6-41F3-B444-B60E5DBA990E}" dt="2018-09-06T15:06:18.030" v="3251" actId="13822"/>
          <ac:spMkLst>
            <pc:docMk/>
            <pc:sldMk cId="1708174856" sldId="294"/>
            <ac:spMk id="5" creationId="{D4553C88-BA32-4124-9B41-30539ABB65CB}"/>
          </ac:spMkLst>
        </pc:spChg>
      </pc:sldChg>
      <pc:sldChg chg="addSp modSp add">
        <pc:chgData name="Kang Wallter" userId="d5c269cbe9dbe8bc" providerId="LiveId" clId="{19B148AA-2DF6-41F3-B444-B60E5DBA990E}" dt="2018-09-06T15:10:25.336" v="3398"/>
        <pc:sldMkLst>
          <pc:docMk/>
          <pc:sldMk cId="2721777980" sldId="295"/>
        </pc:sldMkLst>
        <pc:spChg chg="mod">
          <ac:chgData name="Kang Wallter" userId="d5c269cbe9dbe8bc" providerId="LiveId" clId="{19B148AA-2DF6-41F3-B444-B60E5DBA990E}" dt="2018-09-06T15:06:32.485" v="3279" actId="20577"/>
          <ac:spMkLst>
            <pc:docMk/>
            <pc:sldMk cId="2721777980" sldId="295"/>
            <ac:spMk id="2" creationId="{34437CF4-1FA4-4E96-9A8E-6D79CD81D227}"/>
          </ac:spMkLst>
        </pc:spChg>
        <pc:spChg chg="mod">
          <ac:chgData name="Kang Wallter" userId="d5c269cbe9dbe8bc" providerId="LiveId" clId="{19B148AA-2DF6-41F3-B444-B60E5DBA990E}" dt="2018-09-06T15:10:25.336" v="3398"/>
          <ac:spMkLst>
            <pc:docMk/>
            <pc:sldMk cId="2721777980" sldId="295"/>
            <ac:spMk id="3" creationId="{D13411D9-8CDD-462C-9EF2-645147DEDF6E}"/>
          </ac:spMkLst>
        </pc:spChg>
        <pc:picChg chg="add mod">
          <ac:chgData name="Kang Wallter" userId="d5c269cbe9dbe8bc" providerId="LiveId" clId="{19B148AA-2DF6-41F3-B444-B60E5DBA990E}" dt="2018-09-06T15:09:54.745" v="3396" actId="1076"/>
          <ac:picMkLst>
            <pc:docMk/>
            <pc:sldMk cId="2721777980" sldId="295"/>
            <ac:picMk id="4" creationId="{45420810-A64C-4F12-9C33-A60737770E36}"/>
          </ac:picMkLst>
        </pc:picChg>
      </pc:sldChg>
      <pc:sldChg chg="addSp modSp add">
        <pc:chgData name="Kang Wallter" userId="d5c269cbe9dbe8bc" providerId="LiveId" clId="{19B148AA-2DF6-41F3-B444-B60E5DBA990E}" dt="2018-09-06T15:11:50.588" v="3615" actId="5793"/>
        <pc:sldMkLst>
          <pc:docMk/>
          <pc:sldMk cId="2753250805" sldId="296"/>
        </pc:sldMkLst>
        <pc:spChg chg="mod">
          <ac:chgData name="Kang Wallter" userId="d5c269cbe9dbe8bc" providerId="LiveId" clId="{19B148AA-2DF6-41F3-B444-B60E5DBA990E}" dt="2018-09-06T15:10:50.895" v="3427" actId="20577"/>
          <ac:spMkLst>
            <pc:docMk/>
            <pc:sldMk cId="2753250805" sldId="296"/>
            <ac:spMk id="2" creationId="{CB954AFB-E80F-41AA-B6F0-237536585A8E}"/>
          </ac:spMkLst>
        </pc:spChg>
        <pc:spChg chg="mod">
          <ac:chgData name="Kang Wallter" userId="d5c269cbe9dbe8bc" providerId="LiveId" clId="{19B148AA-2DF6-41F3-B444-B60E5DBA990E}" dt="2018-09-06T15:11:50.588" v="3615" actId="5793"/>
          <ac:spMkLst>
            <pc:docMk/>
            <pc:sldMk cId="2753250805" sldId="296"/>
            <ac:spMk id="3" creationId="{669E71A5-40B4-4E70-8A2A-734CE08087AB}"/>
          </ac:spMkLst>
        </pc:spChg>
        <pc:picChg chg="add mod">
          <ac:chgData name="Kang Wallter" userId="d5c269cbe9dbe8bc" providerId="LiveId" clId="{19B148AA-2DF6-41F3-B444-B60E5DBA990E}" dt="2018-09-06T15:10:57.310" v="3430" actId="14100"/>
          <ac:picMkLst>
            <pc:docMk/>
            <pc:sldMk cId="2753250805" sldId="296"/>
            <ac:picMk id="4" creationId="{ADF195A9-D09F-46D9-8541-229A821BAAB1}"/>
          </ac:picMkLst>
        </pc:picChg>
      </pc:sldChg>
      <pc:sldChg chg="addSp modSp add">
        <pc:chgData name="Kang Wallter" userId="d5c269cbe9dbe8bc" providerId="LiveId" clId="{19B148AA-2DF6-41F3-B444-B60E5DBA990E}" dt="2018-09-06T15:16:44.968" v="3872" actId="1076"/>
        <pc:sldMkLst>
          <pc:docMk/>
          <pc:sldMk cId="2170893829" sldId="297"/>
        </pc:sldMkLst>
        <pc:spChg chg="mod">
          <ac:chgData name="Kang Wallter" userId="d5c269cbe9dbe8bc" providerId="LiveId" clId="{19B148AA-2DF6-41F3-B444-B60E5DBA990E}" dt="2018-09-06T15:12:37.842" v="3653" actId="20577"/>
          <ac:spMkLst>
            <pc:docMk/>
            <pc:sldMk cId="2170893829" sldId="297"/>
            <ac:spMk id="2" creationId="{F7C46BEA-C754-419D-8342-0A34865CE824}"/>
          </ac:spMkLst>
        </pc:spChg>
        <pc:spChg chg="mod">
          <ac:chgData name="Kang Wallter" userId="d5c269cbe9dbe8bc" providerId="LiveId" clId="{19B148AA-2DF6-41F3-B444-B60E5DBA990E}" dt="2018-09-06T15:15:39.236" v="3867" actId="20577"/>
          <ac:spMkLst>
            <pc:docMk/>
            <pc:sldMk cId="2170893829" sldId="297"/>
            <ac:spMk id="3" creationId="{62F55520-3D07-49FE-A413-C9FF4C5E017D}"/>
          </ac:spMkLst>
        </pc:spChg>
        <pc:picChg chg="add mod">
          <ac:chgData name="Kang Wallter" userId="d5c269cbe9dbe8bc" providerId="LiveId" clId="{19B148AA-2DF6-41F3-B444-B60E5DBA990E}" dt="2018-09-06T15:16:44.968" v="3872" actId="1076"/>
          <ac:picMkLst>
            <pc:docMk/>
            <pc:sldMk cId="2170893829" sldId="297"/>
            <ac:picMk id="4" creationId="{B916113B-D1E9-4CED-AF0B-325AF184E44B}"/>
          </ac:picMkLst>
        </pc:picChg>
      </pc:sldChg>
      <pc:sldChg chg="addSp delSp modSp add">
        <pc:chgData name="Kang Wallter" userId="d5c269cbe9dbe8bc" providerId="LiveId" clId="{19B148AA-2DF6-41F3-B444-B60E5DBA990E}" dt="2018-09-06T15:17:58.843" v="3905" actId="20577"/>
        <pc:sldMkLst>
          <pc:docMk/>
          <pc:sldMk cId="576218108" sldId="298"/>
        </pc:sldMkLst>
        <pc:spChg chg="mod">
          <ac:chgData name="Kang Wallter" userId="d5c269cbe9dbe8bc" providerId="LiveId" clId="{19B148AA-2DF6-41F3-B444-B60E5DBA990E}" dt="2018-09-06T15:17:58.843" v="3905" actId="20577"/>
          <ac:spMkLst>
            <pc:docMk/>
            <pc:sldMk cId="576218108" sldId="298"/>
            <ac:spMk id="2" creationId="{DFB894F2-9940-4AA9-8B4D-04372F37CC7D}"/>
          </ac:spMkLst>
        </pc:spChg>
        <pc:spChg chg="add del">
          <ac:chgData name="Kang Wallter" userId="d5c269cbe9dbe8bc" providerId="LiveId" clId="{19B148AA-2DF6-41F3-B444-B60E5DBA990E}" dt="2018-09-06T15:17:46.079" v="3882" actId="478"/>
          <ac:spMkLst>
            <pc:docMk/>
            <pc:sldMk cId="576218108" sldId="298"/>
            <ac:spMk id="3" creationId="{D40983C0-4D25-481B-B7C3-373CB1B5FC85}"/>
          </ac:spMkLst>
        </pc:spChg>
        <pc:spChg chg="add mod">
          <ac:chgData name="Kang Wallter" userId="d5c269cbe9dbe8bc" providerId="LiveId" clId="{19B148AA-2DF6-41F3-B444-B60E5DBA990E}" dt="2018-09-06T15:17:51.041" v="3884" actId="13822"/>
          <ac:spMkLst>
            <pc:docMk/>
            <pc:sldMk cId="576218108" sldId="298"/>
            <ac:spMk id="5" creationId="{DACBBC56-59EC-47F4-814E-9F4F4A333F44}"/>
          </ac:spMkLst>
        </pc:spChg>
        <pc:graphicFrameChg chg="add del mod">
          <ac:chgData name="Kang Wallter" userId="d5c269cbe9dbe8bc" providerId="LiveId" clId="{19B148AA-2DF6-41F3-B444-B60E5DBA990E}" dt="2018-09-06T15:17:18.362" v="3875"/>
          <ac:graphicFrameMkLst>
            <pc:docMk/>
            <pc:sldMk cId="576218108" sldId="298"/>
            <ac:graphicFrameMk id="4" creationId="{0D7A6863-ADE2-48DF-A2F8-AFACF99CE81C}"/>
          </ac:graphicFrameMkLst>
        </pc:graphicFrameChg>
      </pc:sldChg>
      <pc:sldChg chg="addSp delSp modSp add">
        <pc:chgData name="Kang Wallter" userId="d5c269cbe9dbe8bc" providerId="LiveId" clId="{19B148AA-2DF6-41F3-B444-B60E5DBA990E}" dt="2018-09-06T15:21:55.247" v="3951" actId="1076"/>
        <pc:sldMkLst>
          <pc:docMk/>
          <pc:sldMk cId="2147249767" sldId="299"/>
        </pc:sldMkLst>
        <pc:spChg chg="mod">
          <ac:chgData name="Kang Wallter" userId="d5c269cbe9dbe8bc" providerId="LiveId" clId="{19B148AA-2DF6-41F3-B444-B60E5DBA990E}" dt="2018-09-06T15:21:19.791" v="3944" actId="20577"/>
          <ac:spMkLst>
            <pc:docMk/>
            <pc:sldMk cId="2147249767" sldId="299"/>
            <ac:spMk id="2" creationId="{38987275-8707-4166-A597-430E9AE67B75}"/>
          </ac:spMkLst>
        </pc:spChg>
        <pc:spChg chg="del">
          <ac:chgData name="Kang Wallter" userId="d5c269cbe9dbe8bc" providerId="LiveId" clId="{19B148AA-2DF6-41F3-B444-B60E5DBA990E}" dt="2018-09-06T15:21:24.960" v="3945" actId="478"/>
          <ac:spMkLst>
            <pc:docMk/>
            <pc:sldMk cId="2147249767" sldId="299"/>
            <ac:spMk id="3" creationId="{9FA3756E-6311-451B-B471-6D6B33FE0246}"/>
          </ac:spMkLst>
        </pc:spChg>
        <pc:spChg chg="add mod">
          <ac:chgData name="Kang Wallter" userId="d5c269cbe9dbe8bc" providerId="LiveId" clId="{19B148AA-2DF6-41F3-B444-B60E5DBA990E}" dt="2018-09-06T15:21:55.247" v="3951" actId="1076"/>
          <ac:spMkLst>
            <pc:docMk/>
            <pc:sldMk cId="2147249767" sldId="299"/>
            <ac:spMk id="7" creationId="{E159E00A-45F4-4B0F-BA2C-71EC4F54CDAC}"/>
          </ac:spMkLst>
        </pc:spChg>
        <pc:picChg chg="add del mod">
          <ac:chgData name="Kang Wallter" userId="d5c269cbe9dbe8bc" providerId="LiveId" clId="{19B148AA-2DF6-41F3-B444-B60E5DBA990E}" dt="2018-09-06T15:21:41.796" v="3949"/>
          <ac:picMkLst>
            <pc:docMk/>
            <pc:sldMk cId="2147249767" sldId="299"/>
            <ac:picMk id="4" creationId="{AD04B504-0A8D-48A3-898C-73DBD0DC9844}"/>
          </ac:picMkLst>
        </pc:picChg>
        <pc:picChg chg="add mod">
          <ac:chgData name="Kang Wallter" userId="d5c269cbe9dbe8bc" providerId="LiveId" clId="{19B148AA-2DF6-41F3-B444-B60E5DBA990E}" dt="2018-09-06T15:21:55.247" v="3951" actId="1076"/>
          <ac:picMkLst>
            <pc:docMk/>
            <pc:sldMk cId="2147249767" sldId="299"/>
            <ac:picMk id="5" creationId="{8D4AB58C-EDAC-4A43-9892-23FD7ABB3F43}"/>
          </ac:picMkLst>
        </pc:picChg>
        <pc:picChg chg="add mod">
          <ac:chgData name="Kang Wallter" userId="d5c269cbe9dbe8bc" providerId="LiveId" clId="{19B148AA-2DF6-41F3-B444-B60E5DBA990E}" dt="2018-09-06T15:21:55.247" v="3951" actId="1076"/>
          <ac:picMkLst>
            <pc:docMk/>
            <pc:sldMk cId="2147249767" sldId="299"/>
            <ac:picMk id="6" creationId="{49D02C76-8055-4948-B529-1718B5877C7C}"/>
          </ac:picMkLst>
        </pc:picChg>
      </pc:sldChg>
      <pc:sldChg chg="addSp delSp modSp add">
        <pc:chgData name="Kang Wallter" userId="d5c269cbe9dbe8bc" providerId="LiveId" clId="{19B148AA-2DF6-41F3-B444-B60E5DBA990E}" dt="2018-09-06T15:22:44.112" v="3959" actId="13822"/>
        <pc:sldMkLst>
          <pc:docMk/>
          <pc:sldMk cId="3920348025" sldId="300"/>
        </pc:sldMkLst>
        <pc:spChg chg="del">
          <ac:chgData name="Kang Wallter" userId="d5c269cbe9dbe8bc" providerId="LiveId" clId="{19B148AA-2DF6-41F3-B444-B60E5DBA990E}" dt="2018-09-06T15:22:22.504" v="3953" actId="478"/>
          <ac:spMkLst>
            <pc:docMk/>
            <pc:sldMk cId="3920348025" sldId="300"/>
            <ac:spMk id="2" creationId="{DAB93AB1-CE88-4CE2-B0DC-6CFE11126AB5}"/>
          </ac:spMkLst>
        </pc:spChg>
        <pc:spChg chg="del">
          <ac:chgData name="Kang Wallter" userId="d5c269cbe9dbe8bc" providerId="LiveId" clId="{19B148AA-2DF6-41F3-B444-B60E5DBA990E}" dt="2018-09-06T15:22:22.504" v="3953" actId="478"/>
          <ac:spMkLst>
            <pc:docMk/>
            <pc:sldMk cId="3920348025" sldId="300"/>
            <ac:spMk id="3" creationId="{15A546C6-CAB7-4789-AFB1-CB52C726B748}"/>
          </ac:spMkLst>
        </pc:spChg>
        <pc:spChg chg="add mod">
          <ac:chgData name="Kang Wallter" userId="d5c269cbe9dbe8bc" providerId="LiveId" clId="{19B148AA-2DF6-41F3-B444-B60E5DBA990E}" dt="2018-09-06T15:22:44.112" v="3959" actId="13822"/>
          <ac:spMkLst>
            <pc:docMk/>
            <pc:sldMk cId="3920348025" sldId="300"/>
            <ac:spMk id="4" creationId="{52E11D14-CFFC-4327-83FA-98A26A3266E9}"/>
          </ac:spMkLst>
        </pc:spChg>
      </pc:sldChg>
      <pc:sldChg chg="addSp delSp modSp add">
        <pc:chgData name="Kang Wallter" userId="d5c269cbe9dbe8bc" providerId="LiveId" clId="{19B148AA-2DF6-41F3-B444-B60E5DBA990E}" dt="2018-09-06T15:38:47.296" v="4022" actId="14100"/>
        <pc:sldMkLst>
          <pc:docMk/>
          <pc:sldMk cId="1649669835" sldId="301"/>
        </pc:sldMkLst>
        <pc:spChg chg="mod">
          <ac:chgData name="Kang Wallter" userId="d5c269cbe9dbe8bc" providerId="LiveId" clId="{19B148AA-2DF6-41F3-B444-B60E5DBA990E}" dt="2018-09-06T15:37:19.999" v="3993" actId="20577"/>
          <ac:spMkLst>
            <pc:docMk/>
            <pc:sldMk cId="1649669835" sldId="301"/>
            <ac:spMk id="2" creationId="{0A4846A4-4121-4201-83F9-C3634CF3A35D}"/>
          </ac:spMkLst>
        </pc:spChg>
        <pc:spChg chg="del">
          <ac:chgData name="Kang Wallter" userId="d5c269cbe9dbe8bc" providerId="LiveId" clId="{19B148AA-2DF6-41F3-B444-B60E5DBA990E}" dt="2018-09-06T15:37:55.976" v="4002" actId="478"/>
          <ac:spMkLst>
            <pc:docMk/>
            <pc:sldMk cId="1649669835" sldId="301"/>
            <ac:spMk id="3" creationId="{C4CE1242-A7D5-44FC-B3E1-782A435C7A20}"/>
          </ac:spMkLst>
        </pc:spChg>
        <pc:spChg chg="add mod">
          <ac:chgData name="Kang Wallter" userId="d5c269cbe9dbe8bc" providerId="LiveId" clId="{19B148AA-2DF6-41F3-B444-B60E5DBA990E}" dt="2018-09-06T15:38:17.553" v="4017" actId="13822"/>
          <ac:spMkLst>
            <pc:docMk/>
            <pc:sldMk cId="1649669835" sldId="301"/>
            <ac:spMk id="4" creationId="{2AF94E40-CC35-46DF-BFEE-9F79EFCE9041}"/>
          </ac:spMkLst>
        </pc:spChg>
        <pc:picChg chg="add mod">
          <ac:chgData name="Kang Wallter" userId="d5c269cbe9dbe8bc" providerId="LiveId" clId="{19B148AA-2DF6-41F3-B444-B60E5DBA990E}" dt="2018-09-06T15:38:47.296" v="4022" actId="14100"/>
          <ac:picMkLst>
            <pc:docMk/>
            <pc:sldMk cId="1649669835" sldId="301"/>
            <ac:picMk id="5" creationId="{6DBCCCF1-C658-4752-9A08-604F44A92946}"/>
          </ac:picMkLst>
        </pc:picChg>
      </pc:sldChg>
      <pc:sldChg chg="addSp modSp add">
        <pc:chgData name="Kang Wallter" userId="d5c269cbe9dbe8bc" providerId="LiveId" clId="{19B148AA-2DF6-41F3-B444-B60E5DBA990E}" dt="2018-09-06T15:41:34.779" v="4311" actId="1076"/>
        <pc:sldMkLst>
          <pc:docMk/>
          <pc:sldMk cId="756050431" sldId="302"/>
        </pc:sldMkLst>
        <pc:spChg chg="mod">
          <ac:chgData name="Kang Wallter" userId="d5c269cbe9dbe8bc" providerId="LiveId" clId="{19B148AA-2DF6-41F3-B444-B60E5DBA990E}" dt="2018-09-06T15:39:52.538" v="4179"/>
          <ac:spMkLst>
            <pc:docMk/>
            <pc:sldMk cId="756050431" sldId="302"/>
            <ac:spMk id="2" creationId="{2E1B332B-B0BC-4713-8BBA-30E4CDE7D72E}"/>
          </ac:spMkLst>
        </pc:spChg>
        <pc:spChg chg="mod">
          <ac:chgData name="Kang Wallter" userId="d5c269cbe9dbe8bc" providerId="LiveId" clId="{19B148AA-2DF6-41F3-B444-B60E5DBA990E}" dt="2018-09-06T15:40:15.876" v="4296" actId="20577"/>
          <ac:spMkLst>
            <pc:docMk/>
            <pc:sldMk cId="756050431" sldId="302"/>
            <ac:spMk id="3" creationId="{9C154A8C-6946-4D02-A8C5-C247C2F64AB6}"/>
          </ac:spMkLst>
        </pc:spChg>
        <pc:spChg chg="add mod">
          <ac:chgData name="Kang Wallter" userId="d5c269cbe9dbe8bc" providerId="LiveId" clId="{19B148AA-2DF6-41F3-B444-B60E5DBA990E}" dt="2018-09-06T15:40:43.456" v="4303" actId="14100"/>
          <ac:spMkLst>
            <pc:docMk/>
            <pc:sldMk cId="756050431" sldId="302"/>
            <ac:spMk id="4" creationId="{5AA0D0CD-89C2-4E1F-9F9C-0B0D5167B4C0}"/>
          </ac:spMkLst>
        </pc:spChg>
        <pc:picChg chg="add mod">
          <ac:chgData name="Kang Wallter" userId="d5c269cbe9dbe8bc" providerId="LiveId" clId="{19B148AA-2DF6-41F3-B444-B60E5DBA990E}" dt="2018-09-06T15:41:04.615" v="4307" actId="14100"/>
          <ac:picMkLst>
            <pc:docMk/>
            <pc:sldMk cId="756050431" sldId="302"/>
            <ac:picMk id="5" creationId="{BA103A8B-9816-4C17-AFE1-75DDEE039C7D}"/>
          </ac:picMkLst>
        </pc:picChg>
        <pc:picChg chg="add mod">
          <ac:chgData name="Kang Wallter" userId="d5c269cbe9dbe8bc" providerId="LiveId" clId="{19B148AA-2DF6-41F3-B444-B60E5DBA990E}" dt="2018-09-06T15:41:34.779" v="4311" actId="1076"/>
          <ac:picMkLst>
            <pc:docMk/>
            <pc:sldMk cId="756050431" sldId="302"/>
            <ac:picMk id="6" creationId="{362DF992-8F89-4505-873A-73F39926E23F}"/>
          </ac:picMkLst>
        </pc:picChg>
      </pc:sldChg>
      <pc:sldChg chg="addSp delSp modSp add">
        <pc:chgData name="Kang Wallter" userId="d5c269cbe9dbe8bc" providerId="LiveId" clId="{19B148AA-2DF6-41F3-B444-B60E5DBA990E}" dt="2018-09-06T15:42:17.873" v="4356" actId="1076"/>
        <pc:sldMkLst>
          <pc:docMk/>
          <pc:sldMk cId="3151820914" sldId="303"/>
        </pc:sldMkLst>
        <pc:spChg chg="mod">
          <ac:chgData name="Kang Wallter" userId="d5c269cbe9dbe8bc" providerId="LiveId" clId="{19B148AA-2DF6-41F3-B444-B60E5DBA990E}" dt="2018-09-06T15:41:57.671" v="4353" actId="20577"/>
          <ac:spMkLst>
            <pc:docMk/>
            <pc:sldMk cId="3151820914" sldId="303"/>
            <ac:spMk id="2" creationId="{1C7119D2-9377-4D9A-8584-53FC8EB57E92}"/>
          </ac:spMkLst>
        </pc:spChg>
        <pc:spChg chg="del">
          <ac:chgData name="Kang Wallter" userId="d5c269cbe9dbe8bc" providerId="LiveId" clId="{19B148AA-2DF6-41F3-B444-B60E5DBA990E}" dt="2018-09-06T15:42:04.822" v="4354" actId="478"/>
          <ac:spMkLst>
            <pc:docMk/>
            <pc:sldMk cId="3151820914" sldId="303"/>
            <ac:spMk id="3" creationId="{68554DDE-6045-462D-940F-F0A96B88108A}"/>
          </ac:spMkLst>
        </pc:spChg>
        <pc:spChg chg="add mod">
          <ac:chgData name="Kang Wallter" userId="d5c269cbe9dbe8bc" providerId="LiveId" clId="{19B148AA-2DF6-41F3-B444-B60E5DBA990E}" dt="2018-09-06T15:42:17.873" v="4356" actId="1076"/>
          <ac:spMkLst>
            <pc:docMk/>
            <pc:sldMk cId="3151820914" sldId="303"/>
            <ac:spMk id="6" creationId="{7BF28E9C-1B3A-492D-836B-5B3D9C58FB54}"/>
          </ac:spMkLst>
        </pc:spChg>
        <pc:picChg chg="add mod">
          <ac:chgData name="Kang Wallter" userId="d5c269cbe9dbe8bc" providerId="LiveId" clId="{19B148AA-2DF6-41F3-B444-B60E5DBA990E}" dt="2018-09-06T15:42:17.873" v="4356" actId="1076"/>
          <ac:picMkLst>
            <pc:docMk/>
            <pc:sldMk cId="3151820914" sldId="303"/>
            <ac:picMk id="4" creationId="{83AE5D9C-0E5B-4945-BCD7-DAEAA9AE68C8}"/>
          </ac:picMkLst>
        </pc:picChg>
        <pc:picChg chg="add mod">
          <ac:chgData name="Kang Wallter" userId="d5c269cbe9dbe8bc" providerId="LiveId" clId="{19B148AA-2DF6-41F3-B444-B60E5DBA990E}" dt="2018-09-06T15:42:17.873" v="4356" actId="1076"/>
          <ac:picMkLst>
            <pc:docMk/>
            <pc:sldMk cId="3151820914" sldId="303"/>
            <ac:picMk id="5" creationId="{7DDC4F81-BF44-4741-8055-0E7ECDCE7C40}"/>
          </ac:picMkLst>
        </pc:picChg>
      </pc:sldChg>
      <pc:sldChg chg="addSp modSp add">
        <pc:chgData name="Kang Wallter" userId="d5c269cbe9dbe8bc" providerId="LiveId" clId="{19B148AA-2DF6-41F3-B444-B60E5DBA990E}" dt="2018-09-06T15:45:08.042" v="4449" actId="14100"/>
        <pc:sldMkLst>
          <pc:docMk/>
          <pc:sldMk cId="766846241" sldId="304"/>
        </pc:sldMkLst>
        <pc:spChg chg="mod">
          <ac:chgData name="Kang Wallter" userId="d5c269cbe9dbe8bc" providerId="LiveId" clId="{19B148AA-2DF6-41F3-B444-B60E5DBA990E}" dt="2018-09-06T15:42:41.565" v="4380" actId="20577"/>
          <ac:spMkLst>
            <pc:docMk/>
            <pc:sldMk cId="766846241" sldId="304"/>
            <ac:spMk id="2" creationId="{9B726A79-565A-4B64-ABB4-DFD09951734D}"/>
          </ac:spMkLst>
        </pc:spChg>
        <pc:spChg chg="mod">
          <ac:chgData name="Kang Wallter" userId="d5c269cbe9dbe8bc" providerId="LiveId" clId="{19B148AA-2DF6-41F3-B444-B60E5DBA990E}" dt="2018-09-06T15:44:12.476" v="4429" actId="20577"/>
          <ac:spMkLst>
            <pc:docMk/>
            <pc:sldMk cId="766846241" sldId="304"/>
            <ac:spMk id="3" creationId="{2A066CCF-7A7A-48BC-9C3D-F7D7542163ED}"/>
          </ac:spMkLst>
        </pc:spChg>
        <pc:spChg chg="add mod">
          <ac:chgData name="Kang Wallter" userId="d5c269cbe9dbe8bc" providerId="LiveId" clId="{19B148AA-2DF6-41F3-B444-B60E5DBA990E}" dt="2018-09-06T15:44:32.544" v="4438" actId="1076"/>
          <ac:spMkLst>
            <pc:docMk/>
            <pc:sldMk cId="766846241" sldId="304"/>
            <ac:spMk id="4" creationId="{AA1C9D79-F34B-4596-B38E-B8F1FF3BA692}"/>
          </ac:spMkLst>
        </pc:spChg>
        <pc:spChg chg="add mod">
          <ac:chgData name="Kang Wallter" userId="d5c269cbe9dbe8bc" providerId="LiveId" clId="{19B148AA-2DF6-41F3-B444-B60E5DBA990E}" dt="2018-09-06T15:45:08.042" v="4449" actId="14100"/>
          <ac:spMkLst>
            <pc:docMk/>
            <pc:sldMk cId="766846241" sldId="304"/>
            <ac:spMk id="5" creationId="{7BE4A3EA-A242-4021-8B6C-860EC725CD78}"/>
          </ac:spMkLst>
        </pc:spChg>
      </pc:sldChg>
      <pc:sldChg chg="addSp delSp modSp add">
        <pc:chgData name="Kang Wallter" userId="d5c269cbe9dbe8bc" providerId="LiveId" clId="{19B148AA-2DF6-41F3-B444-B60E5DBA990E}" dt="2018-09-06T15:52:14.582" v="4492" actId="1076"/>
        <pc:sldMkLst>
          <pc:docMk/>
          <pc:sldMk cId="3295302740" sldId="305"/>
        </pc:sldMkLst>
        <pc:spChg chg="mod">
          <ac:chgData name="Kang Wallter" userId="d5c269cbe9dbe8bc" providerId="LiveId" clId="{19B148AA-2DF6-41F3-B444-B60E5DBA990E}" dt="2018-09-06T15:45:28.513" v="4482" actId="20577"/>
          <ac:spMkLst>
            <pc:docMk/>
            <pc:sldMk cId="3295302740" sldId="305"/>
            <ac:spMk id="2" creationId="{4CF7E64C-0DF9-45F6-8269-C076579B7497}"/>
          </ac:spMkLst>
        </pc:spChg>
        <pc:spChg chg="del">
          <ac:chgData name="Kang Wallter" userId="d5c269cbe9dbe8bc" providerId="LiveId" clId="{19B148AA-2DF6-41F3-B444-B60E5DBA990E}" dt="2018-09-06T15:51:42.098" v="4483" actId="478"/>
          <ac:spMkLst>
            <pc:docMk/>
            <pc:sldMk cId="3295302740" sldId="305"/>
            <ac:spMk id="3" creationId="{8D8BC4B3-32C3-40D1-83FE-C378F3C2CC28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4" creationId="{1602B225-0E6D-4B48-9036-AE551464905D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5" creationId="{6F7387AA-0B82-42E9-8C7D-03B47853C284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9" creationId="{A1AF1663-6C7A-41BC-A602-B198BF2A4738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11" creationId="{43AADBB8-CE40-465E-A24E-511D2AEB3106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13" creationId="{4B7E3D51-E432-4DF9-9C2A-47A417DC7970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15" creationId="{B8F39406-87D6-46CF-A45E-825CDDF78595}"/>
          </ac:spMkLst>
        </pc:sp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6" creationId="{A276F371-4740-40D4-9F93-27875E1923E2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7" creationId="{633DBC7E-9008-48D5-82A8-BE3C2EA6F99A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8" creationId="{021719DA-4EB0-4F75-B963-C6C17E343C4A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10" creationId="{2F29E303-FB3F-4338-93B4-02AE82CED7B1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12" creationId="{4A37457A-A8A8-431D-A61E-18C2CAB1B0FA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14" creationId="{017F968D-1589-47A6-BFD5-8F70982EEC0B}"/>
          </ac:cxnSpMkLst>
        </pc:cxnChg>
      </pc:sldChg>
      <pc:sldChg chg="addSp modSp add">
        <pc:chgData name="Kang Wallter" userId="d5c269cbe9dbe8bc" providerId="LiveId" clId="{19B148AA-2DF6-41F3-B444-B60E5DBA990E}" dt="2018-09-08T15:21:18.113" v="5064" actId="13822"/>
        <pc:sldMkLst>
          <pc:docMk/>
          <pc:sldMk cId="2131896714" sldId="306"/>
        </pc:sldMkLst>
        <pc:spChg chg="mod">
          <ac:chgData name="Kang Wallter" userId="d5c269cbe9dbe8bc" providerId="LiveId" clId="{19B148AA-2DF6-41F3-B444-B60E5DBA990E}" dt="2018-09-08T15:16:37.414" v="4544" actId="20577"/>
          <ac:spMkLst>
            <pc:docMk/>
            <pc:sldMk cId="2131896714" sldId="306"/>
            <ac:spMk id="2" creationId="{06CE783A-1604-4D01-A7AE-5A0AE017DA6C}"/>
          </ac:spMkLst>
        </pc:spChg>
        <pc:spChg chg="mod">
          <ac:chgData name="Kang Wallter" userId="d5c269cbe9dbe8bc" providerId="LiveId" clId="{19B148AA-2DF6-41F3-B444-B60E5DBA990E}" dt="2018-09-08T15:20:06.930" v="5023" actId="20577"/>
          <ac:spMkLst>
            <pc:docMk/>
            <pc:sldMk cId="2131896714" sldId="306"/>
            <ac:spMk id="3" creationId="{4EC346BD-0B7B-49EB-8C92-5600E13B1268}"/>
          </ac:spMkLst>
        </pc:spChg>
        <pc:spChg chg="add mod">
          <ac:chgData name="Kang Wallter" userId="d5c269cbe9dbe8bc" providerId="LiveId" clId="{19B148AA-2DF6-41F3-B444-B60E5DBA990E}" dt="2018-09-08T15:21:18.113" v="5064" actId="13822"/>
          <ac:spMkLst>
            <pc:docMk/>
            <pc:sldMk cId="2131896714" sldId="306"/>
            <ac:spMk id="4" creationId="{6B6C308D-3BBB-44FF-B7D5-0590ADE2FE2A}"/>
          </ac:spMkLst>
        </pc:spChg>
      </pc:sldChg>
      <pc:sldChg chg="addSp delSp modSp add">
        <pc:chgData name="Kang Wallter" userId="d5c269cbe9dbe8bc" providerId="LiveId" clId="{19B148AA-2DF6-41F3-B444-B60E5DBA990E}" dt="2018-09-08T15:25:18.775" v="5279" actId="20577"/>
        <pc:sldMkLst>
          <pc:docMk/>
          <pc:sldMk cId="2002324513" sldId="307"/>
        </pc:sldMkLst>
        <pc:spChg chg="mod">
          <ac:chgData name="Kang Wallter" userId="d5c269cbe9dbe8bc" providerId="LiveId" clId="{19B148AA-2DF6-41F3-B444-B60E5DBA990E}" dt="2018-09-08T15:21:32.153" v="5083" actId="20577"/>
          <ac:spMkLst>
            <pc:docMk/>
            <pc:sldMk cId="2002324513" sldId="307"/>
            <ac:spMk id="2" creationId="{454D3978-0029-4AE6-8463-397C430E2829}"/>
          </ac:spMkLst>
        </pc:spChg>
        <pc:spChg chg="del">
          <ac:chgData name="Kang Wallter" userId="d5c269cbe9dbe8bc" providerId="LiveId" clId="{19B148AA-2DF6-41F3-B444-B60E5DBA990E}" dt="2018-09-08T15:22:47.539" v="5097" actId="478"/>
          <ac:spMkLst>
            <pc:docMk/>
            <pc:sldMk cId="2002324513" sldId="307"/>
            <ac:spMk id="3" creationId="{0D06585A-B1FD-4072-AE06-008282EC0DD1}"/>
          </ac:spMkLst>
        </pc:spChg>
        <pc:spChg chg="add mod">
          <ac:chgData name="Kang Wallter" userId="d5c269cbe9dbe8bc" providerId="LiveId" clId="{19B148AA-2DF6-41F3-B444-B60E5DBA990E}" dt="2018-09-08T15:23:38.556" v="5108" actId="1076"/>
          <ac:spMkLst>
            <pc:docMk/>
            <pc:sldMk cId="2002324513" sldId="307"/>
            <ac:spMk id="4" creationId="{7FF61C21-527B-4EA1-A5EF-2905EB1C6B60}"/>
          </ac:spMkLst>
        </pc:spChg>
        <pc:spChg chg="add mod">
          <ac:chgData name="Kang Wallter" userId="d5c269cbe9dbe8bc" providerId="LiveId" clId="{19B148AA-2DF6-41F3-B444-B60E5DBA990E}" dt="2018-09-08T15:24:49.580" v="5236" actId="20577"/>
          <ac:spMkLst>
            <pc:docMk/>
            <pc:sldMk cId="2002324513" sldId="307"/>
            <ac:spMk id="7" creationId="{E3C328A7-7B06-406B-B7F9-CC8177C988DE}"/>
          </ac:spMkLst>
        </pc:spChg>
        <pc:spChg chg="add mod">
          <ac:chgData name="Kang Wallter" userId="d5c269cbe9dbe8bc" providerId="LiveId" clId="{19B148AA-2DF6-41F3-B444-B60E5DBA990E}" dt="2018-09-08T15:25:18.775" v="5279" actId="20577"/>
          <ac:spMkLst>
            <pc:docMk/>
            <pc:sldMk cId="2002324513" sldId="307"/>
            <ac:spMk id="8" creationId="{41BE0449-F6B1-46DA-99D4-B7CE48C57F0C}"/>
          </ac:spMkLst>
        </pc:spChg>
        <pc:picChg chg="add mod">
          <ac:chgData name="Kang Wallter" userId="d5c269cbe9dbe8bc" providerId="LiveId" clId="{19B148AA-2DF6-41F3-B444-B60E5DBA990E}" dt="2018-09-08T15:23:24.667" v="5105" actId="1076"/>
          <ac:picMkLst>
            <pc:docMk/>
            <pc:sldMk cId="2002324513" sldId="307"/>
            <ac:picMk id="5" creationId="{0AFFDCAF-FF08-432C-A03F-5EE6F9C58608}"/>
          </ac:picMkLst>
        </pc:picChg>
        <pc:picChg chg="add mod">
          <ac:chgData name="Kang Wallter" userId="d5c269cbe9dbe8bc" providerId="LiveId" clId="{19B148AA-2DF6-41F3-B444-B60E5DBA990E}" dt="2018-09-08T15:23:34.142" v="5107" actId="14100"/>
          <ac:picMkLst>
            <pc:docMk/>
            <pc:sldMk cId="2002324513" sldId="307"/>
            <ac:picMk id="6" creationId="{2AF43F29-70DC-4C2C-BBB3-183E7AF42E26}"/>
          </ac:picMkLst>
        </pc:picChg>
      </pc:sldChg>
      <pc:sldChg chg="addSp modSp add">
        <pc:chgData name="Kang Wallter" userId="d5c269cbe9dbe8bc" providerId="LiveId" clId="{19B148AA-2DF6-41F3-B444-B60E5DBA990E}" dt="2018-09-08T15:28:18.433" v="5482" actId="6549"/>
        <pc:sldMkLst>
          <pc:docMk/>
          <pc:sldMk cId="1903169103" sldId="308"/>
        </pc:sldMkLst>
        <pc:spChg chg="mod">
          <ac:chgData name="Kang Wallter" userId="d5c269cbe9dbe8bc" providerId="LiveId" clId="{19B148AA-2DF6-41F3-B444-B60E5DBA990E}" dt="2018-09-08T15:25:54.887" v="5308" actId="20577"/>
          <ac:spMkLst>
            <pc:docMk/>
            <pc:sldMk cId="1903169103" sldId="308"/>
            <ac:spMk id="2" creationId="{847AC826-FDAC-498A-B126-7E6E78C6BCF7}"/>
          </ac:spMkLst>
        </pc:spChg>
        <pc:spChg chg="mod">
          <ac:chgData name="Kang Wallter" userId="d5c269cbe9dbe8bc" providerId="LiveId" clId="{19B148AA-2DF6-41F3-B444-B60E5DBA990E}" dt="2018-09-08T15:28:01.573" v="5480" actId="20577"/>
          <ac:spMkLst>
            <pc:docMk/>
            <pc:sldMk cId="1903169103" sldId="308"/>
            <ac:spMk id="3" creationId="{18117A79-909D-41E2-ABE1-ED43EB6D77B3}"/>
          </ac:spMkLst>
        </pc:spChg>
        <pc:spChg chg="add mod ord">
          <ac:chgData name="Kang Wallter" userId="d5c269cbe9dbe8bc" providerId="LiveId" clId="{19B148AA-2DF6-41F3-B444-B60E5DBA990E}" dt="2018-09-08T15:28:18.433" v="5482" actId="6549"/>
          <ac:spMkLst>
            <pc:docMk/>
            <pc:sldMk cId="1903169103" sldId="308"/>
            <ac:spMk id="5" creationId="{F5238687-6A04-403C-99A4-39917045C355}"/>
          </ac:spMkLst>
        </pc:spChg>
        <pc:picChg chg="add mod">
          <ac:chgData name="Kang Wallter" userId="d5c269cbe9dbe8bc" providerId="LiveId" clId="{19B148AA-2DF6-41F3-B444-B60E5DBA990E}" dt="2018-09-08T15:27:25.526" v="5470" actId="1076"/>
          <ac:picMkLst>
            <pc:docMk/>
            <pc:sldMk cId="1903169103" sldId="308"/>
            <ac:picMk id="4" creationId="{B0C91551-7B31-423C-8DDB-B12690C6CA43}"/>
          </ac:picMkLst>
        </pc:picChg>
      </pc:sldChg>
      <pc:sldChg chg="addSp modSp add">
        <pc:chgData name="Kang Wallter" userId="d5c269cbe9dbe8bc" providerId="LiveId" clId="{19B148AA-2DF6-41F3-B444-B60E5DBA990E}" dt="2018-09-08T15:31:50.369" v="5780" actId="20577"/>
        <pc:sldMkLst>
          <pc:docMk/>
          <pc:sldMk cId="513634870" sldId="309"/>
        </pc:sldMkLst>
        <pc:spChg chg="mod">
          <ac:chgData name="Kang Wallter" userId="d5c269cbe9dbe8bc" providerId="LiveId" clId="{19B148AA-2DF6-41F3-B444-B60E5DBA990E}" dt="2018-09-08T15:29:19.049" v="5563" actId="20577"/>
          <ac:spMkLst>
            <pc:docMk/>
            <pc:sldMk cId="513634870" sldId="309"/>
            <ac:spMk id="2" creationId="{54169449-F3AE-4D79-B841-C95812A36DCF}"/>
          </ac:spMkLst>
        </pc:spChg>
        <pc:spChg chg="mod">
          <ac:chgData name="Kang Wallter" userId="d5c269cbe9dbe8bc" providerId="LiveId" clId="{19B148AA-2DF6-41F3-B444-B60E5DBA990E}" dt="2018-09-08T15:31:50.369" v="5780" actId="20577"/>
          <ac:spMkLst>
            <pc:docMk/>
            <pc:sldMk cId="513634870" sldId="309"/>
            <ac:spMk id="3" creationId="{679EC3B3-A97A-44AD-9E60-8CB8F201B65A}"/>
          </ac:spMkLst>
        </pc:spChg>
        <pc:spChg chg="add mod">
          <ac:chgData name="Kang Wallter" userId="d5c269cbe9dbe8bc" providerId="LiveId" clId="{19B148AA-2DF6-41F3-B444-B60E5DBA990E}" dt="2018-09-08T15:31:36.421" v="5709" actId="1076"/>
          <ac:spMkLst>
            <pc:docMk/>
            <pc:sldMk cId="513634870" sldId="309"/>
            <ac:spMk id="4" creationId="{0EB24BC4-0E07-4DD7-AD65-15E9236745BB}"/>
          </ac:spMkLst>
        </pc:spChg>
      </pc:sldChg>
      <pc:sldChg chg="addSp delSp modSp add">
        <pc:chgData name="Kang Wallter" userId="d5c269cbe9dbe8bc" providerId="LiveId" clId="{19B148AA-2DF6-41F3-B444-B60E5DBA990E}" dt="2018-09-08T15:47:49.005" v="5840" actId="1076"/>
        <pc:sldMkLst>
          <pc:docMk/>
          <pc:sldMk cId="3157700215" sldId="310"/>
        </pc:sldMkLst>
        <pc:spChg chg="mod">
          <ac:chgData name="Kang Wallter" userId="d5c269cbe9dbe8bc" providerId="LiveId" clId="{19B148AA-2DF6-41F3-B444-B60E5DBA990E}" dt="2018-09-08T15:44:47.892" v="5834" actId="20577"/>
          <ac:spMkLst>
            <pc:docMk/>
            <pc:sldMk cId="3157700215" sldId="310"/>
            <ac:spMk id="2" creationId="{540A2400-8803-4FAA-A54C-F58BB96B9418}"/>
          </ac:spMkLst>
        </pc:spChg>
        <pc:spChg chg="del">
          <ac:chgData name="Kang Wallter" userId="d5c269cbe9dbe8bc" providerId="LiveId" clId="{19B148AA-2DF6-41F3-B444-B60E5DBA990E}" dt="2018-09-08T15:45:54.546" v="5835" actId="478"/>
          <ac:spMkLst>
            <pc:docMk/>
            <pc:sldMk cId="3157700215" sldId="310"/>
            <ac:spMk id="3" creationId="{87B0E801-65A8-4DF0-862F-3C91638CC7F8}"/>
          </ac:spMkLst>
        </pc:spChg>
        <pc:picChg chg="add mod">
          <ac:chgData name="Kang Wallter" userId="d5c269cbe9dbe8bc" providerId="LiveId" clId="{19B148AA-2DF6-41F3-B444-B60E5DBA990E}" dt="2018-09-08T15:47:49.005" v="5840" actId="1076"/>
          <ac:picMkLst>
            <pc:docMk/>
            <pc:sldMk cId="3157700215" sldId="310"/>
            <ac:picMk id="4" creationId="{3F51E00B-890E-4514-B6F2-484C6EDBC09D}"/>
          </ac:picMkLst>
        </pc:picChg>
      </pc:sldChg>
      <pc:sldChg chg="addSp delSp modSp add">
        <pc:chgData name="Kang Wallter" userId="d5c269cbe9dbe8bc" providerId="LiveId" clId="{19B148AA-2DF6-41F3-B444-B60E5DBA990E}" dt="2018-09-08T15:50:12.916" v="5847"/>
        <pc:sldMkLst>
          <pc:docMk/>
          <pc:sldMk cId="4200399107" sldId="311"/>
        </pc:sldMkLst>
        <pc:spChg chg="del">
          <ac:chgData name="Kang Wallter" userId="d5c269cbe9dbe8bc" providerId="LiveId" clId="{19B148AA-2DF6-41F3-B444-B60E5DBA990E}" dt="2018-09-08T15:49:06.195" v="5842" actId="478"/>
          <ac:spMkLst>
            <pc:docMk/>
            <pc:sldMk cId="4200399107" sldId="311"/>
            <ac:spMk id="2" creationId="{BBB9DA04-0C6A-4318-A482-C3A1A8941483}"/>
          </ac:spMkLst>
        </pc:spChg>
        <pc:spChg chg="del">
          <ac:chgData name="Kang Wallter" userId="d5c269cbe9dbe8bc" providerId="LiveId" clId="{19B148AA-2DF6-41F3-B444-B60E5DBA990E}" dt="2018-09-08T15:49:06.195" v="5842" actId="478"/>
          <ac:spMkLst>
            <pc:docMk/>
            <pc:sldMk cId="4200399107" sldId="311"/>
            <ac:spMk id="3" creationId="{8E6D111D-7DB3-465F-9C86-584688CB44F7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7" creationId="{649458B9-06BA-4FC5-AAD0-A704E862D74D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1" creationId="{907021E7-4D1B-4322-804D-1E8577D8AADB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2" creationId="{486DCD70-58B9-4229-B7C2-4DAD5326CF0E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6" creationId="{95559A46-F528-44BB-998D-C46B5D68A310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7" creationId="{3CF637E0-9020-4973-955D-4D6CCC425518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8" creationId="{1B177C61-F81E-4A81-8A7A-D55C512B283E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2" creationId="{92C5AFF1-0551-4BAC-9B67-49A1ACB245FE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3" creationId="{633D1ABA-1504-410B-8F30-D7DA56A64353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4" creationId="{3245451F-E8D7-4C2A-B965-0B16E79C1635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5" creationId="{F5DBD22E-0C0F-491E-83B1-F565C796ED29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6" creationId="{653E0B2B-7277-42F9-B6CA-030511DB36E5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7" creationId="{0A2FEFBA-E569-40A0-8F88-FE7BF2DF9717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8" creationId="{2B0485F4-0A29-400B-95E1-E8715C0ABBCA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9" creationId="{1CA12526-B743-476A-BFA8-AA420CE5878B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30" creationId="{13EC7A04-DF5E-4AF1-84E1-A5EF10680C4A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31" creationId="{E2AE95D3-EF7F-4284-84CA-222E0F30BB38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32" creationId="{68E95A61-6B88-49F8-9E8B-B4B384E3D72C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33" creationId="{90F017C9-451C-4E08-B108-D8AF604A072B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38" creationId="{0CC4B7D0-0B68-41C6-A7D7-400F8550CB3C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39" creationId="{4CD1B7AF-22F2-4E36-A18F-C908FF88663C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0" creationId="{4A316980-E681-4FAC-B3E2-4AFC4584ED40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1" creationId="{B843C393-F9A3-43C4-AE7D-6B9D931C54F1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2" creationId="{4E79BFF2-CD3A-4567-B9D0-07CF69823E2E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3" creationId="{7718610F-1C6B-4B39-97F1-2796E9EF1000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4" creationId="{AEB21257-EA32-49D2-9299-F12B21205FA7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5" creationId="{F3AC6566-C199-4586-86FF-6B4F977EDE42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6" creationId="{3CABC618-CF66-4EC6-BAE9-6999E36AC2E3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7" creationId="{C4CC901F-3CCD-4B5D-8160-407EC4A901D2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8" creationId="{939BC69A-EF8A-4557-81A7-BF175E48CCE7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9" creationId="{E080B916-F89C-49C6-910D-60053862E1BF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50" creationId="{7FF4C7DC-F98B-48E0-B7F0-7D1DCE444BDD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51" creationId="{F5772706-1C9E-4B02-9562-528DED0DECFA}"/>
          </ac:spMkLst>
        </pc:spChg>
        <pc:picChg chg="add del mod">
          <ac:chgData name="Kang Wallter" userId="d5c269cbe9dbe8bc" providerId="LiveId" clId="{19B148AA-2DF6-41F3-B444-B60E5DBA990E}" dt="2018-09-08T15:50:12.916" v="5847"/>
          <ac:picMkLst>
            <pc:docMk/>
            <pc:sldMk cId="4200399107" sldId="311"/>
            <ac:picMk id="34" creationId="{7C7D644F-73C9-423A-8C3D-ABE93D9BA6AC}"/>
          </ac:picMkLst>
        </pc:picChg>
        <pc:picChg chg="add del mod">
          <ac:chgData name="Kang Wallter" userId="d5c269cbe9dbe8bc" providerId="LiveId" clId="{19B148AA-2DF6-41F3-B444-B60E5DBA990E}" dt="2018-09-08T15:50:12.916" v="5847"/>
          <ac:picMkLst>
            <pc:docMk/>
            <pc:sldMk cId="4200399107" sldId="311"/>
            <ac:picMk id="35" creationId="{BF98DB6F-E313-43C0-ADD1-9F09BCD41639}"/>
          </ac:picMkLst>
        </pc:picChg>
        <pc:picChg chg="add del mod">
          <ac:chgData name="Kang Wallter" userId="d5c269cbe9dbe8bc" providerId="LiveId" clId="{19B148AA-2DF6-41F3-B444-B60E5DBA990E}" dt="2018-09-08T15:50:12.916" v="5847"/>
          <ac:picMkLst>
            <pc:docMk/>
            <pc:sldMk cId="4200399107" sldId="311"/>
            <ac:picMk id="36" creationId="{7A6DA61F-850F-4EC3-8E25-4698D15F7CC9}"/>
          </ac:picMkLst>
        </pc:picChg>
        <pc:picChg chg="add del mod">
          <ac:chgData name="Kang Wallter" userId="d5c269cbe9dbe8bc" providerId="LiveId" clId="{19B148AA-2DF6-41F3-B444-B60E5DBA990E}" dt="2018-09-08T15:50:12.916" v="5847"/>
          <ac:picMkLst>
            <pc:docMk/>
            <pc:sldMk cId="4200399107" sldId="311"/>
            <ac:picMk id="37" creationId="{79A8ABAF-1AE6-498A-B992-451429417B3D}"/>
          </ac:picMkLst>
        </pc:pic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4" creationId="{C1D15F48-A49D-4E90-B255-EC61C355E415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5" creationId="{0C3D8F60-B9AC-41A1-AF09-BA3794BB4314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6" creationId="{9E8BC82B-66A5-4B32-811A-796BFFF6B125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8" creationId="{5ABA2D81-4E53-424C-8087-A5E07A7AA953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9" creationId="{B8CCB5C6-C23C-4E57-8357-AB0DBC0356B1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0" creationId="{F8FFCE89-771A-4582-9FF6-A3743C97438B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3" creationId="{8444F53A-14C7-4A6A-9E9E-121FED07D66A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4" creationId="{D02B64AF-3BFF-44D9-8788-24D9458D4195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5" creationId="{03CC3FC7-63E0-4204-8786-F5432A4E5432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9" creationId="{7D29105B-4ACB-47E4-A194-8FC4882BB914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20" creationId="{E8DDD097-264E-49DB-AF7C-45701150D58F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21" creationId="{93CFB9BC-9A91-4239-97EE-824112418E6D}"/>
          </ac:cxnSpMkLst>
        </pc:cxnChg>
      </pc:sldChg>
      <pc:sldChg chg="addSp delSp modSp add">
        <pc:chgData name="Kang Wallter" userId="d5c269cbe9dbe8bc" providerId="LiveId" clId="{19B148AA-2DF6-41F3-B444-B60E5DBA990E}" dt="2018-09-08T15:50:50.378" v="5860" actId="1076"/>
        <pc:sldMkLst>
          <pc:docMk/>
          <pc:sldMk cId="2786550972" sldId="312"/>
        </pc:sldMkLst>
        <pc:spChg chg="del">
          <ac:chgData name="Kang Wallter" userId="d5c269cbe9dbe8bc" providerId="LiveId" clId="{19B148AA-2DF6-41F3-B444-B60E5DBA990E}" dt="2018-09-08T15:50:17.845" v="5849" actId="478"/>
          <ac:spMkLst>
            <pc:docMk/>
            <pc:sldMk cId="2786550972" sldId="312"/>
            <ac:spMk id="2" creationId="{D800FFBA-5E86-49BC-AD9F-B82FC2E844DB}"/>
          </ac:spMkLst>
        </pc:spChg>
        <pc:spChg chg="del">
          <ac:chgData name="Kang Wallter" userId="d5c269cbe9dbe8bc" providerId="LiveId" clId="{19B148AA-2DF6-41F3-B444-B60E5DBA990E}" dt="2018-09-08T15:50:17.845" v="5849" actId="478"/>
          <ac:spMkLst>
            <pc:docMk/>
            <pc:sldMk cId="2786550972" sldId="312"/>
            <ac:spMk id="3" creationId="{20CC606A-A9E3-41AE-9879-2311F4C9E1C4}"/>
          </ac:spMkLst>
        </pc:spChg>
        <pc:spChg chg="add mod">
          <ac:chgData name="Kang Wallter" userId="d5c269cbe9dbe8bc" providerId="LiveId" clId="{19B148AA-2DF6-41F3-B444-B60E5DBA990E}" dt="2018-09-08T15:50:33.554" v="5853" actId="1076"/>
          <ac:spMkLst>
            <pc:docMk/>
            <pc:sldMk cId="2786550972" sldId="312"/>
            <ac:spMk id="8" creationId="{F618CB86-0033-4D68-858D-97F549270016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9" creationId="{F54DF097-DBAF-40F0-93B0-2A63E6BD6773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0" creationId="{1ACEF08B-0447-40CC-BFA0-6AF71049B755}"/>
          </ac:spMkLst>
        </pc:spChg>
        <pc:spChg chg="add mod">
          <ac:chgData name="Kang Wallter" userId="d5c269cbe9dbe8bc" providerId="LiveId" clId="{19B148AA-2DF6-41F3-B444-B60E5DBA990E}" dt="2018-09-08T15:50:50.378" v="5860" actId="1076"/>
          <ac:spMkLst>
            <pc:docMk/>
            <pc:sldMk cId="2786550972" sldId="312"/>
            <ac:spMk id="11" creationId="{D0137FD3-F1C3-4445-BC3C-CCCEDC7CD117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2" creationId="{8B25C561-1177-4B17-A7EE-45418152142A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3" creationId="{0D35AE9B-F00E-4220-A084-5803445460B2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4" creationId="{E092E5D3-CF0E-40FA-B921-82F4D19065D7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5" creationId="{B799A788-F3D3-4DB4-ADF1-F90A69F80C5B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6" creationId="{3BBB494A-EEA4-4F1E-BD92-C5E74D4E7601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7" creationId="{9F4D6777-4348-4082-A508-18CB56AA9DF0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8" creationId="{FF27009B-0B4A-4074-8154-960EE8661A30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9" creationId="{708F8C9B-7932-4DFD-8381-E8247ABD079A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20" creationId="{1240D710-6B74-4970-A23D-204E5204808D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21" creationId="{6397AF10-95C5-4C29-A47D-955F318B6140}"/>
          </ac:spMkLst>
        </pc:spChg>
        <pc:picChg chg="add mod">
          <ac:chgData name="Kang Wallter" userId="d5c269cbe9dbe8bc" providerId="LiveId" clId="{19B148AA-2DF6-41F3-B444-B60E5DBA990E}" dt="2018-09-08T15:50:39.030" v="5855" actId="1076"/>
          <ac:picMkLst>
            <pc:docMk/>
            <pc:sldMk cId="2786550972" sldId="312"/>
            <ac:picMk id="4" creationId="{357B95B3-D10B-4E48-B829-C79548B9E518}"/>
          </ac:picMkLst>
        </pc:picChg>
        <pc:picChg chg="add mod">
          <ac:chgData name="Kang Wallter" userId="d5c269cbe9dbe8bc" providerId="LiveId" clId="{19B148AA-2DF6-41F3-B444-B60E5DBA990E}" dt="2018-09-08T15:50:22.424" v="5851" actId="1076"/>
          <ac:picMkLst>
            <pc:docMk/>
            <pc:sldMk cId="2786550972" sldId="312"/>
            <ac:picMk id="5" creationId="{D42A128C-789B-4A1A-97E3-5EED1B342E23}"/>
          </ac:picMkLst>
        </pc:picChg>
        <pc:picChg chg="add mod">
          <ac:chgData name="Kang Wallter" userId="d5c269cbe9dbe8bc" providerId="LiveId" clId="{19B148AA-2DF6-41F3-B444-B60E5DBA990E}" dt="2018-09-08T15:50:45.759" v="5859" actId="14100"/>
          <ac:picMkLst>
            <pc:docMk/>
            <pc:sldMk cId="2786550972" sldId="312"/>
            <ac:picMk id="6" creationId="{D8BB866D-743B-4018-A174-DCEBFD2F22FC}"/>
          </ac:picMkLst>
        </pc:picChg>
        <pc:picChg chg="add mod">
          <ac:chgData name="Kang Wallter" userId="d5c269cbe9dbe8bc" providerId="LiveId" clId="{19B148AA-2DF6-41F3-B444-B60E5DBA990E}" dt="2018-09-08T15:50:31.296" v="5852" actId="14100"/>
          <ac:picMkLst>
            <pc:docMk/>
            <pc:sldMk cId="2786550972" sldId="312"/>
            <ac:picMk id="7" creationId="{7237E191-5906-4D54-856C-D4EC7529865A}"/>
          </ac:picMkLst>
        </pc:picChg>
      </pc:sldChg>
      <pc:sldChg chg="addSp modSp add">
        <pc:chgData name="Kang Wallter" userId="d5c269cbe9dbe8bc" providerId="LiveId" clId="{19B148AA-2DF6-41F3-B444-B60E5DBA990E}" dt="2018-09-08T15:59:12.876" v="6108" actId="1076"/>
        <pc:sldMkLst>
          <pc:docMk/>
          <pc:sldMk cId="3954403158" sldId="313"/>
        </pc:sldMkLst>
        <pc:spChg chg="mod">
          <ac:chgData name="Kang Wallter" userId="d5c269cbe9dbe8bc" providerId="LiveId" clId="{19B148AA-2DF6-41F3-B444-B60E5DBA990E}" dt="2018-09-08T15:51:19.112" v="5897" actId="20577"/>
          <ac:spMkLst>
            <pc:docMk/>
            <pc:sldMk cId="3954403158" sldId="313"/>
            <ac:spMk id="2" creationId="{C660CBBB-A9E0-4293-B3D0-EED926651AC0}"/>
          </ac:spMkLst>
        </pc:spChg>
        <pc:spChg chg="mod">
          <ac:chgData name="Kang Wallter" userId="d5c269cbe9dbe8bc" providerId="LiveId" clId="{19B148AA-2DF6-41F3-B444-B60E5DBA990E}" dt="2018-09-08T15:59:00.358" v="6102" actId="404"/>
          <ac:spMkLst>
            <pc:docMk/>
            <pc:sldMk cId="3954403158" sldId="313"/>
            <ac:spMk id="3" creationId="{073904CC-5672-4C49-8DE8-FE4470692FA9}"/>
          </ac:spMkLst>
        </pc:spChg>
        <pc:spChg chg="add mod">
          <ac:chgData name="Kang Wallter" userId="d5c269cbe9dbe8bc" providerId="LiveId" clId="{19B148AA-2DF6-41F3-B444-B60E5DBA990E}" dt="2018-09-08T15:59:12.876" v="6108" actId="1076"/>
          <ac:spMkLst>
            <pc:docMk/>
            <pc:sldMk cId="3954403158" sldId="313"/>
            <ac:spMk id="5" creationId="{A9266E09-B42B-4B75-9448-C803E6046366}"/>
          </ac:spMkLst>
        </pc:spChg>
        <pc:picChg chg="add mod">
          <ac:chgData name="Kang Wallter" userId="d5c269cbe9dbe8bc" providerId="LiveId" clId="{19B148AA-2DF6-41F3-B444-B60E5DBA990E}" dt="2018-09-08T15:58:08.871" v="6084" actId="14100"/>
          <ac:picMkLst>
            <pc:docMk/>
            <pc:sldMk cId="3954403158" sldId="313"/>
            <ac:picMk id="4" creationId="{B6A300E7-2A8F-46AA-854A-73241DAE9DB7}"/>
          </ac:picMkLst>
        </pc:picChg>
      </pc:sldChg>
      <pc:sldChg chg="addSp modSp add">
        <pc:chgData name="Kang Wallter" userId="d5c269cbe9dbe8bc" providerId="LiveId" clId="{19B148AA-2DF6-41F3-B444-B60E5DBA990E}" dt="2018-09-08T16:05:26.453" v="6555" actId="20577"/>
        <pc:sldMkLst>
          <pc:docMk/>
          <pc:sldMk cId="3194679512" sldId="314"/>
        </pc:sldMkLst>
        <pc:spChg chg="mod">
          <ac:chgData name="Kang Wallter" userId="d5c269cbe9dbe8bc" providerId="LiveId" clId="{19B148AA-2DF6-41F3-B444-B60E5DBA990E}" dt="2018-09-08T16:01:18.140" v="6204" actId="20577"/>
          <ac:spMkLst>
            <pc:docMk/>
            <pc:sldMk cId="3194679512" sldId="314"/>
            <ac:spMk id="2" creationId="{0A18A2C8-51E1-4967-AF53-EA3AC98DBB9B}"/>
          </ac:spMkLst>
        </pc:spChg>
        <pc:spChg chg="mod">
          <ac:chgData name="Kang Wallter" userId="d5c269cbe9dbe8bc" providerId="LiveId" clId="{19B148AA-2DF6-41F3-B444-B60E5DBA990E}" dt="2018-09-08T16:05:26.453" v="6555" actId="20577"/>
          <ac:spMkLst>
            <pc:docMk/>
            <pc:sldMk cId="3194679512" sldId="314"/>
            <ac:spMk id="3" creationId="{31BCAB06-DC8B-4E86-B2AA-57D06383FBA4}"/>
          </ac:spMkLst>
        </pc:spChg>
        <pc:picChg chg="add mod">
          <ac:chgData name="Kang Wallter" userId="d5c269cbe9dbe8bc" providerId="LiveId" clId="{19B148AA-2DF6-41F3-B444-B60E5DBA990E}" dt="2018-09-08T16:05:04.762" v="6453" actId="1076"/>
          <ac:picMkLst>
            <pc:docMk/>
            <pc:sldMk cId="3194679512" sldId="314"/>
            <ac:picMk id="4" creationId="{85710131-896C-4CD9-A452-CDA22FDF19C2}"/>
          </ac:picMkLst>
        </pc:picChg>
      </pc:sldChg>
      <pc:sldChg chg="addSp delSp modSp add ord">
        <pc:chgData name="Kang Wallter" userId="d5c269cbe9dbe8bc" providerId="LiveId" clId="{19B148AA-2DF6-41F3-B444-B60E5DBA990E}" dt="2018-09-08T16:01:01.414" v="6174" actId="478"/>
        <pc:sldMkLst>
          <pc:docMk/>
          <pc:sldMk cId="1082737749" sldId="315"/>
        </pc:sldMkLst>
        <pc:spChg chg="mod">
          <ac:chgData name="Kang Wallter" userId="d5c269cbe9dbe8bc" providerId="LiveId" clId="{19B148AA-2DF6-41F3-B444-B60E5DBA990E}" dt="2018-09-08T16:00:53.459" v="6172" actId="14100"/>
          <ac:spMkLst>
            <pc:docMk/>
            <pc:sldMk cId="1082737749" sldId="315"/>
            <ac:spMk id="2" creationId="{2EEFBACF-BF3B-4C2B-A8AA-46E85265C58C}"/>
          </ac:spMkLst>
        </pc:spChg>
        <pc:spChg chg="del">
          <ac:chgData name="Kang Wallter" userId="d5c269cbe9dbe8bc" providerId="LiveId" clId="{19B148AA-2DF6-41F3-B444-B60E5DBA990E}" dt="2018-09-08T16:00:57.046" v="6173" actId="478"/>
          <ac:spMkLst>
            <pc:docMk/>
            <pc:sldMk cId="1082737749" sldId="315"/>
            <ac:spMk id="3" creationId="{3E0E96B2-6C68-4BD9-BDE4-0C9908C5E3F0}"/>
          </ac:spMkLst>
        </pc:spChg>
        <pc:spChg chg="add del mod">
          <ac:chgData name="Kang Wallter" userId="d5c269cbe9dbe8bc" providerId="LiveId" clId="{19B148AA-2DF6-41F3-B444-B60E5DBA990E}" dt="2018-09-08T16:01:01.414" v="6174" actId="478"/>
          <ac:spMkLst>
            <pc:docMk/>
            <pc:sldMk cId="1082737749" sldId="315"/>
            <ac:spMk id="5" creationId="{4A7C73A0-2D25-4014-8C5C-74342E9C411B}"/>
          </ac:spMkLst>
        </pc:spChg>
      </pc:sldChg>
      <pc:sldChg chg="addSp delSp modSp add">
        <pc:chgData name="Kang Wallter" userId="d5c269cbe9dbe8bc" providerId="LiveId" clId="{19B148AA-2DF6-41F3-B444-B60E5DBA990E}" dt="2018-09-08T16:11:35.185" v="6634" actId="13822"/>
        <pc:sldMkLst>
          <pc:docMk/>
          <pc:sldMk cId="3573971413" sldId="316"/>
        </pc:sldMkLst>
        <pc:spChg chg="mod">
          <ac:chgData name="Kang Wallter" userId="d5c269cbe9dbe8bc" providerId="LiveId" clId="{19B148AA-2DF6-41F3-B444-B60E5DBA990E}" dt="2018-09-08T16:09:19.097" v="6608" actId="20577"/>
          <ac:spMkLst>
            <pc:docMk/>
            <pc:sldMk cId="3573971413" sldId="316"/>
            <ac:spMk id="2" creationId="{5D74DC7F-AAA7-4297-BA3B-9559AAAD5825}"/>
          </ac:spMkLst>
        </pc:spChg>
        <pc:spChg chg="del">
          <ac:chgData name="Kang Wallter" userId="d5c269cbe9dbe8bc" providerId="LiveId" clId="{19B148AA-2DF6-41F3-B444-B60E5DBA990E}" dt="2018-09-08T16:09:35.103" v="6609"/>
          <ac:spMkLst>
            <pc:docMk/>
            <pc:sldMk cId="3573971413" sldId="316"/>
            <ac:spMk id="3" creationId="{B64AF9FE-59C0-4451-B97E-E200DDD8529F}"/>
          </ac:spMkLst>
        </pc:spChg>
        <pc:spChg chg="add del mod">
          <ac:chgData name="Kang Wallter" userId="d5c269cbe9dbe8bc" providerId="LiveId" clId="{19B148AA-2DF6-41F3-B444-B60E5DBA990E}" dt="2018-09-08T16:10:51.848" v="6626"/>
          <ac:spMkLst>
            <pc:docMk/>
            <pc:sldMk cId="3573971413" sldId="316"/>
            <ac:spMk id="6" creationId="{8854BE2F-3C86-4A7D-908A-8C6FCBBEFB42}"/>
          </ac:spMkLst>
        </pc:spChg>
        <pc:spChg chg="add mod">
          <ac:chgData name="Kang Wallter" userId="d5c269cbe9dbe8bc" providerId="LiveId" clId="{19B148AA-2DF6-41F3-B444-B60E5DBA990E}" dt="2018-09-08T16:11:01.481" v="6629" actId="478"/>
          <ac:spMkLst>
            <pc:docMk/>
            <pc:sldMk cId="3573971413" sldId="316"/>
            <ac:spMk id="9" creationId="{EC7C605B-1FF3-401B-9DAA-EE8256869108}"/>
          </ac:spMkLst>
        </pc:spChg>
        <pc:graphicFrameChg chg="add del mod modGraphic">
          <ac:chgData name="Kang Wallter" userId="d5c269cbe9dbe8bc" providerId="LiveId" clId="{19B148AA-2DF6-41F3-B444-B60E5DBA990E}" dt="2018-09-08T16:11:01.481" v="6629" actId="478"/>
          <ac:graphicFrameMkLst>
            <pc:docMk/>
            <pc:sldMk cId="3573971413" sldId="316"/>
            <ac:graphicFrameMk id="4" creationId="{CD29CDF0-57DA-4D1E-A964-69F005A22F44}"/>
          </ac:graphicFrameMkLst>
        </pc:graphicFrameChg>
        <pc:picChg chg="add mod ord">
          <ac:chgData name="Kang Wallter" userId="d5c269cbe9dbe8bc" providerId="LiveId" clId="{19B148AA-2DF6-41F3-B444-B60E5DBA990E}" dt="2018-09-08T16:11:35.185" v="6634" actId="13822"/>
          <ac:picMkLst>
            <pc:docMk/>
            <pc:sldMk cId="3573971413" sldId="316"/>
            <ac:picMk id="5" creationId="{2BF877B8-314A-4E4C-96A4-710B262AB71E}"/>
          </ac:picMkLst>
        </pc:picChg>
        <pc:picChg chg="add mod">
          <ac:chgData name="Kang Wallter" userId="d5c269cbe9dbe8bc" providerId="LiveId" clId="{19B148AA-2DF6-41F3-B444-B60E5DBA990E}" dt="2018-09-08T16:11:35.185" v="6634" actId="13822"/>
          <ac:picMkLst>
            <pc:docMk/>
            <pc:sldMk cId="3573971413" sldId="316"/>
            <ac:picMk id="7" creationId="{FED58A5F-3253-423E-BF7F-0E9827546577}"/>
          </ac:picMkLst>
        </pc:picChg>
      </pc:sldChg>
      <pc:sldChg chg="addSp modSp add">
        <pc:chgData name="Kang Wallter" userId="d5c269cbe9dbe8bc" providerId="LiveId" clId="{19B148AA-2DF6-41F3-B444-B60E5DBA990E}" dt="2018-09-08T16:12:47.160" v="6752" actId="1076"/>
        <pc:sldMkLst>
          <pc:docMk/>
          <pc:sldMk cId="398456436" sldId="317"/>
        </pc:sldMkLst>
        <pc:spChg chg="mod">
          <ac:chgData name="Kang Wallter" userId="d5c269cbe9dbe8bc" providerId="LiveId" clId="{19B148AA-2DF6-41F3-B444-B60E5DBA990E}" dt="2018-09-08T16:12:15.262" v="6673" actId="20577"/>
          <ac:spMkLst>
            <pc:docMk/>
            <pc:sldMk cId="398456436" sldId="317"/>
            <ac:spMk id="2" creationId="{F0B31607-C29E-49BD-AA93-57C5852EA9B5}"/>
          </ac:spMkLst>
        </pc:spChg>
        <pc:spChg chg="mod">
          <ac:chgData name="Kang Wallter" userId="d5c269cbe9dbe8bc" providerId="LiveId" clId="{19B148AA-2DF6-41F3-B444-B60E5DBA990E}" dt="2018-09-08T16:12:33.106" v="6750" actId="20577"/>
          <ac:spMkLst>
            <pc:docMk/>
            <pc:sldMk cId="398456436" sldId="317"/>
            <ac:spMk id="3" creationId="{F4708627-CCA7-4528-ABD0-79A704E5A808}"/>
          </ac:spMkLst>
        </pc:spChg>
        <pc:spChg chg="add mod">
          <ac:chgData name="Kang Wallter" userId="d5c269cbe9dbe8bc" providerId="LiveId" clId="{19B148AA-2DF6-41F3-B444-B60E5DBA990E}" dt="2018-09-08T16:12:47.160" v="6752" actId="1076"/>
          <ac:spMkLst>
            <pc:docMk/>
            <pc:sldMk cId="398456436" sldId="317"/>
            <ac:spMk id="12" creationId="{396A68DA-D0A7-4786-901C-77FA0BF2321F}"/>
          </ac:spMkLst>
        </pc:spChg>
        <pc:spChg chg="add mod">
          <ac:chgData name="Kang Wallter" userId="d5c269cbe9dbe8bc" providerId="LiveId" clId="{19B148AA-2DF6-41F3-B444-B60E5DBA990E}" dt="2018-09-08T16:12:47.160" v="6752" actId="1076"/>
          <ac:spMkLst>
            <pc:docMk/>
            <pc:sldMk cId="398456436" sldId="317"/>
            <ac:spMk id="13" creationId="{98ADAF16-338A-4752-A860-72C9EDDF426F}"/>
          </ac:spMkLst>
        </pc:spChg>
        <pc:graphicFrameChg chg="add mod">
          <ac:chgData name="Kang Wallter" userId="d5c269cbe9dbe8bc" providerId="LiveId" clId="{19B148AA-2DF6-41F3-B444-B60E5DBA990E}" dt="2018-09-08T16:12:47.160" v="6752" actId="1076"/>
          <ac:graphicFrameMkLst>
            <pc:docMk/>
            <pc:sldMk cId="398456436" sldId="317"/>
            <ac:graphicFrameMk id="4" creationId="{7C01832E-FB10-4719-8970-0CE33D227009}"/>
          </ac:graphicFrameMkLst>
        </pc:graphicFrameChg>
        <pc:graphicFrameChg chg="add mod">
          <ac:chgData name="Kang Wallter" userId="d5c269cbe9dbe8bc" providerId="LiveId" clId="{19B148AA-2DF6-41F3-B444-B60E5DBA990E}" dt="2018-09-08T16:12:47.160" v="6752" actId="1076"/>
          <ac:graphicFrameMkLst>
            <pc:docMk/>
            <pc:sldMk cId="398456436" sldId="317"/>
            <ac:graphicFrameMk id="5" creationId="{ABD08D4E-E47C-4FB2-A251-0AEFB6D0EFC8}"/>
          </ac:graphicFrameMkLst>
        </pc:graphicFrame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6" creationId="{39D7B707-DAB9-4D5E-88AB-94D81416F06F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7" creationId="{06B795E6-A787-4709-8918-5A15DA4D2806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8" creationId="{343C4558-DBDA-46EA-A968-10A5861633E1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9" creationId="{F22D6937-0504-49BF-8FAF-1B6E611C2A24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10" creationId="{6261DCEC-99E3-473E-BA03-94634E341733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11" creationId="{76125C6D-44B1-4BD2-A2C3-E31AFE0C4B78}"/>
          </ac:cxnSpMkLst>
        </pc:cxnChg>
      </pc:sldChg>
      <pc:sldChg chg="addSp delSp modSp add">
        <pc:chgData name="Kang Wallter" userId="d5c269cbe9dbe8bc" providerId="LiveId" clId="{19B148AA-2DF6-41F3-B444-B60E5DBA990E}" dt="2018-09-08T16:22:32.715" v="6808"/>
        <pc:sldMkLst>
          <pc:docMk/>
          <pc:sldMk cId="423737440" sldId="318"/>
        </pc:sldMkLst>
        <pc:spChg chg="mod">
          <ac:chgData name="Kang Wallter" userId="d5c269cbe9dbe8bc" providerId="LiveId" clId="{19B148AA-2DF6-41F3-B444-B60E5DBA990E}" dt="2018-09-08T16:21:04.567" v="6793" actId="20577"/>
          <ac:spMkLst>
            <pc:docMk/>
            <pc:sldMk cId="423737440" sldId="318"/>
            <ac:spMk id="2" creationId="{43B0546A-CA57-4B3E-AA42-0C240FFF2031}"/>
          </ac:spMkLst>
        </pc:spChg>
        <pc:spChg chg="del">
          <ac:chgData name="Kang Wallter" userId="d5c269cbe9dbe8bc" providerId="LiveId" clId="{19B148AA-2DF6-41F3-B444-B60E5DBA990E}" dt="2018-09-08T16:21:10.236" v="6794" actId="478"/>
          <ac:spMkLst>
            <pc:docMk/>
            <pc:sldMk cId="423737440" sldId="318"/>
            <ac:spMk id="3" creationId="{35FC19EA-06DB-40AE-BAA3-98474EB51602}"/>
          </ac:spMkLst>
        </pc:spChg>
        <pc:spChg chg="add mod">
          <ac:chgData name="Kang Wallter" userId="d5c269cbe9dbe8bc" providerId="LiveId" clId="{19B148AA-2DF6-41F3-B444-B60E5DBA990E}" dt="2018-09-08T16:21:40.054" v="6800" actId="1076"/>
          <ac:spMkLst>
            <pc:docMk/>
            <pc:sldMk cId="423737440" sldId="318"/>
            <ac:spMk id="6" creationId="{8F60DD18-E629-4684-83ED-4F9F4A5C4036}"/>
          </ac:spMkLst>
        </pc:spChg>
        <pc:spChg chg="add mod">
          <ac:chgData name="Kang Wallter" userId="d5c269cbe9dbe8bc" providerId="LiveId" clId="{19B148AA-2DF6-41F3-B444-B60E5DBA990E}" dt="2018-09-08T16:21:40.054" v="6800" actId="1076"/>
          <ac:spMkLst>
            <pc:docMk/>
            <pc:sldMk cId="423737440" sldId="318"/>
            <ac:spMk id="7" creationId="{38C430EF-D03F-423C-81C2-C44F8E4BC9D2}"/>
          </ac:spMkLst>
        </pc:spChg>
        <pc:spChg chg="add mod">
          <ac:chgData name="Kang Wallter" userId="d5c269cbe9dbe8bc" providerId="LiveId" clId="{19B148AA-2DF6-41F3-B444-B60E5DBA990E}" dt="2018-09-08T16:21:40.054" v="6800" actId="1076"/>
          <ac:spMkLst>
            <pc:docMk/>
            <pc:sldMk cId="423737440" sldId="318"/>
            <ac:spMk id="13" creationId="{1503887A-1C8B-460E-B8DF-36194BCFDCCB}"/>
          </ac:spMkLst>
        </pc:spChg>
        <pc:graphicFrameChg chg="add mod">
          <ac:chgData name="Kang Wallter" userId="d5c269cbe9dbe8bc" providerId="LiveId" clId="{19B148AA-2DF6-41F3-B444-B60E5DBA990E}" dt="2018-09-08T16:21:40.054" v="6800" actId="1076"/>
          <ac:graphicFrameMkLst>
            <pc:docMk/>
            <pc:sldMk cId="423737440" sldId="318"/>
            <ac:graphicFrameMk id="5" creationId="{116C5961-1454-444E-B648-BEC5CE1A3021}"/>
          </ac:graphicFrameMkLst>
        </pc:graphicFrameChg>
        <pc:picChg chg="add del mod">
          <ac:chgData name="Kang Wallter" userId="d5c269cbe9dbe8bc" providerId="LiveId" clId="{19B148AA-2DF6-41F3-B444-B60E5DBA990E}" dt="2018-09-08T16:21:25.066" v="6798" actId="478"/>
          <ac:picMkLst>
            <pc:docMk/>
            <pc:sldMk cId="423737440" sldId="318"/>
            <ac:picMk id="4" creationId="{2941EA54-1571-4974-BCFE-0ECBE8FC613B}"/>
          </ac:picMkLst>
        </pc:picChg>
        <pc:picChg chg="add del mod">
          <ac:chgData name="Kang Wallter" userId="d5c269cbe9dbe8bc" providerId="LiveId" clId="{19B148AA-2DF6-41F3-B444-B60E5DBA990E}" dt="2018-09-08T16:22:00.164" v="6803" actId="478"/>
          <ac:picMkLst>
            <pc:docMk/>
            <pc:sldMk cId="423737440" sldId="318"/>
            <ac:picMk id="14" creationId="{B6D1006C-4854-4AED-86BC-220EC9610282}"/>
          </ac:picMkLst>
        </pc:picChg>
        <pc:picChg chg="add mod">
          <ac:chgData name="Kang Wallter" userId="d5c269cbe9dbe8bc" providerId="LiveId" clId="{19B148AA-2DF6-41F3-B444-B60E5DBA990E}" dt="2018-09-08T16:22:22.327" v="6807" actId="1076"/>
          <ac:picMkLst>
            <pc:docMk/>
            <pc:sldMk cId="423737440" sldId="318"/>
            <ac:picMk id="15" creationId="{BD724339-D785-42B5-B7C9-F97CA349F094}"/>
          </ac:picMkLst>
        </pc:picChg>
        <pc:picChg chg="add">
          <ac:chgData name="Kang Wallter" userId="d5c269cbe9dbe8bc" providerId="LiveId" clId="{19B148AA-2DF6-41F3-B444-B60E5DBA990E}" dt="2018-09-08T16:22:32.715" v="6808"/>
          <ac:picMkLst>
            <pc:docMk/>
            <pc:sldMk cId="423737440" sldId="318"/>
            <ac:picMk id="16" creationId="{E7B796EB-C698-474F-915C-4EA09F7CC771}"/>
          </ac:picMkLst>
        </pc:pic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8" creationId="{399FB8CF-482D-4B82-9DCA-4E953FAAA8E8}"/>
          </ac:cxnSpMkLst>
        </pc:cxn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9" creationId="{CFA92866-20FF-40BA-A778-7442D175F54E}"/>
          </ac:cxnSpMkLst>
        </pc:cxn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10" creationId="{20B13C34-4E78-4B2D-89A7-4EA3E35F5A1D}"/>
          </ac:cxnSpMkLst>
        </pc:cxn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11" creationId="{39629BBE-98DD-4767-BE8C-477654D44594}"/>
          </ac:cxnSpMkLst>
        </pc:cxn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12" creationId="{EDD825D2-C0C7-47B5-B224-AFB2B31685C3}"/>
          </ac:cxnSpMkLst>
        </pc:cxnChg>
      </pc:sldChg>
      <pc:sldChg chg="addSp delSp modSp add">
        <pc:chgData name="Kang Wallter" userId="d5c269cbe9dbe8bc" providerId="LiveId" clId="{19B148AA-2DF6-41F3-B444-B60E5DBA990E}" dt="2018-09-09T14:20:36.926" v="7729" actId="1076"/>
        <pc:sldMkLst>
          <pc:docMk/>
          <pc:sldMk cId="1241778220" sldId="319"/>
        </pc:sldMkLst>
        <pc:spChg chg="mod">
          <ac:chgData name="Kang Wallter" userId="d5c269cbe9dbe8bc" providerId="LiveId" clId="{19B148AA-2DF6-41F3-B444-B60E5DBA990E}" dt="2018-09-09T14:19:00.254" v="7707" actId="20577"/>
          <ac:spMkLst>
            <pc:docMk/>
            <pc:sldMk cId="1241778220" sldId="319"/>
            <ac:spMk id="2" creationId="{33BD295B-7A69-4307-9158-08679443238B}"/>
          </ac:spMkLst>
        </pc:spChg>
        <pc:spChg chg="del">
          <ac:chgData name="Kang Wallter" userId="d5c269cbe9dbe8bc" providerId="LiveId" clId="{19B148AA-2DF6-41F3-B444-B60E5DBA990E}" dt="2018-09-09T14:19:34.533" v="7714" actId="478"/>
          <ac:spMkLst>
            <pc:docMk/>
            <pc:sldMk cId="1241778220" sldId="319"/>
            <ac:spMk id="3" creationId="{8589D9DF-422D-4F20-A916-509425CED1A9}"/>
          </ac:spMkLst>
        </pc:spChg>
        <pc:spChg chg="add mod">
          <ac:chgData name="Kang Wallter" userId="d5c269cbe9dbe8bc" providerId="LiveId" clId="{19B148AA-2DF6-41F3-B444-B60E5DBA990E}" dt="2018-09-09T14:19:30.491" v="7713" actId="1076"/>
          <ac:spMkLst>
            <pc:docMk/>
            <pc:sldMk cId="1241778220" sldId="319"/>
            <ac:spMk id="4" creationId="{7BB53255-EAC1-4EA4-8CF9-BEDD7AC8DABE}"/>
          </ac:spMkLst>
        </pc:spChg>
        <pc:spChg chg="add del mod">
          <ac:chgData name="Kang Wallter" userId="d5c269cbe9dbe8bc" providerId="LiveId" clId="{19B148AA-2DF6-41F3-B444-B60E5DBA990E}" dt="2018-09-09T14:20:14.453" v="7724"/>
          <ac:spMkLst>
            <pc:docMk/>
            <pc:sldMk cId="1241778220" sldId="319"/>
            <ac:spMk id="6" creationId="{21F8EF02-9FAB-4DD5-AF62-73C21D838230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7" creationId="{D860ED06-2E28-47AC-93BE-C87E529F677B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8" creationId="{5A5F68E2-8334-4CCE-BC49-1A56C7E852CB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9" creationId="{A04D0393-F59D-46BE-93BD-604CB41318FB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0" creationId="{D6D0ADC0-FE7E-43CE-9DBC-BA1F4EC14BF8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1" creationId="{F2E58955-ECB8-4C8A-9768-FE142DB1A538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2" creationId="{0FCAE9D1-0F39-430A-A8B3-C430760880DD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3" creationId="{8A807E9D-837B-45B9-8A0E-EF39D7F6A15D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4" creationId="{426632A7-6685-4108-A4EC-5349CBD7F04F}"/>
          </ac:spMkLst>
        </pc:spChg>
        <pc:picChg chg="add mod">
          <ac:chgData name="Kang Wallter" userId="d5c269cbe9dbe8bc" providerId="LiveId" clId="{19B148AA-2DF6-41F3-B444-B60E5DBA990E}" dt="2018-09-09T14:19:46.613" v="7718" actId="1076"/>
          <ac:picMkLst>
            <pc:docMk/>
            <pc:sldMk cId="1241778220" sldId="319"/>
            <ac:picMk id="5" creationId="{1687A4F6-F3BB-417D-A354-6F7365003BDA}"/>
          </ac:picMkLst>
        </pc:picChg>
      </pc:sldChg>
      <pc:sldChg chg="addSp modSp add">
        <pc:chgData name="Kang Wallter" userId="d5c269cbe9dbe8bc" providerId="LiveId" clId="{19B148AA-2DF6-41F3-B444-B60E5DBA990E}" dt="2018-09-09T13:46:51.936" v="7254" actId="20577"/>
        <pc:sldMkLst>
          <pc:docMk/>
          <pc:sldMk cId="709487975" sldId="320"/>
        </pc:sldMkLst>
        <pc:spChg chg="mod">
          <ac:chgData name="Kang Wallter" userId="d5c269cbe9dbe8bc" providerId="LiveId" clId="{19B148AA-2DF6-41F3-B444-B60E5DBA990E}" dt="2018-09-09T13:35:58.751" v="6859"/>
          <ac:spMkLst>
            <pc:docMk/>
            <pc:sldMk cId="709487975" sldId="320"/>
            <ac:spMk id="2" creationId="{6F1C786E-660D-4BB5-A141-57661123B9D4}"/>
          </ac:spMkLst>
        </pc:spChg>
        <pc:spChg chg="mod">
          <ac:chgData name="Kang Wallter" userId="d5c269cbe9dbe8bc" providerId="LiveId" clId="{19B148AA-2DF6-41F3-B444-B60E5DBA990E}" dt="2018-09-09T13:46:51.936" v="7254" actId="20577"/>
          <ac:spMkLst>
            <pc:docMk/>
            <pc:sldMk cId="709487975" sldId="320"/>
            <ac:spMk id="3" creationId="{881CA4E2-90C5-4A96-B4BE-4342590A3B96}"/>
          </ac:spMkLst>
        </pc:spChg>
        <pc:picChg chg="add mod">
          <ac:chgData name="Kang Wallter" userId="d5c269cbe9dbe8bc" providerId="LiveId" clId="{19B148AA-2DF6-41F3-B444-B60E5DBA990E}" dt="2018-09-09T13:46:16.712" v="7174" actId="1076"/>
          <ac:picMkLst>
            <pc:docMk/>
            <pc:sldMk cId="709487975" sldId="320"/>
            <ac:picMk id="4" creationId="{A28203A3-83C7-45EB-8CC2-CF1133416DDA}"/>
          </ac:picMkLst>
        </pc:picChg>
      </pc:sldChg>
      <pc:sldChg chg="addSp modSp add">
        <pc:chgData name="Kang Wallter" userId="d5c269cbe9dbe8bc" providerId="LiveId" clId="{19B148AA-2DF6-41F3-B444-B60E5DBA990E}" dt="2018-09-09T14:17:14.335" v="7559" actId="1076"/>
        <pc:sldMkLst>
          <pc:docMk/>
          <pc:sldMk cId="2939684929" sldId="321"/>
        </pc:sldMkLst>
        <pc:spChg chg="mod">
          <ac:chgData name="Kang Wallter" userId="d5c269cbe9dbe8bc" providerId="LiveId" clId="{19B148AA-2DF6-41F3-B444-B60E5DBA990E}" dt="2018-09-09T14:03:12.768" v="7287" actId="20577"/>
          <ac:spMkLst>
            <pc:docMk/>
            <pc:sldMk cId="2939684929" sldId="321"/>
            <ac:spMk id="2" creationId="{357D4250-66A1-421E-8D39-3EC884A144AE}"/>
          </ac:spMkLst>
        </pc:spChg>
        <pc:spChg chg="mod">
          <ac:chgData name="Kang Wallter" userId="d5c269cbe9dbe8bc" providerId="LiveId" clId="{19B148AA-2DF6-41F3-B444-B60E5DBA990E}" dt="2018-09-09T14:05:18.752" v="7539" actId="20577"/>
          <ac:spMkLst>
            <pc:docMk/>
            <pc:sldMk cId="2939684929" sldId="321"/>
            <ac:spMk id="3" creationId="{E45F141C-2533-4382-9C96-A838DA97B86A}"/>
          </ac:spMkLst>
        </pc:spChg>
        <pc:spChg chg="add mod">
          <ac:chgData name="Kang Wallter" userId="d5c269cbe9dbe8bc" providerId="LiveId" clId="{19B148AA-2DF6-41F3-B444-B60E5DBA990E}" dt="2018-09-09T14:16:23.062" v="7545" actId="1076"/>
          <ac:spMkLst>
            <pc:docMk/>
            <pc:sldMk cId="2939684929" sldId="321"/>
            <ac:spMk id="4" creationId="{213A2783-743A-4457-83B7-AE0B8E189197}"/>
          </ac:spMkLst>
        </pc:spChg>
        <pc:spChg chg="add mod">
          <ac:chgData name="Kang Wallter" userId="d5c269cbe9dbe8bc" providerId="LiveId" clId="{19B148AA-2DF6-41F3-B444-B60E5DBA990E}" dt="2018-09-09T14:16:56.622" v="7552" actId="14100"/>
          <ac:spMkLst>
            <pc:docMk/>
            <pc:sldMk cId="2939684929" sldId="321"/>
            <ac:spMk id="6" creationId="{0EC46634-C487-45D4-B854-CC8399B1755F}"/>
          </ac:spMkLst>
        </pc:spChg>
        <pc:spChg chg="add mod">
          <ac:chgData name="Kang Wallter" userId="d5c269cbe9dbe8bc" providerId="LiveId" clId="{19B148AA-2DF6-41F3-B444-B60E5DBA990E}" dt="2018-09-09T14:17:14.335" v="7559" actId="1076"/>
          <ac:spMkLst>
            <pc:docMk/>
            <pc:sldMk cId="2939684929" sldId="321"/>
            <ac:spMk id="7" creationId="{43BA1C82-44E5-4BA0-A11F-77FA79A67830}"/>
          </ac:spMkLst>
        </pc:spChg>
        <pc:spChg chg="add mod">
          <ac:chgData name="Kang Wallter" userId="d5c269cbe9dbe8bc" providerId="LiveId" clId="{19B148AA-2DF6-41F3-B444-B60E5DBA990E}" dt="2018-09-09T14:16:56.622" v="7552" actId="14100"/>
          <ac:spMkLst>
            <pc:docMk/>
            <pc:sldMk cId="2939684929" sldId="321"/>
            <ac:spMk id="9" creationId="{43ECD369-54BA-4405-9996-D8CAF766AD7A}"/>
          </ac:spMkLst>
        </pc:spChg>
        <pc:graphicFrameChg chg="add mod modGraphic">
          <ac:chgData name="Kang Wallter" userId="d5c269cbe9dbe8bc" providerId="LiveId" clId="{19B148AA-2DF6-41F3-B444-B60E5DBA990E}" dt="2018-09-09T14:17:10.119" v="7558" actId="404"/>
          <ac:graphicFrameMkLst>
            <pc:docMk/>
            <pc:sldMk cId="2939684929" sldId="321"/>
            <ac:graphicFrameMk id="5" creationId="{A12C1ACF-F52F-468D-A948-FF8AA53FA8FB}"/>
          </ac:graphicFrameMkLst>
        </pc:graphicFrameChg>
        <pc:picChg chg="add mod">
          <ac:chgData name="Kang Wallter" userId="d5c269cbe9dbe8bc" providerId="LiveId" clId="{19B148AA-2DF6-41F3-B444-B60E5DBA990E}" dt="2018-09-09T14:16:56.622" v="7552" actId="14100"/>
          <ac:picMkLst>
            <pc:docMk/>
            <pc:sldMk cId="2939684929" sldId="321"/>
            <ac:picMk id="8" creationId="{F3F0C502-C7FD-4943-AFE3-5F7491C79B02}"/>
          </ac:picMkLst>
        </pc:picChg>
        <pc:picChg chg="add mod">
          <ac:chgData name="Kang Wallter" userId="d5c269cbe9dbe8bc" providerId="LiveId" clId="{19B148AA-2DF6-41F3-B444-B60E5DBA990E}" dt="2018-09-09T14:17:01.764" v="7554" actId="1076"/>
          <ac:picMkLst>
            <pc:docMk/>
            <pc:sldMk cId="2939684929" sldId="321"/>
            <ac:picMk id="10" creationId="{A8366C63-029F-40A8-B671-ED4DD400C25A}"/>
          </ac:picMkLst>
        </pc:picChg>
      </pc:sldChg>
      <pc:sldChg chg="addSp modSp add ord">
        <pc:chgData name="Kang Wallter" userId="d5c269cbe9dbe8bc" providerId="LiveId" clId="{19B148AA-2DF6-41F3-B444-B60E5DBA990E}" dt="2018-09-09T14:18:27.128" v="7610"/>
        <pc:sldMkLst>
          <pc:docMk/>
          <pc:sldMk cId="138870577" sldId="322"/>
        </pc:sldMkLst>
        <pc:spChg chg="mod">
          <ac:chgData name="Kang Wallter" userId="d5c269cbe9dbe8bc" providerId="LiveId" clId="{19B148AA-2DF6-41F3-B444-B60E5DBA990E}" dt="2018-09-09T14:17:28.670" v="7599" actId="20577"/>
          <ac:spMkLst>
            <pc:docMk/>
            <pc:sldMk cId="138870577" sldId="322"/>
            <ac:spMk id="2" creationId="{3804BED2-223F-4A22-BCCF-C96555E6ED1C}"/>
          </ac:spMkLst>
        </pc:spChg>
        <pc:spChg chg="add mod">
          <ac:chgData name="Kang Wallter" userId="d5c269cbe9dbe8bc" providerId="LiveId" clId="{19B148AA-2DF6-41F3-B444-B60E5DBA990E}" dt="2018-09-09T14:18:00.072" v="7607" actId="1076"/>
          <ac:spMkLst>
            <pc:docMk/>
            <pc:sldMk cId="138870577" sldId="322"/>
            <ac:spMk id="4" creationId="{A72A8F14-21E2-44ED-B338-46407B4D8F12}"/>
          </ac:spMkLst>
        </pc:spChg>
        <pc:picChg chg="add mod">
          <ac:chgData name="Kang Wallter" userId="d5c269cbe9dbe8bc" providerId="LiveId" clId="{19B148AA-2DF6-41F3-B444-B60E5DBA990E}" dt="2018-09-09T14:18:23.026" v="7609" actId="1076"/>
          <ac:picMkLst>
            <pc:docMk/>
            <pc:sldMk cId="138870577" sldId="322"/>
            <ac:picMk id="5" creationId="{981E2FEC-4A91-484B-B1B5-C188644D844A}"/>
          </ac:picMkLst>
        </pc:picChg>
        <pc:picChg chg="add mod">
          <ac:chgData name="Kang Wallter" userId="d5c269cbe9dbe8bc" providerId="LiveId" clId="{19B148AA-2DF6-41F3-B444-B60E5DBA990E}" dt="2018-09-09T14:18:23.026" v="7609" actId="1076"/>
          <ac:picMkLst>
            <pc:docMk/>
            <pc:sldMk cId="138870577" sldId="322"/>
            <ac:picMk id="6" creationId="{3BD9B811-6B4E-4122-89F4-E96E52F18449}"/>
          </ac:picMkLst>
        </pc:picChg>
      </pc:sldChg>
      <pc:sldChg chg="addSp delSp modSp add">
        <pc:chgData name="Kang Wallter" userId="d5c269cbe9dbe8bc" providerId="LiveId" clId="{19B148AA-2DF6-41F3-B444-B60E5DBA990E}" dt="2018-09-09T14:37:59.905" v="7747" actId="1076"/>
        <pc:sldMkLst>
          <pc:docMk/>
          <pc:sldMk cId="2063264888" sldId="323"/>
        </pc:sldMkLst>
        <pc:spChg chg="del">
          <ac:chgData name="Kang Wallter" userId="d5c269cbe9dbe8bc" providerId="LiveId" clId="{19B148AA-2DF6-41F3-B444-B60E5DBA990E}" dt="2018-09-09T14:20:42.958" v="7731" actId="478"/>
          <ac:spMkLst>
            <pc:docMk/>
            <pc:sldMk cId="2063264888" sldId="323"/>
            <ac:spMk id="2" creationId="{A7B5228A-FAE1-4EC1-90FE-68AA3F37CD84}"/>
          </ac:spMkLst>
        </pc:spChg>
        <pc:spChg chg="del">
          <ac:chgData name="Kang Wallter" userId="d5c269cbe9dbe8bc" providerId="LiveId" clId="{19B148AA-2DF6-41F3-B444-B60E5DBA990E}" dt="2018-09-09T14:20:42.958" v="7731" actId="478"/>
          <ac:spMkLst>
            <pc:docMk/>
            <pc:sldMk cId="2063264888" sldId="323"/>
            <ac:spMk id="3" creationId="{6B6448CE-07E5-4682-B715-335D7D15906E}"/>
          </ac:spMkLst>
        </pc:spChg>
        <pc:spChg chg="add mod">
          <ac:chgData name="Kang Wallter" userId="d5c269cbe9dbe8bc" providerId="LiveId" clId="{19B148AA-2DF6-41F3-B444-B60E5DBA990E}" dt="2018-09-09T14:21:19.016" v="7741" actId="1076"/>
          <ac:spMkLst>
            <pc:docMk/>
            <pc:sldMk cId="2063264888" sldId="323"/>
            <ac:spMk id="4" creationId="{A72D42CE-E180-4E0A-B2CC-3AC03CF45B91}"/>
          </ac:spMkLst>
        </pc:spChg>
        <pc:spChg chg="add mod">
          <ac:chgData name="Kang Wallter" userId="d5c269cbe9dbe8bc" providerId="LiveId" clId="{19B148AA-2DF6-41F3-B444-B60E5DBA990E}" dt="2018-09-09T14:37:59.905" v="7747" actId="1076"/>
          <ac:spMkLst>
            <pc:docMk/>
            <pc:sldMk cId="2063264888" sldId="323"/>
            <ac:spMk id="9" creationId="{38AA3838-3D5C-4801-8652-A3AAD1CE5C71}"/>
          </ac:spMkLst>
        </pc:spChg>
        <pc:spChg chg="add mod">
          <ac:chgData name="Kang Wallter" userId="d5c269cbe9dbe8bc" providerId="LiveId" clId="{19B148AA-2DF6-41F3-B444-B60E5DBA990E}" dt="2018-09-09T14:37:59.905" v="7747" actId="1076"/>
          <ac:spMkLst>
            <pc:docMk/>
            <pc:sldMk cId="2063264888" sldId="323"/>
            <ac:spMk id="10" creationId="{87FA8340-1712-4392-AF25-E46745382A79}"/>
          </ac:spMkLst>
        </pc:spChg>
        <pc:spChg chg="add mod">
          <ac:chgData name="Kang Wallter" userId="d5c269cbe9dbe8bc" providerId="LiveId" clId="{19B148AA-2DF6-41F3-B444-B60E5DBA990E}" dt="2018-09-09T14:37:59.905" v="7747" actId="1076"/>
          <ac:spMkLst>
            <pc:docMk/>
            <pc:sldMk cId="2063264888" sldId="323"/>
            <ac:spMk id="11" creationId="{9F194CF1-4EDD-4A38-B7E0-802DC5696392}"/>
          </ac:spMkLst>
        </pc:spChg>
        <pc:picChg chg="add del mod">
          <ac:chgData name="Kang Wallter" userId="d5c269cbe9dbe8bc" providerId="LiveId" clId="{19B148AA-2DF6-41F3-B444-B60E5DBA990E}" dt="2018-09-09T14:37:54.941" v="7746" actId="478"/>
          <ac:picMkLst>
            <pc:docMk/>
            <pc:sldMk cId="2063264888" sldId="323"/>
            <ac:picMk id="5" creationId="{E627260A-A2B3-488F-8791-94083CCB67D4}"/>
          </ac:picMkLst>
        </pc:picChg>
        <pc:picChg chg="add mod">
          <ac:chgData name="Kang Wallter" userId="d5c269cbe9dbe8bc" providerId="LiveId" clId="{19B148AA-2DF6-41F3-B444-B60E5DBA990E}" dt="2018-09-09T14:37:59.905" v="7747" actId="1076"/>
          <ac:picMkLst>
            <pc:docMk/>
            <pc:sldMk cId="2063264888" sldId="323"/>
            <ac:picMk id="6" creationId="{8D007A47-2099-41DE-BDF6-2383DDE8FBBB}"/>
          </ac:picMkLst>
        </pc:picChg>
        <pc:picChg chg="add del">
          <ac:chgData name="Kang Wallter" userId="d5c269cbe9dbe8bc" providerId="LiveId" clId="{19B148AA-2DF6-41F3-B444-B60E5DBA990E}" dt="2018-09-09T14:37:54.301" v="7745" actId="478"/>
          <ac:picMkLst>
            <pc:docMk/>
            <pc:sldMk cId="2063264888" sldId="323"/>
            <ac:picMk id="12" creationId="{C2959033-D009-4AAC-9BC9-32D0C638E679}"/>
          </ac:picMkLst>
        </pc:picChg>
        <pc:cxnChg chg="add mod">
          <ac:chgData name="Kang Wallter" userId="d5c269cbe9dbe8bc" providerId="LiveId" clId="{19B148AA-2DF6-41F3-B444-B60E5DBA990E}" dt="2018-09-09T14:37:59.905" v="7747" actId="1076"/>
          <ac:cxnSpMkLst>
            <pc:docMk/>
            <pc:sldMk cId="2063264888" sldId="323"/>
            <ac:cxnSpMk id="7" creationId="{AEFDE97D-1BE0-4008-800D-4FE82BCC7792}"/>
          </ac:cxnSpMkLst>
        </pc:cxnChg>
        <pc:cxnChg chg="add mod">
          <ac:chgData name="Kang Wallter" userId="d5c269cbe9dbe8bc" providerId="LiveId" clId="{19B148AA-2DF6-41F3-B444-B60E5DBA990E}" dt="2018-09-09T14:37:59.905" v="7747" actId="1076"/>
          <ac:cxnSpMkLst>
            <pc:docMk/>
            <pc:sldMk cId="2063264888" sldId="323"/>
            <ac:cxnSpMk id="8" creationId="{3D63B0B6-E8C2-40BB-B5B8-607082705B78}"/>
          </ac:cxnSpMkLst>
        </pc:cxnChg>
      </pc:sldChg>
      <pc:sldChg chg="addSp delSp modSp add">
        <pc:chgData name="Kang Wallter" userId="d5c269cbe9dbe8bc" providerId="LiveId" clId="{19B148AA-2DF6-41F3-B444-B60E5DBA990E}" dt="2018-09-09T15:10:32.886" v="8307" actId="1076"/>
        <pc:sldMkLst>
          <pc:docMk/>
          <pc:sldMk cId="1484707069" sldId="324"/>
        </pc:sldMkLst>
        <pc:spChg chg="mod">
          <ac:chgData name="Kang Wallter" userId="d5c269cbe9dbe8bc" providerId="LiveId" clId="{19B148AA-2DF6-41F3-B444-B60E5DBA990E}" dt="2018-09-09T15:07:59.740" v="8112" actId="20577"/>
          <ac:spMkLst>
            <pc:docMk/>
            <pc:sldMk cId="1484707069" sldId="324"/>
            <ac:spMk id="2" creationId="{0A309D79-787C-4C4E-BBA2-56856DDC3497}"/>
          </ac:spMkLst>
        </pc:spChg>
        <pc:spChg chg="del">
          <ac:chgData name="Kang Wallter" userId="d5c269cbe9dbe8bc" providerId="LiveId" clId="{19B148AA-2DF6-41F3-B444-B60E5DBA990E}" dt="2018-09-09T15:08:04.147" v="8113" actId="478"/>
          <ac:spMkLst>
            <pc:docMk/>
            <pc:sldMk cId="1484707069" sldId="324"/>
            <ac:spMk id="3" creationId="{42840BB7-BF7F-41D8-A6E6-A61EB39294DC}"/>
          </ac:spMkLst>
        </pc:spChg>
        <pc:spChg chg="add">
          <ac:chgData name="Kang Wallter" userId="d5c269cbe9dbe8bc" providerId="LiveId" clId="{19B148AA-2DF6-41F3-B444-B60E5DBA990E}" dt="2018-09-09T15:07:43.218" v="8070"/>
          <ac:spMkLst>
            <pc:docMk/>
            <pc:sldMk cId="1484707069" sldId="324"/>
            <ac:spMk id="7" creationId="{D0D6A772-DA72-480D-A608-48A84D6AEB38}"/>
          </ac:spMkLst>
        </pc:spChg>
        <pc:spChg chg="add">
          <ac:chgData name="Kang Wallter" userId="d5c269cbe9dbe8bc" providerId="LiveId" clId="{19B148AA-2DF6-41F3-B444-B60E5DBA990E}" dt="2018-09-09T15:07:43.218" v="8070"/>
          <ac:spMkLst>
            <pc:docMk/>
            <pc:sldMk cId="1484707069" sldId="324"/>
            <ac:spMk id="8" creationId="{3B9BD2DE-338C-43F9-9A7A-4DC858B7273B}"/>
          </ac:spMkLst>
        </pc:spChg>
        <pc:spChg chg="add">
          <ac:chgData name="Kang Wallter" userId="d5c269cbe9dbe8bc" providerId="LiveId" clId="{19B148AA-2DF6-41F3-B444-B60E5DBA990E}" dt="2018-09-09T15:07:43.218" v="8070"/>
          <ac:spMkLst>
            <pc:docMk/>
            <pc:sldMk cId="1484707069" sldId="324"/>
            <ac:spMk id="9" creationId="{A13DF4DA-EC9E-40A5-8BF4-55800890CB39}"/>
          </ac:spMkLst>
        </pc:spChg>
        <pc:spChg chg="add mod">
          <ac:chgData name="Kang Wallter" userId="d5c269cbe9dbe8bc" providerId="LiveId" clId="{19B148AA-2DF6-41F3-B444-B60E5DBA990E}" dt="2018-09-09T15:10:32.886" v="8307" actId="1076"/>
          <ac:spMkLst>
            <pc:docMk/>
            <pc:sldMk cId="1484707069" sldId="324"/>
            <ac:spMk id="12" creationId="{65B9771F-3CFC-41E4-8400-DD430439E0D5}"/>
          </ac:spMkLst>
        </pc:spChg>
        <pc:picChg chg="add">
          <ac:chgData name="Kang Wallter" userId="d5c269cbe9dbe8bc" providerId="LiveId" clId="{19B148AA-2DF6-41F3-B444-B60E5DBA990E}" dt="2018-09-09T15:07:43.218" v="8070"/>
          <ac:picMkLst>
            <pc:docMk/>
            <pc:sldMk cId="1484707069" sldId="324"/>
            <ac:picMk id="4" creationId="{ADD585BA-F36B-4D2E-AE68-38BCEA4C5878}"/>
          </ac:picMkLst>
        </pc:picChg>
        <pc:picChg chg="add">
          <ac:chgData name="Kang Wallter" userId="d5c269cbe9dbe8bc" providerId="LiveId" clId="{19B148AA-2DF6-41F3-B444-B60E5DBA990E}" dt="2018-09-09T15:07:43.218" v="8070"/>
          <ac:picMkLst>
            <pc:docMk/>
            <pc:sldMk cId="1484707069" sldId="324"/>
            <ac:picMk id="5" creationId="{763B31A3-FB8F-495C-8843-03008CBD53F4}"/>
          </ac:picMkLst>
        </pc:picChg>
        <pc:picChg chg="add">
          <ac:chgData name="Kang Wallter" userId="d5c269cbe9dbe8bc" providerId="LiveId" clId="{19B148AA-2DF6-41F3-B444-B60E5DBA990E}" dt="2018-09-09T15:07:43.218" v="8070"/>
          <ac:picMkLst>
            <pc:docMk/>
            <pc:sldMk cId="1484707069" sldId="324"/>
            <ac:picMk id="6" creationId="{1195D139-E5D7-47AA-83CA-CC0A89E62A6A}"/>
          </ac:picMkLst>
        </pc:picChg>
        <pc:cxnChg chg="add">
          <ac:chgData name="Kang Wallter" userId="d5c269cbe9dbe8bc" providerId="LiveId" clId="{19B148AA-2DF6-41F3-B444-B60E5DBA990E}" dt="2018-09-09T15:07:43.218" v="8070"/>
          <ac:cxnSpMkLst>
            <pc:docMk/>
            <pc:sldMk cId="1484707069" sldId="324"/>
            <ac:cxnSpMk id="10" creationId="{D6BC14D8-72F5-4BD0-AFB0-5C37A0DD1D64}"/>
          </ac:cxnSpMkLst>
        </pc:cxnChg>
        <pc:cxnChg chg="add">
          <ac:chgData name="Kang Wallter" userId="d5c269cbe9dbe8bc" providerId="LiveId" clId="{19B148AA-2DF6-41F3-B444-B60E5DBA990E}" dt="2018-09-09T15:07:43.218" v="8070"/>
          <ac:cxnSpMkLst>
            <pc:docMk/>
            <pc:sldMk cId="1484707069" sldId="324"/>
            <ac:cxnSpMk id="11" creationId="{A8C7DD67-5569-4C51-BB01-CCD67DE0BB59}"/>
          </ac:cxnSpMkLst>
        </pc:cxnChg>
      </pc:sldChg>
      <pc:sldChg chg="modSp add">
        <pc:chgData name="Kang Wallter" userId="d5c269cbe9dbe8bc" providerId="LiveId" clId="{19B148AA-2DF6-41F3-B444-B60E5DBA990E}" dt="2018-09-09T14:38:40.630" v="7801" actId="20577"/>
        <pc:sldMkLst>
          <pc:docMk/>
          <pc:sldMk cId="1820529153" sldId="325"/>
        </pc:sldMkLst>
        <pc:spChg chg="mod">
          <ac:chgData name="Kang Wallter" userId="d5c269cbe9dbe8bc" providerId="LiveId" clId="{19B148AA-2DF6-41F3-B444-B60E5DBA990E}" dt="2018-09-09T14:38:40.630" v="7801" actId="20577"/>
          <ac:spMkLst>
            <pc:docMk/>
            <pc:sldMk cId="1820529153" sldId="325"/>
            <ac:spMk id="2" creationId="{2EEFBACF-BF3B-4C2B-A8AA-46E85265C58C}"/>
          </ac:spMkLst>
        </pc:spChg>
      </pc:sldChg>
      <pc:sldChg chg="addSp modSp add">
        <pc:chgData name="Kang Wallter" userId="d5c269cbe9dbe8bc" providerId="LiveId" clId="{19B148AA-2DF6-41F3-B444-B60E5DBA990E}" dt="2018-09-09T14:39:41.081" v="7992" actId="1076"/>
        <pc:sldMkLst>
          <pc:docMk/>
          <pc:sldMk cId="2613861065" sldId="326"/>
        </pc:sldMkLst>
        <pc:spChg chg="mod">
          <ac:chgData name="Kang Wallter" userId="d5c269cbe9dbe8bc" providerId="LiveId" clId="{19B148AA-2DF6-41F3-B444-B60E5DBA990E}" dt="2018-09-09T14:39:07.841" v="7879"/>
          <ac:spMkLst>
            <pc:docMk/>
            <pc:sldMk cId="2613861065" sldId="326"/>
            <ac:spMk id="2" creationId="{E6D62555-1B3F-41EF-888C-14159154D2B7}"/>
          </ac:spMkLst>
        </pc:spChg>
        <pc:spChg chg="mod">
          <ac:chgData name="Kang Wallter" userId="d5c269cbe9dbe8bc" providerId="LiveId" clId="{19B148AA-2DF6-41F3-B444-B60E5DBA990E}" dt="2018-09-09T14:39:22.479" v="7983" actId="20577"/>
          <ac:spMkLst>
            <pc:docMk/>
            <pc:sldMk cId="2613861065" sldId="326"/>
            <ac:spMk id="3" creationId="{13D6637C-5434-4369-B77D-161AFE6854F6}"/>
          </ac:spMkLst>
        </pc:spChg>
        <pc:spChg chg="add mod">
          <ac:chgData name="Kang Wallter" userId="d5c269cbe9dbe8bc" providerId="LiveId" clId="{19B148AA-2DF6-41F3-B444-B60E5DBA990E}" dt="2018-09-09T14:39:41.081" v="7992" actId="1076"/>
          <ac:spMkLst>
            <pc:docMk/>
            <pc:sldMk cId="2613861065" sldId="326"/>
            <ac:spMk id="4" creationId="{42F01AD6-60CF-4610-B268-2CC4BEB3E76C}"/>
          </ac:spMkLst>
        </pc:spChg>
      </pc:sldChg>
      <pc:sldChg chg="addSp delSp modSp add">
        <pc:chgData name="Kang Wallter" userId="d5c269cbe9dbe8bc" providerId="LiveId" clId="{19B148AA-2DF6-41F3-B444-B60E5DBA990E}" dt="2018-09-09T15:07:20.965" v="8068" actId="1076"/>
        <pc:sldMkLst>
          <pc:docMk/>
          <pc:sldMk cId="3906059461" sldId="327"/>
        </pc:sldMkLst>
        <pc:spChg chg="mod">
          <ac:chgData name="Kang Wallter" userId="d5c269cbe9dbe8bc" providerId="LiveId" clId="{19B148AA-2DF6-41F3-B444-B60E5DBA990E}" dt="2018-09-09T15:05:37.268" v="8044" actId="20577"/>
          <ac:spMkLst>
            <pc:docMk/>
            <pc:sldMk cId="3906059461" sldId="327"/>
            <ac:spMk id="2" creationId="{52D7A884-AD35-4BC5-87EF-63BCB4AE0054}"/>
          </ac:spMkLst>
        </pc:spChg>
        <pc:spChg chg="del">
          <ac:chgData name="Kang Wallter" userId="d5c269cbe9dbe8bc" providerId="LiveId" clId="{19B148AA-2DF6-41F3-B444-B60E5DBA990E}" dt="2018-09-09T15:05:41.439" v="8045" actId="478"/>
          <ac:spMkLst>
            <pc:docMk/>
            <pc:sldMk cId="3906059461" sldId="327"/>
            <ac:spMk id="3" creationId="{4615DE7E-7819-4E40-B2CC-EA799A690A65}"/>
          </ac:spMkLst>
        </pc:spChg>
        <pc:spChg chg="add mod">
          <ac:chgData name="Kang Wallter" userId="d5c269cbe9dbe8bc" providerId="LiveId" clId="{19B148AA-2DF6-41F3-B444-B60E5DBA990E}" dt="2018-09-09T15:06:30.521" v="8060" actId="1076"/>
          <ac:spMkLst>
            <pc:docMk/>
            <pc:sldMk cId="3906059461" sldId="327"/>
            <ac:spMk id="4" creationId="{F0798DC6-713C-4E3F-8090-0D0368F9BBF9}"/>
          </ac:spMkLst>
        </pc:spChg>
        <pc:spChg chg="add mod">
          <ac:chgData name="Kang Wallter" userId="d5c269cbe9dbe8bc" providerId="LiveId" clId="{19B148AA-2DF6-41F3-B444-B60E5DBA990E}" dt="2018-09-09T15:07:20.965" v="8068" actId="1076"/>
          <ac:spMkLst>
            <pc:docMk/>
            <pc:sldMk cId="3906059461" sldId="327"/>
            <ac:spMk id="5" creationId="{119A6618-B2D3-4CD5-BC14-054C21E40386}"/>
          </ac:spMkLst>
        </pc:spChg>
      </pc:sldChg>
      <pc:sldChg chg="addSp modSp add">
        <pc:chgData name="Kang Wallter" userId="d5c269cbe9dbe8bc" providerId="LiveId" clId="{19B148AA-2DF6-41F3-B444-B60E5DBA990E}" dt="2018-09-09T15:11:46.040" v="8323" actId="1076"/>
        <pc:sldMkLst>
          <pc:docMk/>
          <pc:sldMk cId="3978577147" sldId="328"/>
        </pc:sldMkLst>
        <pc:spChg chg="mod">
          <ac:chgData name="Kang Wallter" userId="d5c269cbe9dbe8bc" providerId="LiveId" clId="{19B148AA-2DF6-41F3-B444-B60E5DBA990E}" dt="2018-09-09T15:09:14.388" v="8206"/>
          <ac:spMkLst>
            <pc:docMk/>
            <pc:sldMk cId="3978577147" sldId="328"/>
            <ac:spMk id="2" creationId="{A481E136-2BDE-467D-9AA6-46D5612116ED}"/>
          </ac:spMkLst>
        </pc:spChg>
        <pc:spChg chg="mod">
          <ac:chgData name="Kang Wallter" userId="d5c269cbe9dbe8bc" providerId="LiveId" clId="{19B148AA-2DF6-41F3-B444-B60E5DBA990E}" dt="2018-09-09T15:09:42.493" v="8298" actId="20577"/>
          <ac:spMkLst>
            <pc:docMk/>
            <pc:sldMk cId="3978577147" sldId="328"/>
            <ac:spMk id="3" creationId="{414B5E0F-50BE-45BE-8DEE-FAEFF178A421}"/>
          </ac:spMkLst>
        </pc:spChg>
        <pc:picChg chg="add mod">
          <ac:chgData name="Kang Wallter" userId="d5c269cbe9dbe8bc" providerId="LiveId" clId="{19B148AA-2DF6-41F3-B444-B60E5DBA990E}" dt="2018-09-09T15:11:46.040" v="8323" actId="1076"/>
          <ac:picMkLst>
            <pc:docMk/>
            <pc:sldMk cId="3978577147" sldId="328"/>
            <ac:picMk id="4" creationId="{D30D2185-8CAE-46C6-AADB-EF5ABD9840D1}"/>
          </ac:picMkLst>
        </pc:picChg>
      </pc:sldChg>
      <pc:sldChg chg="modSp add ord">
        <pc:chgData name="Kang Wallter" userId="d5c269cbe9dbe8bc" providerId="LiveId" clId="{19B148AA-2DF6-41F3-B444-B60E5DBA990E}" dt="2018-09-10T17:50:29.164" v="8784" actId="20577"/>
        <pc:sldMkLst>
          <pc:docMk/>
          <pc:sldMk cId="3639765149" sldId="329"/>
        </pc:sldMkLst>
        <pc:spChg chg="mod">
          <ac:chgData name="Kang Wallter" userId="d5c269cbe9dbe8bc" providerId="LiveId" clId="{19B148AA-2DF6-41F3-B444-B60E5DBA990E}" dt="2018-09-10T17:50:29.164" v="8784" actId="20577"/>
          <ac:spMkLst>
            <pc:docMk/>
            <pc:sldMk cId="3639765149" sldId="329"/>
            <ac:spMk id="2" creationId="{2EEFBACF-BF3B-4C2B-A8AA-46E85265C58C}"/>
          </ac:spMkLst>
        </pc:spChg>
      </pc:sldChg>
      <pc:sldChg chg="addSp modSp add">
        <pc:chgData name="Kang Wallter" userId="d5c269cbe9dbe8bc" providerId="LiveId" clId="{19B148AA-2DF6-41F3-B444-B60E5DBA990E}" dt="2018-09-09T15:13:20.878" v="8392" actId="1076"/>
        <pc:sldMkLst>
          <pc:docMk/>
          <pc:sldMk cId="3640960846" sldId="330"/>
        </pc:sldMkLst>
        <pc:spChg chg="mod">
          <ac:chgData name="Kang Wallter" userId="d5c269cbe9dbe8bc" providerId="LiveId" clId="{19B148AA-2DF6-41F3-B444-B60E5DBA990E}" dt="2018-09-09T15:12:10.493" v="8366" actId="20577"/>
          <ac:spMkLst>
            <pc:docMk/>
            <pc:sldMk cId="3640960846" sldId="330"/>
            <ac:spMk id="2" creationId="{5870466A-C5AD-43CD-A49C-0EF9B5E5F00D}"/>
          </ac:spMkLst>
        </pc:spChg>
        <pc:spChg chg="mod">
          <ac:chgData name="Kang Wallter" userId="d5c269cbe9dbe8bc" providerId="LiveId" clId="{19B148AA-2DF6-41F3-B444-B60E5DBA990E}" dt="2018-09-09T15:12:12.879" v="8367"/>
          <ac:spMkLst>
            <pc:docMk/>
            <pc:sldMk cId="3640960846" sldId="330"/>
            <ac:spMk id="3" creationId="{39B0EDB4-2651-4C37-B5C2-707AF90A491C}"/>
          </ac:spMkLst>
        </pc:spChg>
        <pc:graphicFrameChg chg="add mod modGraphic">
          <ac:chgData name="Kang Wallter" userId="d5c269cbe9dbe8bc" providerId="LiveId" clId="{19B148AA-2DF6-41F3-B444-B60E5DBA990E}" dt="2018-09-09T15:13:14.485" v="8390" actId="1076"/>
          <ac:graphicFrameMkLst>
            <pc:docMk/>
            <pc:sldMk cId="3640960846" sldId="330"/>
            <ac:graphicFrameMk id="4" creationId="{F08AE3E4-4ED9-4598-B738-6003AD2EA636}"/>
          </ac:graphicFrameMkLst>
        </pc:graphicFrameChg>
        <pc:graphicFrameChg chg="add mod modGraphic">
          <ac:chgData name="Kang Wallter" userId="d5c269cbe9dbe8bc" providerId="LiveId" clId="{19B148AA-2DF6-41F3-B444-B60E5DBA990E}" dt="2018-09-09T15:13:17.642" v="8391" actId="1076"/>
          <ac:graphicFrameMkLst>
            <pc:docMk/>
            <pc:sldMk cId="3640960846" sldId="330"/>
            <ac:graphicFrameMk id="5" creationId="{BC1F60A9-9771-4701-A155-97960319CAF1}"/>
          </ac:graphicFrameMkLst>
        </pc:graphicFrameChg>
        <pc:graphicFrameChg chg="add mod modGraphic">
          <ac:chgData name="Kang Wallter" userId="d5c269cbe9dbe8bc" providerId="LiveId" clId="{19B148AA-2DF6-41F3-B444-B60E5DBA990E}" dt="2018-09-09T15:13:20.878" v="8392" actId="1076"/>
          <ac:graphicFrameMkLst>
            <pc:docMk/>
            <pc:sldMk cId="3640960846" sldId="330"/>
            <ac:graphicFrameMk id="6" creationId="{80BED269-2656-4578-99FD-8FC3C7F00868}"/>
          </ac:graphicFrameMkLst>
        </pc:graphicFrameChg>
      </pc:sldChg>
      <pc:sldChg chg="addSp delSp modSp add">
        <pc:chgData name="Kang Wallter" userId="d5c269cbe9dbe8bc" providerId="LiveId" clId="{19B148AA-2DF6-41F3-B444-B60E5DBA990E}" dt="2018-09-09T15:16:34.776" v="8456" actId="13822"/>
        <pc:sldMkLst>
          <pc:docMk/>
          <pc:sldMk cId="508093919" sldId="331"/>
        </pc:sldMkLst>
        <pc:spChg chg="del">
          <ac:chgData name="Kang Wallter" userId="d5c269cbe9dbe8bc" providerId="LiveId" clId="{19B148AA-2DF6-41F3-B444-B60E5DBA990E}" dt="2018-09-09T15:13:32.451" v="8394" actId="478"/>
          <ac:spMkLst>
            <pc:docMk/>
            <pc:sldMk cId="508093919" sldId="331"/>
            <ac:spMk id="2" creationId="{9E6E8320-C15A-4670-B304-725B3B37472D}"/>
          </ac:spMkLst>
        </pc:spChg>
        <pc:spChg chg="del">
          <ac:chgData name="Kang Wallter" userId="d5c269cbe9dbe8bc" providerId="LiveId" clId="{19B148AA-2DF6-41F3-B444-B60E5DBA990E}" dt="2018-09-09T15:13:32.451" v="8394" actId="478"/>
          <ac:spMkLst>
            <pc:docMk/>
            <pc:sldMk cId="508093919" sldId="331"/>
            <ac:spMk id="3" creationId="{AD15DD33-0A55-4421-BFB7-1E6952F900D7}"/>
          </ac:spMkLst>
        </pc:spChg>
        <pc:spChg chg="add mod">
          <ac:chgData name="Kang Wallter" userId="d5c269cbe9dbe8bc" providerId="LiveId" clId="{19B148AA-2DF6-41F3-B444-B60E5DBA990E}" dt="2018-09-09T15:16:34.776" v="8456" actId="13822"/>
          <ac:spMkLst>
            <pc:docMk/>
            <pc:sldMk cId="508093919" sldId="331"/>
            <ac:spMk id="6" creationId="{EF06F949-0532-4550-83A0-8A01A69C7B7F}"/>
          </ac:spMkLst>
        </pc:spChg>
        <pc:graphicFrameChg chg="add mod modGraphic">
          <ac:chgData name="Kang Wallter" userId="d5c269cbe9dbe8bc" providerId="LiveId" clId="{19B148AA-2DF6-41F3-B444-B60E5DBA990E}" dt="2018-09-09T15:13:43.171" v="8401" actId="403"/>
          <ac:graphicFrameMkLst>
            <pc:docMk/>
            <pc:sldMk cId="508093919" sldId="331"/>
            <ac:graphicFrameMk id="4" creationId="{8E9C76ED-8E53-4D5B-BB3F-B1D3CD60BA8D}"/>
          </ac:graphicFrameMkLst>
        </pc:graphicFrameChg>
        <pc:graphicFrameChg chg="add mod modGraphic">
          <ac:chgData name="Kang Wallter" userId="d5c269cbe9dbe8bc" providerId="LiveId" clId="{19B148AA-2DF6-41F3-B444-B60E5DBA990E}" dt="2018-09-09T15:13:57.907" v="8408" actId="403"/>
          <ac:graphicFrameMkLst>
            <pc:docMk/>
            <pc:sldMk cId="508093919" sldId="331"/>
            <ac:graphicFrameMk id="5" creationId="{D483442F-589D-428D-9205-B2F08C0A556F}"/>
          </ac:graphicFrameMkLst>
        </pc:graphicFrameChg>
      </pc:sldChg>
      <pc:sldChg chg="addSp delSp modSp add">
        <pc:chgData name="Kang Wallter" userId="d5c269cbe9dbe8bc" providerId="LiveId" clId="{19B148AA-2DF6-41F3-B444-B60E5DBA990E}" dt="2018-09-09T15:17:26.262" v="8509" actId="13822"/>
        <pc:sldMkLst>
          <pc:docMk/>
          <pc:sldMk cId="2153868751" sldId="332"/>
        </pc:sldMkLst>
        <pc:spChg chg="mod">
          <ac:chgData name="Kang Wallter" userId="d5c269cbe9dbe8bc" providerId="LiveId" clId="{19B148AA-2DF6-41F3-B444-B60E5DBA990E}" dt="2018-09-09T15:16:55.868" v="8498" actId="20577"/>
          <ac:spMkLst>
            <pc:docMk/>
            <pc:sldMk cId="2153868751" sldId="332"/>
            <ac:spMk id="2" creationId="{B280B5EE-F571-461A-A678-B3C2DC085A05}"/>
          </ac:spMkLst>
        </pc:spChg>
        <pc:spChg chg="del">
          <ac:chgData name="Kang Wallter" userId="d5c269cbe9dbe8bc" providerId="LiveId" clId="{19B148AA-2DF6-41F3-B444-B60E5DBA990E}" dt="2018-09-09T15:17:20.348" v="8507" actId="478"/>
          <ac:spMkLst>
            <pc:docMk/>
            <pc:sldMk cId="2153868751" sldId="332"/>
            <ac:spMk id="3" creationId="{D1C6A975-BA95-4F49-8122-0B3BAC1A5431}"/>
          </ac:spMkLst>
        </pc:spChg>
        <pc:spChg chg="add mod">
          <ac:chgData name="Kang Wallter" userId="d5c269cbe9dbe8bc" providerId="LiveId" clId="{19B148AA-2DF6-41F3-B444-B60E5DBA990E}" dt="2018-09-09T15:17:26.262" v="8509" actId="13822"/>
          <ac:spMkLst>
            <pc:docMk/>
            <pc:sldMk cId="2153868751" sldId="332"/>
            <ac:spMk id="4" creationId="{89EE8A0A-DEEC-47E8-AC3C-E8A4CAAB1BEB}"/>
          </ac:spMkLst>
        </pc:spChg>
      </pc:sldChg>
      <pc:sldChg chg="addSp delSp modSp add">
        <pc:chgData name="Kang Wallter" userId="d5c269cbe9dbe8bc" providerId="LiveId" clId="{19B148AA-2DF6-41F3-B444-B60E5DBA990E}" dt="2018-09-09T15:18:16.608" v="8515" actId="1076"/>
        <pc:sldMkLst>
          <pc:docMk/>
          <pc:sldMk cId="4082480403" sldId="333"/>
        </pc:sldMkLst>
        <pc:spChg chg="del">
          <ac:chgData name="Kang Wallter" userId="d5c269cbe9dbe8bc" providerId="LiveId" clId="{19B148AA-2DF6-41F3-B444-B60E5DBA990E}" dt="2018-09-09T15:18:01.355" v="8511" actId="478"/>
          <ac:spMkLst>
            <pc:docMk/>
            <pc:sldMk cId="4082480403" sldId="333"/>
            <ac:spMk id="2" creationId="{6C2F8924-3624-4410-8ECC-CA2043757BDC}"/>
          </ac:spMkLst>
        </pc:spChg>
        <pc:spChg chg="del">
          <ac:chgData name="Kang Wallter" userId="d5c269cbe9dbe8bc" providerId="LiveId" clId="{19B148AA-2DF6-41F3-B444-B60E5DBA990E}" dt="2018-09-09T15:18:01.355" v="8511" actId="478"/>
          <ac:spMkLst>
            <pc:docMk/>
            <pc:sldMk cId="4082480403" sldId="333"/>
            <ac:spMk id="3" creationId="{03580564-7CAE-49F4-B907-701A4874CC29}"/>
          </ac:spMkLst>
        </pc:spChg>
        <pc:spChg chg="add mod">
          <ac:chgData name="Kang Wallter" userId="d5c269cbe9dbe8bc" providerId="LiveId" clId="{19B148AA-2DF6-41F3-B444-B60E5DBA990E}" dt="2018-09-09T15:18:04.973" v="8513" actId="1076"/>
          <ac:spMkLst>
            <pc:docMk/>
            <pc:sldMk cId="4082480403" sldId="333"/>
            <ac:spMk id="6" creationId="{6ACE68D6-C465-4C48-98F9-E7DFD1D24837}"/>
          </ac:spMkLst>
        </pc:spChg>
        <pc:spChg chg="add mod">
          <ac:chgData name="Kang Wallter" userId="d5c269cbe9dbe8bc" providerId="LiveId" clId="{19B148AA-2DF6-41F3-B444-B60E5DBA990E}" dt="2018-09-09T15:18:04.973" v="8513" actId="1076"/>
          <ac:spMkLst>
            <pc:docMk/>
            <pc:sldMk cId="4082480403" sldId="333"/>
            <ac:spMk id="7" creationId="{1A2D21C2-04DF-48A6-A78F-21593E8A9BD1}"/>
          </ac:spMkLst>
        </pc:spChg>
        <pc:spChg chg="add mod">
          <ac:chgData name="Kang Wallter" userId="d5c269cbe9dbe8bc" providerId="LiveId" clId="{19B148AA-2DF6-41F3-B444-B60E5DBA990E}" dt="2018-09-09T15:18:04.973" v="8513" actId="1076"/>
          <ac:spMkLst>
            <pc:docMk/>
            <pc:sldMk cId="4082480403" sldId="333"/>
            <ac:spMk id="8" creationId="{A0B49304-0D13-4B4C-8AF2-CE8A991AAFD5}"/>
          </ac:spMkLst>
        </pc:spChg>
        <pc:spChg chg="add mod">
          <ac:chgData name="Kang Wallter" userId="d5c269cbe9dbe8bc" providerId="LiveId" clId="{19B148AA-2DF6-41F3-B444-B60E5DBA990E}" dt="2018-09-09T15:18:16.608" v="8515" actId="1076"/>
          <ac:spMkLst>
            <pc:docMk/>
            <pc:sldMk cId="4082480403" sldId="333"/>
            <ac:spMk id="9" creationId="{629C4AC5-C6A9-42DF-AC7C-40CB3BB0D1D0}"/>
          </ac:spMkLst>
        </pc:spChg>
        <pc:picChg chg="add mod">
          <ac:chgData name="Kang Wallter" userId="d5c269cbe9dbe8bc" providerId="LiveId" clId="{19B148AA-2DF6-41F3-B444-B60E5DBA990E}" dt="2018-09-09T15:18:12.822" v="8514" actId="14100"/>
          <ac:picMkLst>
            <pc:docMk/>
            <pc:sldMk cId="4082480403" sldId="333"/>
            <ac:picMk id="4" creationId="{E1CF67A1-5BB9-4394-A8D2-D186B0B9FC3D}"/>
          </ac:picMkLst>
        </pc:picChg>
        <pc:picChg chg="add mod">
          <ac:chgData name="Kang Wallter" userId="d5c269cbe9dbe8bc" providerId="LiveId" clId="{19B148AA-2DF6-41F3-B444-B60E5DBA990E}" dt="2018-09-09T15:18:04.973" v="8513" actId="1076"/>
          <ac:picMkLst>
            <pc:docMk/>
            <pc:sldMk cId="4082480403" sldId="333"/>
            <ac:picMk id="5" creationId="{3CCFD2FA-A1E6-4391-B365-628D451A12EA}"/>
          </ac:picMkLst>
        </pc:picChg>
      </pc:sldChg>
      <pc:sldChg chg="addSp modSp add">
        <pc:chgData name="Kang Wallter" userId="d5c269cbe9dbe8bc" providerId="LiveId" clId="{19B148AA-2DF6-41F3-B444-B60E5DBA990E}" dt="2018-09-10T17:52:54.689" v="8911" actId="20577"/>
        <pc:sldMkLst>
          <pc:docMk/>
          <pc:sldMk cId="1104512756" sldId="334"/>
        </pc:sldMkLst>
        <pc:spChg chg="mod">
          <ac:chgData name="Kang Wallter" userId="d5c269cbe9dbe8bc" providerId="LiveId" clId="{19B148AA-2DF6-41F3-B444-B60E5DBA990E}" dt="2018-09-09T15:18:43.820" v="8582" actId="20577"/>
          <ac:spMkLst>
            <pc:docMk/>
            <pc:sldMk cId="1104512756" sldId="334"/>
            <ac:spMk id="2" creationId="{616A8FB7-1692-4D92-BF88-F9B2F66858BE}"/>
          </ac:spMkLst>
        </pc:spChg>
        <pc:spChg chg="mod">
          <ac:chgData name="Kang Wallter" userId="d5c269cbe9dbe8bc" providerId="LiveId" clId="{19B148AA-2DF6-41F3-B444-B60E5DBA990E}" dt="2018-09-10T17:51:15.362" v="8786"/>
          <ac:spMkLst>
            <pc:docMk/>
            <pc:sldMk cId="1104512756" sldId="334"/>
            <ac:spMk id="3" creationId="{CE211102-83C9-44FA-A3BA-4E7FDEBA2FB4}"/>
          </ac:spMkLst>
        </pc:spChg>
        <pc:spChg chg="add mod">
          <ac:chgData name="Kang Wallter" userId="d5c269cbe9dbe8bc" providerId="LiveId" clId="{19B148AA-2DF6-41F3-B444-B60E5DBA990E}" dt="2018-09-09T15:20:05.112" v="8783" actId="1076"/>
          <ac:spMkLst>
            <pc:docMk/>
            <pc:sldMk cId="1104512756" sldId="334"/>
            <ac:spMk id="4" creationId="{7C5CC821-BF8C-4607-AFCA-CA952D3659B1}"/>
          </ac:spMkLst>
        </pc:spChg>
        <pc:spChg chg="add mod">
          <ac:chgData name="Kang Wallter" userId="d5c269cbe9dbe8bc" providerId="LiveId" clId="{19B148AA-2DF6-41F3-B444-B60E5DBA990E}" dt="2018-09-10T17:52:54.689" v="8911" actId="20577"/>
          <ac:spMkLst>
            <pc:docMk/>
            <pc:sldMk cId="1104512756" sldId="334"/>
            <ac:spMk id="5" creationId="{53F22F19-C7EC-4F21-A291-9EB1ACFB32A8}"/>
          </ac:spMkLst>
        </pc:spChg>
      </pc:sldChg>
      <pc:sldChg chg="addSp delSp modSp add">
        <pc:chgData name="Kang Wallter" userId="d5c269cbe9dbe8bc" providerId="LiveId" clId="{19B148AA-2DF6-41F3-B444-B60E5DBA990E}" dt="2018-09-10T18:05:19.195" v="9082" actId="1076"/>
        <pc:sldMkLst>
          <pc:docMk/>
          <pc:sldMk cId="3316536681" sldId="335"/>
        </pc:sldMkLst>
        <pc:spChg chg="mod">
          <ac:chgData name="Kang Wallter" userId="d5c269cbe9dbe8bc" providerId="LiveId" clId="{19B148AA-2DF6-41F3-B444-B60E5DBA990E}" dt="2018-09-10T18:04:09.437" v="8945"/>
          <ac:spMkLst>
            <pc:docMk/>
            <pc:sldMk cId="3316536681" sldId="335"/>
            <ac:spMk id="2" creationId="{19BFACCC-E140-467D-9E4D-6493AFCEE7A1}"/>
          </ac:spMkLst>
        </pc:spChg>
        <pc:spChg chg="mod">
          <ac:chgData name="Kang Wallter" userId="d5c269cbe9dbe8bc" providerId="LiveId" clId="{19B148AA-2DF6-41F3-B444-B60E5DBA990E}" dt="2018-09-10T18:04:29.343" v="9076" actId="20577"/>
          <ac:spMkLst>
            <pc:docMk/>
            <pc:sldMk cId="3316536681" sldId="335"/>
            <ac:spMk id="3" creationId="{6BE31D72-44B9-4D86-B5B3-DC5202BA1898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8" creationId="{A80B0102-3C6D-4543-8844-C5A5D2521D0D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9" creationId="{69BB651D-E5AB-4ED6-AA22-970A89BB7BC4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0" creationId="{1794F0B2-6D01-472B-A4E4-FB5A0EF9A658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1" creationId="{93B8890A-51A3-4F98-8975-F5CA12BF90A7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2" creationId="{800D7A87-72BE-4934-9537-DE009C426E76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3" creationId="{17D39D3A-5F53-4A84-9CD3-B407E60716F7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4" creationId="{BD381882-A547-4330-BC1F-3E223C7B2196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5" creationId="{F6365E1C-464C-436A-921A-9BBD55808DA2}"/>
          </ac:spMkLst>
        </pc:spChg>
        <pc:picChg chg="add del">
          <ac:chgData name="Kang Wallter" userId="d5c269cbe9dbe8bc" providerId="LiveId" clId="{19B148AA-2DF6-41F3-B444-B60E5DBA990E}" dt="2018-09-10T18:04:51.161" v="9078" actId="478"/>
          <ac:picMkLst>
            <pc:docMk/>
            <pc:sldMk cId="3316536681" sldId="335"/>
            <ac:picMk id="4" creationId="{0E4B1923-7FF2-42C2-9926-C9975F199102}"/>
          </ac:picMkLst>
        </pc:picChg>
        <pc:picChg chg="add del">
          <ac:chgData name="Kang Wallter" userId="d5c269cbe9dbe8bc" providerId="LiveId" clId="{19B148AA-2DF6-41F3-B444-B60E5DBA990E}" dt="2018-09-10T18:05:03.673" v="9080"/>
          <ac:picMkLst>
            <pc:docMk/>
            <pc:sldMk cId="3316536681" sldId="335"/>
            <ac:picMk id="5" creationId="{D376D93C-20FA-4F1F-81BB-87725FBD6192}"/>
          </ac:picMkLst>
        </pc:picChg>
        <pc:picChg chg="add del">
          <ac:chgData name="Kang Wallter" userId="d5c269cbe9dbe8bc" providerId="LiveId" clId="{19B148AA-2DF6-41F3-B444-B60E5DBA990E}" dt="2018-09-10T18:05:03.673" v="9080"/>
          <ac:picMkLst>
            <pc:docMk/>
            <pc:sldMk cId="3316536681" sldId="335"/>
            <ac:picMk id="6" creationId="{9AC41BA5-BAA3-45C6-8417-34F0B100FBD5}"/>
          </ac:picMkLst>
        </pc:picChg>
        <pc:picChg chg="add del">
          <ac:chgData name="Kang Wallter" userId="d5c269cbe9dbe8bc" providerId="LiveId" clId="{19B148AA-2DF6-41F3-B444-B60E5DBA990E}" dt="2018-09-10T18:05:03.673" v="9080"/>
          <ac:picMkLst>
            <pc:docMk/>
            <pc:sldMk cId="3316536681" sldId="335"/>
            <ac:picMk id="7" creationId="{AD98D0BF-5CF0-4363-AD1B-48F5EFBF4503}"/>
          </ac:picMkLst>
        </pc:picChg>
        <pc:picChg chg="add mod">
          <ac:chgData name="Kang Wallter" userId="d5c269cbe9dbe8bc" providerId="LiveId" clId="{19B148AA-2DF6-41F3-B444-B60E5DBA990E}" dt="2018-09-10T18:05:19.195" v="9082" actId="1076"/>
          <ac:picMkLst>
            <pc:docMk/>
            <pc:sldMk cId="3316536681" sldId="335"/>
            <ac:picMk id="16" creationId="{34D32BB4-6165-4368-9FFB-B933C3E05A4A}"/>
          </ac:picMkLst>
        </pc:picChg>
      </pc:sldChg>
      <pc:sldChg chg="addSp delSp modSp add">
        <pc:chgData name="Kang Wallter" userId="d5c269cbe9dbe8bc" providerId="LiveId" clId="{19B148AA-2DF6-41F3-B444-B60E5DBA990E}" dt="2018-09-10T18:06:46.905" v="9103" actId="1076"/>
        <pc:sldMkLst>
          <pc:docMk/>
          <pc:sldMk cId="176524227" sldId="336"/>
        </pc:sldMkLst>
        <pc:spChg chg="del">
          <ac:chgData name="Kang Wallter" userId="d5c269cbe9dbe8bc" providerId="LiveId" clId="{19B148AA-2DF6-41F3-B444-B60E5DBA990E}" dt="2018-09-10T18:05:40.616" v="9084" actId="478"/>
          <ac:spMkLst>
            <pc:docMk/>
            <pc:sldMk cId="176524227" sldId="336"/>
            <ac:spMk id="2" creationId="{EFD7BC03-D652-4753-970C-A15126D051E1}"/>
          </ac:spMkLst>
        </pc:spChg>
        <pc:spChg chg="del">
          <ac:chgData name="Kang Wallter" userId="d5c269cbe9dbe8bc" providerId="LiveId" clId="{19B148AA-2DF6-41F3-B444-B60E5DBA990E}" dt="2018-09-10T18:05:40.616" v="9084" actId="478"/>
          <ac:spMkLst>
            <pc:docMk/>
            <pc:sldMk cId="176524227" sldId="336"/>
            <ac:spMk id="3" creationId="{313FDBB2-A808-4F7D-8790-4220EB732421}"/>
          </ac:spMkLst>
        </pc:spChg>
        <pc:graphicFrameChg chg="add mod modGraphic">
          <ac:chgData name="Kang Wallter" userId="d5c269cbe9dbe8bc" providerId="LiveId" clId="{19B148AA-2DF6-41F3-B444-B60E5DBA990E}" dt="2018-09-10T18:06:01.004" v="9091" actId="403"/>
          <ac:graphicFrameMkLst>
            <pc:docMk/>
            <pc:sldMk cId="176524227" sldId="336"/>
            <ac:graphicFrameMk id="4" creationId="{0D8E82A4-CD8A-4633-AF6A-B34A215672DA}"/>
          </ac:graphicFrameMkLst>
        </pc:graphicFrameChg>
        <pc:graphicFrameChg chg="add mod modGraphic">
          <ac:chgData name="Kang Wallter" userId="d5c269cbe9dbe8bc" providerId="LiveId" clId="{19B148AA-2DF6-41F3-B444-B60E5DBA990E}" dt="2018-09-10T18:06:44.187" v="9101" actId="1076"/>
          <ac:graphicFrameMkLst>
            <pc:docMk/>
            <pc:sldMk cId="176524227" sldId="336"/>
            <ac:graphicFrameMk id="6" creationId="{45D790D6-519B-4A8A-A076-3AF867930F41}"/>
          </ac:graphicFrameMkLst>
        </pc:graphicFrameChg>
        <pc:picChg chg="add mod">
          <ac:chgData name="Kang Wallter" userId="d5c269cbe9dbe8bc" providerId="LiveId" clId="{19B148AA-2DF6-41F3-B444-B60E5DBA990E}" dt="2018-09-10T18:06:37.629" v="9100" actId="1076"/>
          <ac:picMkLst>
            <pc:docMk/>
            <pc:sldMk cId="176524227" sldId="336"/>
            <ac:picMk id="5" creationId="{3FEDD4F5-D486-42D4-BEF8-E30C5109D182}"/>
          </ac:picMkLst>
        </pc:picChg>
        <pc:picChg chg="add mod">
          <ac:chgData name="Kang Wallter" userId="d5c269cbe9dbe8bc" providerId="LiveId" clId="{19B148AA-2DF6-41F3-B444-B60E5DBA990E}" dt="2018-09-10T18:06:46.905" v="9103" actId="1076"/>
          <ac:picMkLst>
            <pc:docMk/>
            <pc:sldMk cId="176524227" sldId="336"/>
            <ac:picMk id="7" creationId="{EF1FF73E-82A6-4B71-A287-4B1FA34D1C9D}"/>
          </ac:picMkLst>
        </pc:picChg>
      </pc:sldChg>
      <pc:sldChg chg="addSp modSp add">
        <pc:chgData name="Kang Wallter" userId="d5c269cbe9dbe8bc" providerId="LiveId" clId="{19B148AA-2DF6-41F3-B444-B60E5DBA990E}" dt="2018-09-10T18:08:15.036" v="9260" actId="1076"/>
        <pc:sldMkLst>
          <pc:docMk/>
          <pc:sldMk cId="2778469366" sldId="337"/>
        </pc:sldMkLst>
        <pc:spChg chg="mod">
          <ac:chgData name="Kang Wallter" userId="d5c269cbe9dbe8bc" providerId="LiveId" clId="{19B148AA-2DF6-41F3-B444-B60E5DBA990E}" dt="2018-09-10T18:07:03.239" v="9147" actId="20577"/>
          <ac:spMkLst>
            <pc:docMk/>
            <pc:sldMk cId="2778469366" sldId="337"/>
            <ac:spMk id="2" creationId="{164EC3F9-B3D4-4886-910E-1B7EC62FFEC0}"/>
          </ac:spMkLst>
        </pc:spChg>
        <pc:spChg chg="mod">
          <ac:chgData name="Kang Wallter" userId="d5c269cbe9dbe8bc" providerId="LiveId" clId="{19B148AA-2DF6-41F3-B444-B60E5DBA990E}" dt="2018-09-10T18:07:35.209" v="9246" actId="20577"/>
          <ac:spMkLst>
            <pc:docMk/>
            <pc:sldMk cId="2778469366" sldId="337"/>
            <ac:spMk id="3" creationId="{1748F0DE-AD52-43B8-9B45-BAF9FC2BB593}"/>
          </ac:spMkLst>
        </pc:spChg>
        <pc:graphicFrameChg chg="add mod modGraphic">
          <ac:chgData name="Kang Wallter" userId="d5c269cbe9dbe8bc" providerId="LiveId" clId="{19B148AA-2DF6-41F3-B444-B60E5DBA990E}" dt="2018-09-10T18:07:56.418" v="9256" actId="1076"/>
          <ac:graphicFrameMkLst>
            <pc:docMk/>
            <pc:sldMk cId="2778469366" sldId="337"/>
            <ac:graphicFrameMk id="4" creationId="{E1B85FD2-DB53-4AD1-B765-673C02A88580}"/>
          </ac:graphicFrameMkLst>
        </pc:graphicFrameChg>
        <pc:picChg chg="add mod">
          <ac:chgData name="Kang Wallter" userId="d5c269cbe9dbe8bc" providerId="LiveId" clId="{19B148AA-2DF6-41F3-B444-B60E5DBA990E}" dt="2018-09-10T18:08:15.036" v="9260" actId="1076"/>
          <ac:picMkLst>
            <pc:docMk/>
            <pc:sldMk cId="2778469366" sldId="337"/>
            <ac:picMk id="5" creationId="{39F68B86-18B0-4762-9D70-CD41AD3A8A4E}"/>
          </ac:picMkLst>
        </pc:picChg>
      </pc:sldChg>
      <pc:sldChg chg="addSp modSp add">
        <pc:chgData name="Kang Wallter" userId="d5c269cbe9dbe8bc" providerId="LiveId" clId="{19B148AA-2DF6-41F3-B444-B60E5DBA990E}" dt="2018-09-10T18:09:08.846" v="9421" actId="1076"/>
        <pc:sldMkLst>
          <pc:docMk/>
          <pc:sldMk cId="2558199006" sldId="338"/>
        </pc:sldMkLst>
        <pc:spChg chg="mod">
          <ac:chgData name="Kang Wallter" userId="d5c269cbe9dbe8bc" providerId="LiveId" clId="{19B148AA-2DF6-41F3-B444-B60E5DBA990E}" dt="2018-09-10T18:08:46.905" v="9326"/>
          <ac:spMkLst>
            <pc:docMk/>
            <pc:sldMk cId="2558199006" sldId="338"/>
            <ac:spMk id="2" creationId="{43673567-0B6A-4E25-B4F0-1D5FEFC23011}"/>
          </ac:spMkLst>
        </pc:spChg>
        <pc:spChg chg="mod">
          <ac:chgData name="Kang Wallter" userId="d5c269cbe9dbe8bc" providerId="LiveId" clId="{19B148AA-2DF6-41F3-B444-B60E5DBA990E}" dt="2018-09-10T18:09:02.293" v="9419"/>
          <ac:spMkLst>
            <pc:docMk/>
            <pc:sldMk cId="2558199006" sldId="338"/>
            <ac:spMk id="3" creationId="{F10FDB71-4285-46E5-9ACC-B9C4E0841830}"/>
          </ac:spMkLst>
        </pc:spChg>
        <pc:picChg chg="add mod">
          <ac:chgData name="Kang Wallter" userId="d5c269cbe9dbe8bc" providerId="LiveId" clId="{19B148AA-2DF6-41F3-B444-B60E5DBA990E}" dt="2018-09-10T18:09:08.846" v="9421" actId="1076"/>
          <ac:picMkLst>
            <pc:docMk/>
            <pc:sldMk cId="2558199006" sldId="338"/>
            <ac:picMk id="4" creationId="{DBEE9E5B-3654-4BDD-8098-08D9E4C881C3}"/>
          </ac:picMkLst>
        </pc:picChg>
      </pc:sldChg>
      <pc:sldChg chg="addSp delSp modSp add">
        <pc:chgData name="Kang Wallter" userId="d5c269cbe9dbe8bc" providerId="LiveId" clId="{19B148AA-2DF6-41F3-B444-B60E5DBA990E}" dt="2018-09-10T18:10:34.849" v="9467" actId="1076"/>
        <pc:sldMkLst>
          <pc:docMk/>
          <pc:sldMk cId="803786774" sldId="339"/>
        </pc:sldMkLst>
        <pc:spChg chg="mod">
          <ac:chgData name="Kang Wallter" userId="d5c269cbe9dbe8bc" providerId="LiveId" clId="{19B148AA-2DF6-41F3-B444-B60E5DBA990E}" dt="2018-09-10T18:09:45.726" v="9453" actId="20577"/>
          <ac:spMkLst>
            <pc:docMk/>
            <pc:sldMk cId="803786774" sldId="339"/>
            <ac:spMk id="2" creationId="{D4A53A7C-A687-44E1-B8E5-3E6D6532F086}"/>
          </ac:spMkLst>
        </pc:spChg>
        <pc:spChg chg="del">
          <ac:chgData name="Kang Wallter" userId="d5c269cbe9dbe8bc" providerId="LiveId" clId="{19B148AA-2DF6-41F3-B444-B60E5DBA990E}" dt="2018-09-10T18:10:09.047" v="9460" actId="478"/>
          <ac:spMkLst>
            <pc:docMk/>
            <pc:sldMk cId="803786774" sldId="339"/>
            <ac:spMk id="3" creationId="{6D08407A-BA8B-4682-8BBD-157C408B47A9}"/>
          </ac:spMkLst>
        </pc:spChg>
        <pc:spChg chg="add mod">
          <ac:chgData name="Kang Wallter" userId="d5c269cbe9dbe8bc" providerId="LiveId" clId="{19B148AA-2DF6-41F3-B444-B60E5DBA990E}" dt="2018-09-10T18:10:19.142" v="9463" actId="13822"/>
          <ac:spMkLst>
            <pc:docMk/>
            <pc:sldMk cId="803786774" sldId="339"/>
            <ac:spMk id="4" creationId="{9196F17E-1A44-429A-B93C-655C9F254428}"/>
          </ac:spMkLst>
        </pc:spChg>
        <pc:picChg chg="add mod">
          <ac:chgData name="Kang Wallter" userId="d5c269cbe9dbe8bc" providerId="LiveId" clId="{19B148AA-2DF6-41F3-B444-B60E5DBA990E}" dt="2018-09-10T18:10:34.849" v="9467" actId="1076"/>
          <ac:picMkLst>
            <pc:docMk/>
            <pc:sldMk cId="803786774" sldId="339"/>
            <ac:picMk id="5" creationId="{521054FF-4486-42E1-93B9-7749403795E2}"/>
          </ac:picMkLst>
        </pc:picChg>
      </pc:sldChg>
      <pc:sldChg chg="addSp delSp modSp add">
        <pc:chgData name="Kang Wallter" userId="d5c269cbe9dbe8bc" providerId="LiveId" clId="{19B148AA-2DF6-41F3-B444-B60E5DBA990E}" dt="2018-09-10T18:14:13.690" v="9531" actId="1076"/>
        <pc:sldMkLst>
          <pc:docMk/>
          <pc:sldMk cId="353479183" sldId="340"/>
        </pc:sldMkLst>
        <pc:spChg chg="mod">
          <ac:chgData name="Kang Wallter" userId="d5c269cbe9dbe8bc" providerId="LiveId" clId="{19B148AA-2DF6-41F3-B444-B60E5DBA990E}" dt="2018-09-10T18:12:30.104" v="9508" actId="20577"/>
          <ac:spMkLst>
            <pc:docMk/>
            <pc:sldMk cId="353479183" sldId="340"/>
            <ac:spMk id="2" creationId="{EDFBB4F1-6DCF-4DEF-886C-5AC91AFF6A48}"/>
          </ac:spMkLst>
        </pc:spChg>
        <pc:spChg chg="del">
          <ac:chgData name="Kang Wallter" userId="d5c269cbe9dbe8bc" providerId="LiveId" clId="{19B148AA-2DF6-41F3-B444-B60E5DBA990E}" dt="2018-09-10T18:13:52.294" v="9522"/>
          <ac:spMkLst>
            <pc:docMk/>
            <pc:sldMk cId="353479183" sldId="340"/>
            <ac:spMk id="3" creationId="{729E8301-35A6-45AD-B65F-19EA937B9821}"/>
          </ac:spMkLst>
        </pc:spChg>
        <pc:spChg chg="add mod">
          <ac:chgData name="Kang Wallter" userId="d5c269cbe9dbe8bc" providerId="LiveId" clId="{19B148AA-2DF6-41F3-B444-B60E5DBA990E}" dt="2018-09-10T18:13:56.684" v="9524" actId="1076"/>
          <ac:spMkLst>
            <pc:docMk/>
            <pc:sldMk cId="353479183" sldId="340"/>
            <ac:spMk id="4" creationId="{95A3CF94-1CE5-4071-A99F-4A9268302E2B}"/>
          </ac:spMkLst>
        </pc:spChg>
        <pc:spChg chg="add mod">
          <ac:chgData name="Kang Wallter" userId="d5c269cbe9dbe8bc" providerId="LiveId" clId="{19B148AA-2DF6-41F3-B444-B60E5DBA990E}" dt="2018-09-10T18:13:21.414" v="9521" actId="1076"/>
          <ac:spMkLst>
            <pc:docMk/>
            <pc:sldMk cId="353479183" sldId="340"/>
            <ac:spMk id="5" creationId="{B84836A1-8CDB-4F97-BA1F-77177D0A79EB}"/>
          </ac:spMkLst>
        </pc:spChg>
        <pc:graphicFrameChg chg="add mod modGraphic">
          <ac:chgData name="Kang Wallter" userId="d5c269cbe9dbe8bc" providerId="LiveId" clId="{19B148AA-2DF6-41F3-B444-B60E5DBA990E}" dt="2018-09-10T18:14:13.690" v="9531" actId="1076"/>
          <ac:graphicFrameMkLst>
            <pc:docMk/>
            <pc:sldMk cId="353479183" sldId="340"/>
            <ac:graphicFrameMk id="6" creationId="{7058FB1D-1C52-4AEC-BEF9-3A7A0D0A5872}"/>
          </ac:graphicFrameMkLst>
        </pc:graphicFrameChg>
      </pc:sldChg>
      <pc:sldChg chg="modSp add">
        <pc:chgData name="Kang Wallter" userId="d5c269cbe9dbe8bc" providerId="LiveId" clId="{19B148AA-2DF6-41F3-B444-B60E5DBA990E}" dt="2018-09-10T18:27:11.736" v="9904"/>
        <pc:sldMkLst>
          <pc:docMk/>
          <pc:sldMk cId="3327435798" sldId="341"/>
        </pc:sldMkLst>
        <pc:spChg chg="mod">
          <ac:chgData name="Kang Wallter" userId="d5c269cbe9dbe8bc" providerId="LiveId" clId="{19B148AA-2DF6-41F3-B444-B60E5DBA990E}" dt="2018-09-10T18:15:11.975" v="9566"/>
          <ac:spMkLst>
            <pc:docMk/>
            <pc:sldMk cId="3327435798" sldId="341"/>
            <ac:spMk id="2" creationId="{BB3B21D8-4CAB-4846-B055-47C80B4DAADC}"/>
          </ac:spMkLst>
        </pc:spChg>
        <pc:spChg chg="mod">
          <ac:chgData name="Kang Wallter" userId="d5c269cbe9dbe8bc" providerId="LiveId" clId="{19B148AA-2DF6-41F3-B444-B60E5DBA990E}" dt="2018-09-10T18:27:11.736" v="9904"/>
          <ac:spMkLst>
            <pc:docMk/>
            <pc:sldMk cId="3327435798" sldId="341"/>
            <ac:spMk id="3" creationId="{39A1E08D-999D-47F6-86C5-3FB6932C0DD4}"/>
          </ac:spMkLst>
        </pc:spChg>
      </pc:sldChg>
      <pc:sldChg chg="modSp add ord">
        <pc:chgData name="Kang Wallter" userId="d5c269cbe9dbe8bc" providerId="LiveId" clId="{19B148AA-2DF6-41F3-B444-B60E5DBA990E}" dt="2018-09-10T18:14:46.759" v="9542"/>
        <pc:sldMkLst>
          <pc:docMk/>
          <pc:sldMk cId="2499034573" sldId="342"/>
        </pc:sldMkLst>
        <pc:spChg chg="mod">
          <ac:chgData name="Kang Wallter" userId="d5c269cbe9dbe8bc" providerId="LiveId" clId="{19B148AA-2DF6-41F3-B444-B60E5DBA990E}" dt="2018-09-10T18:14:46.759" v="9542"/>
          <ac:spMkLst>
            <pc:docMk/>
            <pc:sldMk cId="2499034573" sldId="342"/>
            <ac:spMk id="2" creationId="{2EEFBACF-BF3B-4C2B-A8AA-46E85265C58C}"/>
          </ac:spMkLst>
        </pc:spChg>
      </pc:sldChg>
      <pc:sldChg chg="modSp add">
        <pc:chgData name="Kang Wallter" userId="d5c269cbe9dbe8bc" providerId="LiveId" clId="{19B148AA-2DF6-41F3-B444-B60E5DBA990E}" dt="2018-09-10T18:29:05.637" v="9949"/>
        <pc:sldMkLst>
          <pc:docMk/>
          <pc:sldMk cId="273346312" sldId="343"/>
        </pc:sldMkLst>
        <pc:spChg chg="mod">
          <ac:chgData name="Kang Wallter" userId="d5c269cbe9dbe8bc" providerId="LiveId" clId="{19B148AA-2DF6-41F3-B444-B60E5DBA990E}" dt="2018-09-10T18:27:35.081" v="9936" actId="20577"/>
          <ac:spMkLst>
            <pc:docMk/>
            <pc:sldMk cId="273346312" sldId="343"/>
            <ac:spMk id="2" creationId="{68737664-B6AC-476C-83AD-1E44ACD1CF3D}"/>
          </ac:spMkLst>
        </pc:spChg>
        <pc:spChg chg="mod">
          <ac:chgData name="Kang Wallter" userId="d5c269cbe9dbe8bc" providerId="LiveId" clId="{19B148AA-2DF6-41F3-B444-B60E5DBA990E}" dt="2018-09-10T18:29:05.637" v="9949"/>
          <ac:spMkLst>
            <pc:docMk/>
            <pc:sldMk cId="273346312" sldId="343"/>
            <ac:spMk id="3" creationId="{C4EB1436-D4E4-4FEB-9A1A-3BA8CFDEAD50}"/>
          </ac:spMkLst>
        </pc:spChg>
      </pc:sldChg>
      <pc:sldChg chg="addSp delSp modSp add">
        <pc:chgData name="Kang Wallter" userId="d5c269cbe9dbe8bc" providerId="LiveId" clId="{19B148AA-2DF6-41F3-B444-B60E5DBA990E}" dt="2018-09-10T18:30:52.262" v="9994" actId="1076"/>
        <pc:sldMkLst>
          <pc:docMk/>
          <pc:sldMk cId="1527963299" sldId="344"/>
        </pc:sldMkLst>
        <pc:spChg chg="mod">
          <ac:chgData name="Kang Wallter" userId="d5c269cbe9dbe8bc" providerId="LiveId" clId="{19B148AA-2DF6-41F3-B444-B60E5DBA990E}" dt="2018-09-10T18:30:00.018" v="9969"/>
          <ac:spMkLst>
            <pc:docMk/>
            <pc:sldMk cId="1527963299" sldId="344"/>
            <ac:spMk id="2" creationId="{D33E6FF4-6DE6-4E6C-8571-ED45254F42E6}"/>
          </ac:spMkLst>
        </pc:spChg>
        <pc:spChg chg="del">
          <ac:chgData name="Kang Wallter" userId="d5c269cbe9dbe8bc" providerId="LiveId" clId="{19B148AA-2DF6-41F3-B444-B60E5DBA990E}" dt="2018-09-10T18:30:41.534" v="9987" actId="478"/>
          <ac:spMkLst>
            <pc:docMk/>
            <pc:sldMk cId="1527963299" sldId="344"/>
            <ac:spMk id="3" creationId="{240A75C1-ECEC-4EAD-9303-B387E116EF92}"/>
          </ac:spMkLst>
        </pc:spChg>
        <pc:spChg chg="add mod">
          <ac:chgData name="Kang Wallter" userId="d5c269cbe9dbe8bc" providerId="LiveId" clId="{19B148AA-2DF6-41F3-B444-B60E5DBA990E}" dt="2018-09-10T18:30:47.797" v="9993" actId="20577"/>
          <ac:spMkLst>
            <pc:docMk/>
            <pc:sldMk cId="1527963299" sldId="344"/>
            <ac:spMk id="4" creationId="{F6D7E936-5021-427A-B608-06D2710E2BA9}"/>
          </ac:spMkLst>
        </pc:spChg>
        <pc:spChg chg="add mod">
          <ac:chgData name="Kang Wallter" userId="d5c269cbe9dbe8bc" providerId="LiveId" clId="{19B148AA-2DF6-41F3-B444-B60E5DBA990E}" dt="2018-09-10T18:30:52.262" v="9994" actId="1076"/>
          <ac:spMkLst>
            <pc:docMk/>
            <pc:sldMk cId="1527963299" sldId="344"/>
            <ac:spMk id="5" creationId="{3A394202-9B45-4CA4-9D38-137BE7AA2B0C}"/>
          </ac:spMkLst>
        </pc:spChg>
      </pc:sldChg>
      <pc:sldChg chg="addSp modSp add">
        <pc:chgData name="Kang Wallter" userId="d5c269cbe9dbe8bc" providerId="LiveId" clId="{19B148AA-2DF6-41F3-B444-B60E5DBA990E}" dt="2018-09-10T18:32:14.783" v="10154" actId="13822"/>
        <pc:sldMkLst>
          <pc:docMk/>
          <pc:sldMk cId="2732736189" sldId="345"/>
        </pc:sldMkLst>
        <pc:spChg chg="mod">
          <ac:chgData name="Kang Wallter" userId="d5c269cbe9dbe8bc" providerId="LiveId" clId="{19B148AA-2DF6-41F3-B444-B60E5DBA990E}" dt="2018-09-10T18:31:21.089" v="10076"/>
          <ac:spMkLst>
            <pc:docMk/>
            <pc:sldMk cId="2732736189" sldId="345"/>
            <ac:spMk id="2" creationId="{C7F6A62B-8AEF-4206-915C-9B0C1BD0F237}"/>
          </ac:spMkLst>
        </pc:spChg>
        <pc:spChg chg="mod">
          <ac:chgData name="Kang Wallter" userId="d5c269cbe9dbe8bc" providerId="LiveId" clId="{19B148AA-2DF6-41F3-B444-B60E5DBA990E}" dt="2018-09-10T18:31:54.045" v="10147" actId="20577"/>
          <ac:spMkLst>
            <pc:docMk/>
            <pc:sldMk cId="2732736189" sldId="345"/>
            <ac:spMk id="3" creationId="{A80A65EF-D050-4428-94EA-D3CFBD1E81B0}"/>
          </ac:spMkLst>
        </pc:spChg>
        <pc:spChg chg="add mod">
          <ac:chgData name="Kang Wallter" userId="d5c269cbe9dbe8bc" providerId="LiveId" clId="{19B148AA-2DF6-41F3-B444-B60E5DBA990E}" dt="2018-09-10T18:32:14.783" v="10154" actId="13822"/>
          <ac:spMkLst>
            <pc:docMk/>
            <pc:sldMk cId="2732736189" sldId="345"/>
            <ac:spMk id="4" creationId="{F656035B-3FA9-49F8-A4F7-C73BEFB420BD}"/>
          </ac:spMkLst>
        </pc:spChg>
      </pc:sldChg>
      <pc:sldChg chg="addSp delSp modSp add">
        <pc:chgData name="Kang Wallter" userId="d5c269cbe9dbe8bc" providerId="LiveId" clId="{19B148AA-2DF6-41F3-B444-B60E5DBA990E}" dt="2018-09-10T18:33:51.085" v="10262" actId="13822"/>
        <pc:sldMkLst>
          <pc:docMk/>
          <pc:sldMk cId="566845537" sldId="346"/>
        </pc:sldMkLst>
        <pc:spChg chg="mod">
          <ac:chgData name="Kang Wallter" userId="d5c269cbe9dbe8bc" providerId="LiveId" clId="{19B148AA-2DF6-41F3-B444-B60E5DBA990E}" dt="2018-09-10T18:32:32.937" v="10183" actId="20577"/>
          <ac:spMkLst>
            <pc:docMk/>
            <pc:sldMk cId="566845537" sldId="346"/>
            <ac:spMk id="2" creationId="{05F245DC-3931-4CCC-9836-7B3172D81413}"/>
          </ac:spMkLst>
        </pc:spChg>
        <pc:spChg chg="del">
          <ac:chgData name="Kang Wallter" userId="d5c269cbe9dbe8bc" providerId="LiveId" clId="{19B148AA-2DF6-41F3-B444-B60E5DBA990E}" dt="2018-09-10T18:32:49.697" v="10184" actId="478"/>
          <ac:spMkLst>
            <pc:docMk/>
            <pc:sldMk cId="566845537" sldId="346"/>
            <ac:spMk id="3" creationId="{30097F19-DC03-490D-9AFE-1B41CC1CD86C}"/>
          </ac:spMkLst>
        </pc:spChg>
        <pc:spChg chg="add mod">
          <ac:chgData name="Kang Wallter" userId="d5c269cbe9dbe8bc" providerId="LiveId" clId="{19B148AA-2DF6-41F3-B444-B60E5DBA990E}" dt="2018-09-10T18:33:51.085" v="10262" actId="13822"/>
          <ac:spMkLst>
            <pc:docMk/>
            <pc:sldMk cId="566845537" sldId="346"/>
            <ac:spMk id="4" creationId="{5E898016-889A-40B6-9FAC-F7E394181EF5}"/>
          </ac:spMkLst>
        </pc:spChg>
      </pc:sldChg>
      <pc:sldChg chg="addSp delSp modSp add">
        <pc:chgData name="Kang Wallter" userId="d5c269cbe9dbe8bc" providerId="LiveId" clId="{19B148AA-2DF6-41F3-B444-B60E5DBA990E}" dt="2018-09-10T18:35:32.243" v="10317" actId="1076"/>
        <pc:sldMkLst>
          <pc:docMk/>
          <pc:sldMk cId="1686085907" sldId="347"/>
        </pc:sldMkLst>
        <pc:spChg chg="mod">
          <ac:chgData name="Kang Wallter" userId="d5c269cbe9dbe8bc" providerId="LiveId" clId="{19B148AA-2DF6-41F3-B444-B60E5DBA990E}" dt="2018-09-10T18:34:11.414" v="10301" actId="20577"/>
          <ac:spMkLst>
            <pc:docMk/>
            <pc:sldMk cId="1686085907" sldId="347"/>
            <ac:spMk id="2" creationId="{97258D7C-FD5C-40B0-B2CA-09117C535612}"/>
          </ac:spMkLst>
        </pc:spChg>
        <pc:spChg chg="del">
          <ac:chgData name="Kang Wallter" userId="d5c269cbe9dbe8bc" providerId="LiveId" clId="{19B148AA-2DF6-41F3-B444-B60E5DBA990E}" dt="2018-09-10T18:34:43.326" v="10302" actId="478"/>
          <ac:spMkLst>
            <pc:docMk/>
            <pc:sldMk cId="1686085907" sldId="347"/>
            <ac:spMk id="3" creationId="{99152A6A-8E71-445B-B58A-24604AABE8E6}"/>
          </ac:spMkLst>
        </pc:spChg>
        <pc:spChg chg="add mod">
          <ac:chgData name="Kang Wallter" userId="d5c269cbe9dbe8bc" providerId="LiveId" clId="{19B148AA-2DF6-41F3-B444-B60E5DBA990E}" dt="2018-09-10T18:35:24.915" v="10316" actId="13822"/>
          <ac:spMkLst>
            <pc:docMk/>
            <pc:sldMk cId="1686085907" sldId="347"/>
            <ac:spMk id="5" creationId="{A53593C9-A236-471E-BD29-82989E661927}"/>
          </ac:spMkLst>
        </pc:spChg>
        <pc:picChg chg="add mod">
          <ac:chgData name="Kang Wallter" userId="d5c269cbe9dbe8bc" providerId="LiveId" clId="{19B148AA-2DF6-41F3-B444-B60E5DBA990E}" dt="2018-09-10T18:35:32.243" v="10317" actId="1076"/>
          <ac:picMkLst>
            <pc:docMk/>
            <pc:sldMk cId="1686085907" sldId="347"/>
            <ac:picMk id="4" creationId="{274A1C38-D1C8-4D4A-979F-2090C8CD6ED5}"/>
          </ac:picMkLst>
        </pc:picChg>
      </pc:sldChg>
      <pc:sldChg chg="addSp modSp add">
        <pc:chgData name="Kang Wallter" userId="d5c269cbe9dbe8bc" providerId="LiveId" clId="{19B148AA-2DF6-41F3-B444-B60E5DBA990E}" dt="2018-09-10T18:38:20.621" v="10599" actId="13822"/>
        <pc:sldMkLst>
          <pc:docMk/>
          <pc:sldMk cId="290992422" sldId="348"/>
        </pc:sldMkLst>
        <pc:spChg chg="mod">
          <ac:chgData name="Kang Wallter" userId="d5c269cbe9dbe8bc" providerId="LiveId" clId="{19B148AA-2DF6-41F3-B444-B60E5DBA990E}" dt="2018-09-10T18:35:58.532" v="10349" actId="20577"/>
          <ac:spMkLst>
            <pc:docMk/>
            <pc:sldMk cId="290992422" sldId="348"/>
            <ac:spMk id="2" creationId="{FCD5D7AD-D105-4610-AC27-9A7235D80965}"/>
          </ac:spMkLst>
        </pc:spChg>
        <pc:spChg chg="mod">
          <ac:chgData name="Kang Wallter" userId="d5c269cbe9dbe8bc" providerId="LiveId" clId="{19B148AA-2DF6-41F3-B444-B60E5DBA990E}" dt="2018-09-10T18:36:52.060" v="10549" actId="20577"/>
          <ac:spMkLst>
            <pc:docMk/>
            <pc:sldMk cId="290992422" sldId="348"/>
            <ac:spMk id="3" creationId="{D645D462-41FF-43E8-A42B-480944D9F1AA}"/>
          </ac:spMkLst>
        </pc:spChg>
        <pc:spChg chg="add mod">
          <ac:chgData name="Kang Wallter" userId="d5c269cbe9dbe8bc" providerId="LiveId" clId="{19B148AA-2DF6-41F3-B444-B60E5DBA990E}" dt="2018-09-10T18:37:27.983" v="10572" actId="13822"/>
          <ac:spMkLst>
            <pc:docMk/>
            <pc:sldMk cId="290992422" sldId="348"/>
            <ac:spMk id="4" creationId="{7A565792-595C-41C4-8756-FC712C4B0DB0}"/>
          </ac:spMkLst>
        </pc:spChg>
        <pc:spChg chg="add mod">
          <ac:chgData name="Kang Wallter" userId="d5c269cbe9dbe8bc" providerId="LiveId" clId="{19B148AA-2DF6-41F3-B444-B60E5DBA990E}" dt="2018-09-10T18:38:20.621" v="10599" actId="13822"/>
          <ac:spMkLst>
            <pc:docMk/>
            <pc:sldMk cId="290992422" sldId="348"/>
            <ac:spMk id="5" creationId="{A2F448FA-0526-4928-B96A-61CBAD18AF9D}"/>
          </ac:spMkLst>
        </pc:spChg>
      </pc:sldChg>
      <pc:sldChg chg="add del">
        <pc:chgData name="Kang Wallter" userId="d5c269cbe9dbe8bc" providerId="LiveId" clId="{19B148AA-2DF6-41F3-B444-B60E5DBA990E}" dt="2018-09-10T18:35:37.087" v="10319"/>
        <pc:sldMkLst>
          <pc:docMk/>
          <pc:sldMk cId="2338792162" sldId="348"/>
        </pc:sldMkLst>
      </pc:sldChg>
      <pc:sldChg chg="addSp modSp add">
        <pc:chgData name="Kang Wallter" userId="d5c269cbe9dbe8bc" providerId="LiveId" clId="{19B148AA-2DF6-41F3-B444-B60E5DBA990E}" dt="2018-09-10T18:39:27.125" v="10647" actId="1076"/>
        <pc:sldMkLst>
          <pc:docMk/>
          <pc:sldMk cId="3526128517" sldId="349"/>
        </pc:sldMkLst>
        <pc:spChg chg="mod">
          <ac:chgData name="Kang Wallter" userId="d5c269cbe9dbe8bc" providerId="LiveId" clId="{19B148AA-2DF6-41F3-B444-B60E5DBA990E}" dt="2018-09-10T18:38:35.253" v="10641" actId="20577"/>
          <ac:spMkLst>
            <pc:docMk/>
            <pc:sldMk cId="3526128517" sldId="349"/>
            <ac:spMk id="2" creationId="{F6C56DFA-A649-4296-8B2A-2E1F4934C23E}"/>
          </ac:spMkLst>
        </pc:spChg>
        <pc:picChg chg="add mod">
          <ac:chgData name="Kang Wallter" userId="d5c269cbe9dbe8bc" providerId="LiveId" clId="{19B148AA-2DF6-41F3-B444-B60E5DBA990E}" dt="2018-09-10T18:39:11.941" v="10643" actId="1076"/>
          <ac:picMkLst>
            <pc:docMk/>
            <pc:sldMk cId="3526128517" sldId="349"/>
            <ac:picMk id="4" creationId="{CE8C9E0D-FA26-4677-914B-5BE99B6771F8}"/>
          </ac:picMkLst>
        </pc:picChg>
        <pc:picChg chg="add mod">
          <ac:chgData name="Kang Wallter" userId="d5c269cbe9dbe8bc" providerId="LiveId" clId="{19B148AA-2DF6-41F3-B444-B60E5DBA990E}" dt="2018-09-10T18:39:27.125" v="10647" actId="1076"/>
          <ac:picMkLst>
            <pc:docMk/>
            <pc:sldMk cId="3526128517" sldId="349"/>
            <ac:picMk id="5" creationId="{D8BE20A6-53A0-47E4-ABA1-194D607FF584}"/>
          </ac:picMkLst>
        </pc:picChg>
      </pc:sldChg>
      <pc:sldChg chg="addSp delSp modSp add">
        <pc:chgData name="Kang Wallter" userId="d5c269cbe9dbe8bc" providerId="LiveId" clId="{19B148AA-2DF6-41F3-B444-B60E5DBA990E}" dt="2018-09-10T18:40:16.829" v="10686" actId="1076"/>
        <pc:sldMkLst>
          <pc:docMk/>
          <pc:sldMk cId="1122398389" sldId="350"/>
        </pc:sldMkLst>
        <pc:spChg chg="mod">
          <ac:chgData name="Kang Wallter" userId="d5c269cbe9dbe8bc" providerId="LiveId" clId="{19B148AA-2DF6-41F3-B444-B60E5DBA990E}" dt="2018-09-10T18:39:45.491" v="10677" actId="20577"/>
          <ac:spMkLst>
            <pc:docMk/>
            <pc:sldMk cId="1122398389" sldId="350"/>
            <ac:spMk id="2" creationId="{41AC984C-D540-41FE-B243-60115894A3D1}"/>
          </ac:spMkLst>
        </pc:spChg>
        <pc:spChg chg="del">
          <ac:chgData name="Kang Wallter" userId="d5c269cbe9dbe8bc" providerId="LiveId" clId="{19B148AA-2DF6-41F3-B444-B60E5DBA990E}" dt="2018-09-10T18:40:04.727" v="10683" actId="478"/>
          <ac:spMkLst>
            <pc:docMk/>
            <pc:sldMk cId="1122398389" sldId="350"/>
            <ac:spMk id="3" creationId="{42540FA1-6668-401E-AEE4-E96207EEEB5E}"/>
          </ac:spMkLst>
        </pc:spChg>
        <pc:spChg chg="add mod">
          <ac:chgData name="Kang Wallter" userId="d5c269cbe9dbe8bc" providerId="LiveId" clId="{19B148AA-2DF6-41F3-B444-B60E5DBA990E}" dt="2018-09-10T18:40:16.829" v="10686" actId="1076"/>
          <ac:spMkLst>
            <pc:docMk/>
            <pc:sldMk cId="1122398389" sldId="350"/>
            <ac:spMk id="4" creationId="{ECF89D0A-470E-4E2B-BD37-7426ED4E3064}"/>
          </ac:spMkLst>
        </pc:spChg>
      </pc:sldChg>
      <pc:sldChg chg="addSp delSp modSp add">
        <pc:chgData name="Kang Wallter" userId="d5c269cbe9dbe8bc" providerId="LiveId" clId="{19B148AA-2DF6-41F3-B444-B60E5DBA990E}" dt="2018-09-10T18:51:47.581" v="10881" actId="20577"/>
        <pc:sldMkLst>
          <pc:docMk/>
          <pc:sldMk cId="3758714674" sldId="351"/>
        </pc:sldMkLst>
        <pc:spChg chg="mod">
          <ac:chgData name="Kang Wallter" userId="d5c269cbe9dbe8bc" providerId="LiveId" clId="{19B148AA-2DF6-41F3-B444-B60E5DBA990E}" dt="2018-09-10T18:51:47.581" v="10881" actId="20577"/>
          <ac:spMkLst>
            <pc:docMk/>
            <pc:sldMk cId="3758714674" sldId="351"/>
            <ac:spMk id="2" creationId="{58EF4221-7C66-4236-B0E9-C6ADB9E8ADBE}"/>
          </ac:spMkLst>
        </pc:spChg>
        <pc:spChg chg="mod">
          <ac:chgData name="Kang Wallter" userId="d5c269cbe9dbe8bc" providerId="LiveId" clId="{19B148AA-2DF6-41F3-B444-B60E5DBA990E}" dt="2018-09-10T18:51:28.535" v="10872" actId="20577"/>
          <ac:spMkLst>
            <pc:docMk/>
            <pc:sldMk cId="3758714674" sldId="351"/>
            <ac:spMk id="3" creationId="{6DB4D15E-072E-4863-9AD8-361AA4B23EA1}"/>
          </ac:spMkLst>
        </pc:spChg>
        <pc:spChg chg="add mod">
          <ac:chgData name="Kang Wallter" userId="d5c269cbe9dbe8bc" providerId="LiveId" clId="{19B148AA-2DF6-41F3-B444-B60E5DBA990E}" dt="2018-09-10T18:51:36.362" v="10873" actId="1076"/>
          <ac:spMkLst>
            <pc:docMk/>
            <pc:sldMk cId="3758714674" sldId="351"/>
            <ac:spMk id="8" creationId="{C2680B9C-8951-4F49-8D3C-6CDA3203A18F}"/>
          </ac:spMkLst>
        </pc:spChg>
        <pc:spChg chg="add mod">
          <ac:chgData name="Kang Wallter" userId="d5c269cbe9dbe8bc" providerId="LiveId" clId="{19B148AA-2DF6-41F3-B444-B60E5DBA990E}" dt="2018-09-10T18:51:36.362" v="10873" actId="1076"/>
          <ac:spMkLst>
            <pc:docMk/>
            <pc:sldMk cId="3758714674" sldId="351"/>
            <ac:spMk id="9" creationId="{6B815FCB-D97F-45E7-BCD5-2591EEF80D87}"/>
          </ac:spMkLst>
        </pc:spChg>
        <pc:spChg chg="add mod">
          <ac:chgData name="Kang Wallter" userId="d5c269cbe9dbe8bc" providerId="LiveId" clId="{19B148AA-2DF6-41F3-B444-B60E5DBA990E}" dt="2018-09-10T18:51:36.362" v="10873" actId="1076"/>
          <ac:spMkLst>
            <pc:docMk/>
            <pc:sldMk cId="3758714674" sldId="351"/>
            <ac:spMk id="10" creationId="{42FB9DA1-E521-4445-93C1-77AE0A2C8EFC}"/>
          </ac:spMkLst>
        </pc:spChg>
        <pc:picChg chg="add del mod">
          <ac:chgData name="Kang Wallter" userId="d5c269cbe9dbe8bc" providerId="LiveId" clId="{19B148AA-2DF6-41F3-B444-B60E5DBA990E}" dt="2018-09-10T18:50:56.796" v="10728" actId="478"/>
          <ac:picMkLst>
            <pc:docMk/>
            <pc:sldMk cId="3758714674" sldId="351"/>
            <ac:picMk id="4" creationId="{EB17C7B9-56F6-4DB7-ACC3-D77C9A3A76E6}"/>
          </ac:picMkLst>
        </pc:picChg>
        <pc:picChg chg="add mod">
          <ac:chgData name="Kang Wallter" userId="d5c269cbe9dbe8bc" providerId="LiveId" clId="{19B148AA-2DF6-41F3-B444-B60E5DBA990E}" dt="2018-09-10T18:51:36.362" v="10873" actId="1076"/>
          <ac:picMkLst>
            <pc:docMk/>
            <pc:sldMk cId="3758714674" sldId="351"/>
            <ac:picMk id="5" creationId="{635D24A0-A608-4F8D-B659-EA95C8489DE7}"/>
          </ac:picMkLst>
        </pc:picChg>
        <pc:picChg chg="add mod">
          <ac:chgData name="Kang Wallter" userId="d5c269cbe9dbe8bc" providerId="LiveId" clId="{19B148AA-2DF6-41F3-B444-B60E5DBA990E}" dt="2018-09-10T18:51:36.362" v="10873" actId="1076"/>
          <ac:picMkLst>
            <pc:docMk/>
            <pc:sldMk cId="3758714674" sldId="351"/>
            <ac:picMk id="6" creationId="{69BE4C93-D75C-4598-B6BC-06A3B9F52AB0}"/>
          </ac:picMkLst>
        </pc:picChg>
        <pc:picChg chg="add mod">
          <ac:chgData name="Kang Wallter" userId="d5c269cbe9dbe8bc" providerId="LiveId" clId="{19B148AA-2DF6-41F3-B444-B60E5DBA990E}" dt="2018-09-10T18:51:36.362" v="10873" actId="1076"/>
          <ac:picMkLst>
            <pc:docMk/>
            <pc:sldMk cId="3758714674" sldId="351"/>
            <ac:picMk id="7" creationId="{DAFC67D0-D92C-4101-8E74-442522422116}"/>
          </ac:picMkLst>
        </pc:picChg>
      </pc:sldChg>
      <pc:sldChg chg="addSp modSp add">
        <pc:chgData name="Kang Wallter" userId="d5c269cbe9dbe8bc" providerId="LiveId" clId="{19B148AA-2DF6-41F3-B444-B60E5DBA990E}" dt="2018-09-10T18:54:39.983" v="11242" actId="1076"/>
        <pc:sldMkLst>
          <pc:docMk/>
          <pc:sldMk cId="832711682" sldId="352"/>
        </pc:sldMkLst>
        <pc:spChg chg="mod">
          <ac:chgData name="Kang Wallter" userId="d5c269cbe9dbe8bc" providerId="LiveId" clId="{19B148AA-2DF6-41F3-B444-B60E5DBA990E}" dt="2018-09-10T18:52:44.018" v="10949" actId="20577"/>
          <ac:spMkLst>
            <pc:docMk/>
            <pc:sldMk cId="832711682" sldId="352"/>
            <ac:spMk id="2" creationId="{9528CF60-D95D-4559-8E43-1ADBC5C3164D}"/>
          </ac:spMkLst>
        </pc:spChg>
        <pc:spChg chg="mod">
          <ac:chgData name="Kang Wallter" userId="d5c269cbe9dbe8bc" providerId="LiveId" clId="{19B148AA-2DF6-41F3-B444-B60E5DBA990E}" dt="2018-09-10T18:54:23.811" v="11236" actId="20577"/>
          <ac:spMkLst>
            <pc:docMk/>
            <pc:sldMk cId="832711682" sldId="352"/>
            <ac:spMk id="3" creationId="{A4A839C2-AAAA-48AA-A7BB-7367B128547C}"/>
          </ac:spMkLst>
        </pc:spChg>
        <pc:graphicFrameChg chg="add mod modGraphic">
          <ac:chgData name="Kang Wallter" userId="d5c269cbe9dbe8bc" providerId="LiveId" clId="{19B148AA-2DF6-41F3-B444-B60E5DBA990E}" dt="2018-09-10T18:54:39.983" v="11242" actId="1076"/>
          <ac:graphicFrameMkLst>
            <pc:docMk/>
            <pc:sldMk cId="832711682" sldId="352"/>
            <ac:graphicFrameMk id="4" creationId="{3AB9A5BA-92EE-49A3-AF13-C2C73E6FFE8D}"/>
          </ac:graphicFrameMkLst>
        </pc:graphicFrameChg>
      </pc:sldChg>
      <pc:sldChg chg="modSp add">
        <pc:chgData name="Kang Wallter" userId="d5c269cbe9dbe8bc" providerId="LiveId" clId="{19B148AA-2DF6-41F3-B444-B60E5DBA990E}" dt="2018-09-10T18:56:15.873" v="11257"/>
        <pc:sldMkLst>
          <pc:docMk/>
          <pc:sldMk cId="2060441732" sldId="353"/>
        </pc:sldMkLst>
        <pc:spChg chg="mod">
          <ac:chgData name="Kang Wallter" userId="d5c269cbe9dbe8bc" providerId="LiveId" clId="{19B148AA-2DF6-41F3-B444-B60E5DBA990E}" dt="2018-09-10T18:56:15.873" v="11257"/>
          <ac:spMkLst>
            <pc:docMk/>
            <pc:sldMk cId="2060441732" sldId="353"/>
            <ac:spMk id="2" creationId="{2EEFBACF-BF3B-4C2B-A8AA-46E85265C58C}"/>
          </ac:spMkLst>
        </pc:spChg>
      </pc:sldChg>
      <pc:sldChg chg="modSp add">
        <pc:chgData name="Kang Wallter" userId="d5c269cbe9dbe8bc" providerId="LiveId" clId="{19B148AA-2DF6-41F3-B444-B60E5DBA990E}" dt="2018-09-10T18:57:05.702" v="11267" actId="403"/>
        <pc:sldMkLst>
          <pc:docMk/>
          <pc:sldMk cId="501559395" sldId="354"/>
        </pc:sldMkLst>
        <pc:spChg chg="mod">
          <ac:chgData name="Kang Wallter" userId="d5c269cbe9dbe8bc" providerId="LiveId" clId="{19B148AA-2DF6-41F3-B444-B60E5DBA990E}" dt="2018-09-10T18:57:05.702" v="11267" actId="403"/>
          <ac:spMkLst>
            <pc:docMk/>
            <pc:sldMk cId="501559395" sldId="354"/>
            <ac:spMk id="2" creationId="{2EEFBACF-BF3B-4C2B-A8AA-46E85265C58C}"/>
          </ac:spMkLst>
        </pc:spChg>
      </pc:sldChg>
      <pc:sldChg chg="modSp add">
        <pc:chgData name="Kang Wallter" userId="d5c269cbe9dbe8bc" providerId="LiveId" clId="{19B148AA-2DF6-41F3-B444-B60E5DBA990E}" dt="2018-09-10T18:57:39.203" v="11335" actId="20577"/>
        <pc:sldMkLst>
          <pc:docMk/>
          <pc:sldMk cId="866169352" sldId="355"/>
        </pc:sldMkLst>
        <pc:spChg chg="mod">
          <ac:chgData name="Kang Wallter" userId="d5c269cbe9dbe8bc" providerId="LiveId" clId="{19B148AA-2DF6-41F3-B444-B60E5DBA990E}" dt="2018-09-10T18:57:39.203" v="11335" actId="20577"/>
          <ac:spMkLst>
            <pc:docMk/>
            <pc:sldMk cId="866169352" sldId="355"/>
            <ac:spMk id="2" creationId="{2EEFBACF-BF3B-4C2B-A8AA-46E85265C58C}"/>
          </ac:spMkLst>
        </pc:spChg>
      </pc:sldChg>
      <pc:sldChg chg="modSp add ord">
        <pc:chgData name="Kang Wallter" userId="d5c269cbe9dbe8bc" providerId="LiveId" clId="{19B148AA-2DF6-41F3-B444-B60E5DBA990E}" dt="2018-09-10T18:58:01.314" v="11350"/>
        <pc:sldMkLst>
          <pc:docMk/>
          <pc:sldMk cId="4166973023" sldId="356"/>
        </pc:sldMkLst>
        <pc:spChg chg="mod">
          <ac:chgData name="Kang Wallter" userId="d5c269cbe9dbe8bc" providerId="LiveId" clId="{19B148AA-2DF6-41F3-B444-B60E5DBA990E}" dt="2018-09-10T18:58:01.314" v="11350"/>
          <ac:spMkLst>
            <pc:docMk/>
            <pc:sldMk cId="4166973023" sldId="356"/>
            <ac:spMk id="2" creationId="{2EEFBACF-BF3B-4C2B-A8AA-46E85265C58C}"/>
          </ac:spMkLst>
        </pc:spChg>
      </pc:sldChg>
      <pc:sldChg chg="modSp add">
        <pc:chgData name="Kang Wallter" userId="d5c269cbe9dbe8bc" providerId="LiveId" clId="{19B148AA-2DF6-41F3-B444-B60E5DBA990E}" dt="2018-09-10T18:58:28.703" v="11382" actId="20577"/>
        <pc:sldMkLst>
          <pc:docMk/>
          <pc:sldMk cId="3322828700" sldId="357"/>
        </pc:sldMkLst>
        <pc:spChg chg="mod">
          <ac:chgData name="Kang Wallter" userId="d5c269cbe9dbe8bc" providerId="LiveId" clId="{19B148AA-2DF6-41F3-B444-B60E5DBA990E}" dt="2018-09-10T18:58:28.703" v="11382" actId="20577"/>
          <ac:spMkLst>
            <pc:docMk/>
            <pc:sldMk cId="3322828700" sldId="357"/>
            <ac:spMk id="2" creationId="{2EEFBACF-BF3B-4C2B-A8AA-46E85265C5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0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5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80/board/list" TargetMode="External"/><Relationship Id="rId4" Type="http://schemas.openxmlformats.org/officeDocument/2006/relationships/hyperlink" Target="http://localhost:8080/boards/list" TargetMode="Externa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코드로 배우는 </a:t>
            </a:r>
            <a:br>
              <a:rPr lang="en-US" altLang="ko-KR"/>
            </a:br>
            <a:r>
              <a:rPr lang="ko-KR" altLang="en-US"/>
              <a:t>스프링 웹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60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CC4C1-43BE-4C0F-8993-D23113744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Dummy(</a:t>
            </a:r>
            <a:r>
              <a:rPr lang="ko-KR" altLang="en-US"/>
              <a:t>더미</a:t>
            </a:r>
            <a:r>
              <a:rPr lang="en-US" altLang="ko-KR"/>
              <a:t>) </a:t>
            </a:r>
            <a:r>
              <a:rPr lang="ko-KR" altLang="en-US"/>
              <a:t>데이터의 추가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39B71A-0807-4507-B8E5-E069B7AFDE54}"/>
              </a:ext>
            </a:extLst>
          </p:cNvPr>
          <p:cNvSpPr/>
          <p:nvPr/>
        </p:nvSpPr>
        <p:spPr>
          <a:xfrm>
            <a:off x="601747" y="1143001"/>
            <a:ext cx="683283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insert into tbl_board (bno, title, content, writer) </a:t>
            </a:r>
            <a:endParaRPr lang="ko-KR" altLang="ko-KR" kern="900">
              <a:latin typeface="나눔고딕코딩"/>
              <a:cs typeface="한컴돋움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values (seq_board.nextval, '</a:t>
            </a:r>
            <a:r>
              <a:rPr lang="ar-SA" altLang="ko-KR">
                <a:latin typeface="맑은 고딕" panose="020B0503020000020004" pitchFamily="50" charset="-127"/>
                <a:ea typeface="나눔명조" panose="02020603020101020101" pitchFamily="18" charset="-127"/>
              </a:rPr>
              <a:t>테스트</a:t>
            </a:r>
            <a:r>
              <a:rPr lang="ar-SA" altLang="ko-KR">
                <a:ea typeface="나눔명조" panose="02020603020101020101" pitchFamily="18" charset="-127"/>
                <a:cs typeface="맑은 고딕" panose="020B0503020000020004" pitchFamily="50" charset="-127"/>
              </a:rPr>
              <a:t> </a:t>
            </a:r>
            <a:r>
              <a:rPr lang="ar-SA" altLang="ko-KR">
                <a:latin typeface="맑은 고딕" panose="020B0503020000020004" pitchFamily="50" charset="-127"/>
                <a:ea typeface="나눔명조" panose="02020603020101020101" pitchFamily="18" charset="-127"/>
              </a:rPr>
              <a:t>제목</a:t>
            </a:r>
            <a:r>
              <a:rPr lang="en-US" altLang="ko-KR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','</a:t>
            </a:r>
            <a:r>
              <a:rPr lang="ar-SA" altLang="ko-KR">
                <a:latin typeface="맑은 고딕" panose="020B0503020000020004" pitchFamily="50" charset="-127"/>
                <a:ea typeface="나눔명조" panose="02020603020101020101" pitchFamily="18" charset="-127"/>
              </a:rPr>
              <a:t>테스트</a:t>
            </a:r>
            <a:r>
              <a:rPr lang="ar-SA" altLang="ko-KR">
                <a:ea typeface="나눔명조" panose="02020603020101020101" pitchFamily="18" charset="-127"/>
                <a:cs typeface="맑은 고딕" panose="020B0503020000020004" pitchFamily="50" charset="-127"/>
              </a:rPr>
              <a:t> </a:t>
            </a:r>
            <a:r>
              <a:rPr lang="ar-SA" altLang="ko-KR">
                <a:latin typeface="맑은 고딕" panose="020B0503020000020004" pitchFamily="50" charset="-127"/>
                <a:ea typeface="나눔명조" panose="02020603020101020101" pitchFamily="18" charset="-127"/>
              </a:rPr>
              <a:t>내용</a:t>
            </a:r>
            <a:r>
              <a:rPr lang="en-US" altLang="ko-KR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','user00');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E55418-C825-4552-88FC-4A25AFEC2E86}"/>
              </a:ext>
            </a:extLst>
          </p:cNvPr>
          <p:cNvSpPr txBox="1"/>
          <p:nvPr/>
        </p:nvSpPr>
        <p:spPr>
          <a:xfrm>
            <a:off x="526246" y="1877560"/>
            <a:ext cx="680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반복적인 실행으로 여러 개의 데이터 생성 및 확인 및 </a:t>
            </a:r>
            <a:r>
              <a:rPr lang="en-US" altLang="ko-KR"/>
              <a:t>commit </a:t>
            </a:r>
            <a:r>
              <a:rPr lang="ko-KR" altLang="en-US"/>
              <a:t> 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9D03E07-9400-4EA6-AFA2-588A97FC37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65682" y="2335120"/>
            <a:ext cx="5644175" cy="227598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6148548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C984C-D540-41FE-B243-60115894A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검색이벤트 처리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F89D0A-470E-4E2B-BD37-7426ED4E3064}"/>
              </a:ext>
            </a:extLst>
          </p:cNvPr>
          <p:cNvSpPr/>
          <p:nvPr/>
        </p:nvSpPr>
        <p:spPr>
          <a:xfrm>
            <a:off x="457200" y="1143001"/>
            <a:ext cx="7327784" cy="4462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"#searchForm button"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).on(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(!searchForm.find(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"option:selected"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).val()){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alert(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검색종류를 선택하세요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(!searchForm.find(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"input[name='keyword']"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).val()){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alert(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키워드를 입력하세요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searchForm.find(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"input[name='pageNum']"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).val(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e.preventDefault();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searchForm.submit();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  });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1223983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F4221-7C66-4236-B0E9-C6ADB9E8A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검색후 </a:t>
            </a:r>
            <a:r>
              <a:rPr lang="en-US" altLang="ko-KR"/>
              <a:t>&lt;select&gt;</a:t>
            </a:r>
            <a:r>
              <a:rPr lang="ko-KR" altLang="en-US"/>
              <a:t>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B4D15E-072E-4863-9AD8-361AA4B23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‘Search’</a:t>
            </a:r>
            <a:r>
              <a:rPr lang="ko-KR" altLang="en-US"/>
              <a:t>를 클릭하면 무조건 </a:t>
            </a:r>
            <a:r>
              <a:rPr lang="en-US" altLang="ko-KR"/>
              <a:t>1</a:t>
            </a:r>
            <a:r>
              <a:rPr lang="ko-KR" altLang="en-US"/>
              <a:t>페이지로 </a:t>
            </a:r>
            <a:endParaRPr lang="en-US" altLang="ko-KR"/>
          </a:p>
          <a:p>
            <a:r>
              <a:rPr lang="ko-KR" altLang="en-US"/>
              <a:t>이후에는 검색 항목 유지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5D24A0-A608-4F8D-B659-EA95C8489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71" y="2646267"/>
            <a:ext cx="4317709" cy="20634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9BE4C93-D75C-4598-B6BC-06A3B9F52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225" y="2646267"/>
            <a:ext cx="4017491" cy="20032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FC67D0-D92C-4101-8E74-442522422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1919" y="4908932"/>
            <a:ext cx="3730611" cy="172932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2680B9C-8951-4F49-8D3C-6CDA3203A18F}"/>
              </a:ext>
            </a:extLst>
          </p:cNvPr>
          <p:cNvSpPr/>
          <p:nvPr/>
        </p:nvSpPr>
        <p:spPr>
          <a:xfrm>
            <a:off x="587229" y="2281509"/>
            <a:ext cx="3715742" cy="36475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/>
                </a:solidFill>
              </a:rPr>
              <a:t>검색 항목이 선택되지 않은 경우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815FCB-D97F-45E7-BCD5-2591EEF80D87}"/>
              </a:ext>
            </a:extLst>
          </p:cNvPr>
          <p:cNvSpPr/>
          <p:nvPr/>
        </p:nvSpPr>
        <p:spPr>
          <a:xfrm>
            <a:off x="4904938" y="2281509"/>
            <a:ext cx="3715742" cy="36475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/>
                </a:solidFill>
              </a:rPr>
              <a:t>키워드를 입력하지 않은 경우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FB9DA1-E521-4445-93C1-77AE0A2C8EFC}"/>
              </a:ext>
            </a:extLst>
          </p:cNvPr>
          <p:cNvSpPr/>
          <p:nvPr/>
        </p:nvSpPr>
        <p:spPr>
          <a:xfrm>
            <a:off x="3047067" y="4848723"/>
            <a:ext cx="3715742" cy="36475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/>
                </a:solidFill>
              </a:rPr>
              <a:t>검색시에는 무조건 </a:t>
            </a:r>
            <a:r>
              <a:rPr lang="en-US" altLang="ko-KR" sz="1400">
                <a:solidFill>
                  <a:schemeClr val="tx2"/>
                </a:solidFill>
              </a:rPr>
              <a:t>1</a:t>
            </a:r>
            <a:r>
              <a:rPr lang="ko-KR" altLang="en-US" sz="1400">
                <a:solidFill>
                  <a:schemeClr val="tx2"/>
                </a:solidFill>
              </a:rPr>
              <a:t>페이지로 </a:t>
            </a:r>
          </a:p>
        </p:txBody>
      </p:sp>
    </p:spTree>
    <p:extLst>
      <p:ext uri="{BB962C8B-B14F-4D97-AF65-F5344CB8AC3E}">
        <p14:creationId xmlns:p14="http://schemas.microsoft.com/office/powerpoint/2010/main" val="375871467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8CF60-D95D-4559-8E43-1ADBC5C3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기타 검색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A839C2-AAAA-48AA-A7BB-7367B1285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검색후 조회</a:t>
            </a:r>
            <a:r>
              <a:rPr lang="en-US" altLang="ko-KR"/>
              <a:t>,</a:t>
            </a:r>
            <a:r>
              <a:rPr lang="ko-KR" altLang="en-US"/>
              <a:t>수정</a:t>
            </a:r>
            <a:r>
              <a:rPr lang="en-US" altLang="ko-KR"/>
              <a:t>,</a:t>
            </a:r>
            <a:r>
              <a:rPr lang="ko-KR" altLang="en-US"/>
              <a:t>삭제 페이지 이동시 검색 항목 유지</a:t>
            </a:r>
            <a:endParaRPr lang="en-US" altLang="ko-KR"/>
          </a:p>
          <a:p>
            <a:pPr lvl="1"/>
            <a:r>
              <a:rPr lang="en-US" altLang="ko-KR"/>
              <a:t>RedirectAttribute</a:t>
            </a:r>
            <a:r>
              <a:rPr lang="ko-KR" altLang="en-US"/>
              <a:t>에 검색 관련 내용을 추가하는 방식 </a:t>
            </a:r>
            <a:endParaRPr lang="en-US" altLang="ko-KR"/>
          </a:p>
          <a:p>
            <a:pPr lvl="1"/>
            <a:r>
              <a:rPr lang="en-US" altLang="ko-KR"/>
              <a:t>UriComponentsBuilder</a:t>
            </a:r>
            <a:r>
              <a:rPr lang="ko-KR" altLang="en-US"/>
              <a:t>를 이용해서 </a:t>
            </a:r>
            <a:r>
              <a:rPr lang="en-US" altLang="ko-KR"/>
              <a:t>Criteria</a:t>
            </a:r>
            <a:r>
              <a:rPr lang="ko-KR" altLang="en-US"/>
              <a:t>에서 링크를 생성하는 방식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AB9A5BA-92EE-49A3-AF13-C2C73E6FF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04002"/>
              </p:ext>
            </p:extLst>
          </p:nvPr>
        </p:nvGraphicFramePr>
        <p:xfrm>
          <a:off x="1357083" y="2477759"/>
          <a:ext cx="5725160" cy="26889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36394688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Criteria </a:t>
                      </a:r>
                      <a:r>
                        <a:rPr lang="ko-KR" sz="1100">
                          <a:effectLst/>
                        </a:rPr>
                        <a:t>클래스의 일부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6100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public String getListLink() {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UriComponentsBuilder builder = UriComponentsBuilder.fromPath("")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.queryParam("pageNum", this.pageNum)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.queryParam("amount", this.getAmount())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.queryParam("type",this.getType())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.queryParam("keyword", this.getKeyword());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return builder.toUriString();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}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3690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711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070AE-A864-4530-A0C2-6A5052B4B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데이터베이스 설정 및 테스트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9CA8D6-EFAA-4BBF-A137-0D57EEB43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1"/>
            <a:ext cx="7886700" cy="84529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/>
              <a:t>root-context.xml</a:t>
            </a:r>
          </a:p>
          <a:p>
            <a:pPr lvl="1"/>
            <a:r>
              <a:rPr lang="en-US" altLang="ko-KR"/>
              <a:t>DataSource</a:t>
            </a:r>
            <a:r>
              <a:rPr lang="ko-KR" altLang="en-US"/>
              <a:t>의 설정 </a:t>
            </a:r>
            <a:endParaRPr lang="en-US" altLang="ko-KR"/>
          </a:p>
          <a:p>
            <a:pPr lvl="1"/>
            <a:r>
              <a:rPr lang="en-US" altLang="ko-KR"/>
              <a:t>SqlSessionFactory </a:t>
            </a:r>
            <a:r>
              <a:rPr lang="ko-KR" altLang="en-US"/>
              <a:t>설정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0C6FF-4966-4F6C-A39A-F828ACB5371A}"/>
              </a:ext>
            </a:extLst>
          </p:cNvPr>
          <p:cNvSpPr txBox="1"/>
          <p:nvPr/>
        </p:nvSpPr>
        <p:spPr>
          <a:xfrm>
            <a:off x="796954" y="2323750"/>
            <a:ext cx="7373923" cy="3647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/>
              <a:t>&lt;bean id=</a:t>
            </a:r>
            <a:r>
              <a:rPr lang="en-US" altLang="ko-KR" sz="1100" i="1"/>
              <a:t>"hikariConfig" class="com.zaxxer.hikari.HikariConfig"&gt;</a:t>
            </a:r>
          </a:p>
          <a:p>
            <a:endParaRPr lang="ko-KR" altLang="en-US" sz="1100"/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"driverClassName"</a:t>
            </a:r>
          </a:p>
          <a:p>
            <a:r>
              <a:rPr lang="en-US" altLang="ko-KR" sz="1100"/>
              <a:t>value=</a:t>
            </a:r>
            <a:r>
              <a:rPr lang="en-US" altLang="ko-KR" sz="1100" i="1"/>
              <a:t>"net.sf.log4jdbc.sql.jdbcapi.DriverSpy"&gt;&lt;/property&gt;</a:t>
            </a:r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"jdbcUrl"</a:t>
            </a:r>
          </a:p>
          <a:p>
            <a:r>
              <a:rPr lang="en-US" altLang="ko-KR" sz="1100"/>
              <a:t>value=</a:t>
            </a:r>
            <a:r>
              <a:rPr lang="en-US" altLang="ko-KR" sz="1100" i="1"/>
              <a:t>"jdbc:log4jdbc:oracle:thin:@localhost:1521:XE"&gt;&lt;/property&gt;</a:t>
            </a:r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"username" value="book_ex"&gt;&lt;/property&gt;</a:t>
            </a:r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"password" value="book_ex"&gt;&lt;/property&gt;</a:t>
            </a:r>
          </a:p>
          <a:p>
            <a:endParaRPr lang="ko-KR" altLang="en-US" sz="1100"/>
          </a:p>
          <a:p>
            <a:r>
              <a:rPr lang="en-US" altLang="ko-KR" sz="1100"/>
              <a:t>&lt;/bean&gt;</a:t>
            </a:r>
          </a:p>
          <a:p>
            <a:endParaRPr lang="ko-KR" altLang="en-US" sz="1100"/>
          </a:p>
          <a:p>
            <a:r>
              <a:rPr lang="en-US" altLang="ko-KR" sz="1100"/>
              <a:t>&lt;!-- HikariCP configuration --&gt;</a:t>
            </a:r>
          </a:p>
          <a:p>
            <a:r>
              <a:rPr lang="en-US" altLang="ko-KR" sz="1100"/>
              <a:t>&lt;bean id=</a:t>
            </a:r>
            <a:r>
              <a:rPr lang="en-US" altLang="ko-KR" sz="1100" i="1"/>
              <a:t>"dataSource" class="com.zaxxer.hikari.HikariDataSource"</a:t>
            </a:r>
          </a:p>
          <a:p>
            <a:r>
              <a:rPr lang="en-US" altLang="ko-KR" sz="1100"/>
              <a:t>destroy-method=</a:t>
            </a:r>
            <a:r>
              <a:rPr lang="en-US" altLang="ko-KR" sz="1100" i="1"/>
              <a:t>"close"&gt;</a:t>
            </a:r>
          </a:p>
          <a:p>
            <a:r>
              <a:rPr lang="en-US" altLang="ko-KR" sz="1100"/>
              <a:t>&lt;constructor-arg ref=</a:t>
            </a:r>
            <a:r>
              <a:rPr lang="en-US" altLang="ko-KR" sz="1100" i="1"/>
              <a:t>"hikariConfig" /&gt;</a:t>
            </a:r>
          </a:p>
          <a:p>
            <a:r>
              <a:rPr lang="en-US" altLang="ko-KR" sz="1100"/>
              <a:t>&lt;/bean&gt;</a:t>
            </a:r>
          </a:p>
          <a:p>
            <a:endParaRPr lang="ko-KR" altLang="en-US" sz="1100"/>
          </a:p>
          <a:p>
            <a:r>
              <a:rPr lang="en-US" altLang="ko-KR" sz="1100"/>
              <a:t>&lt;bean id=</a:t>
            </a:r>
            <a:r>
              <a:rPr lang="en-US" altLang="ko-KR" sz="1100" i="1"/>
              <a:t>"sqlSessionFactory"</a:t>
            </a:r>
          </a:p>
          <a:p>
            <a:r>
              <a:rPr lang="en-US" altLang="ko-KR" sz="1100"/>
              <a:t>class=</a:t>
            </a:r>
            <a:r>
              <a:rPr lang="en-US" altLang="ko-KR" sz="1100" i="1"/>
              <a:t>"org.mybatis.spring.SqlSessionFactoryBean"&gt;</a:t>
            </a:r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"dataSource" ref="dataSource"&gt;&lt;/property&gt;</a:t>
            </a:r>
          </a:p>
          <a:p>
            <a:r>
              <a:rPr lang="en-US" altLang="ko-KR" sz="1100"/>
              <a:t>&lt;/bean&gt;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593987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그림 4">
            <a:extLst>
              <a:ext uri="{FF2B5EF4-FFF2-40B4-BE49-F238E27FC236}">
                <a16:creationId xmlns:a16="http://schemas.microsoft.com/office/drawing/2014/main" id="{6B7CCCA0-6117-4EA8-94FF-B44A670D6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32" y="289421"/>
            <a:ext cx="3360362" cy="156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A105D793-7163-4248-9A0D-385D24B9D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5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90738E-16A6-4FE6-BA97-4133159C864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3820" y="3080590"/>
            <a:ext cx="3962011" cy="26454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67A7C3-E9FC-43D9-8080-8B5DCFE9248A}"/>
              </a:ext>
            </a:extLst>
          </p:cNvPr>
          <p:cNvSpPr txBox="1"/>
          <p:nvPr/>
        </p:nvSpPr>
        <p:spPr>
          <a:xfrm>
            <a:off x="301132" y="2447511"/>
            <a:ext cx="474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JDBC</a:t>
            </a:r>
            <a:r>
              <a:rPr lang="ko-KR" altLang="en-US"/>
              <a:t>연결과 </a:t>
            </a:r>
            <a:r>
              <a:rPr lang="en-US" altLang="ko-KR"/>
              <a:t>DataSoure</a:t>
            </a:r>
            <a:r>
              <a:rPr lang="ko-KR" altLang="en-US"/>
              <a:t>에 대한 테스트 실행 </a:t>
            </a:r>
          </a:p>
        </p:txBody>
      </p:sp>
    </p:spTree>
    <p:extLst>
      <p:ext uri="{BB962C8B-B14F-4D97-AF65-F5344CB8AC3E}">
        <p14:creationId xmlns:p14="http://schemas.microsoft.com/office/powerpoint/2010/main" val="1264002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8. </a:t>
            </a:r>
            <a:r>
              <a:rPr lang="ko-KR" altLang="en-US"/>
              <a:t>영속 계층 구현 </a:t>
            </a:r>
            <a:r>
              <a:rPr lang="ko-KR" altLang="ko-KR" sz="2800" b="1"/>
              <a:t> </a:t>
            </a:r>
            <a:br>
              <a:rPr lang="ko-KR" altLang="ko-KR" b="1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973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2F120-21E7-4ADC-8036-717BAD2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영속 계층의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69D631-B3FC-4F92-A457-584CE0825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/>
              <a:t>테이블</a:t>
            </a:r>
            <a:r>
              <a:rPr lang="ko-KR" altLang="en-US"/>
              <a:t>을</a:t>
            </a:r>
            <a:r>
              <a:rPr lang="ko-KR" altLang="ko-KR"/>
              <a:t> 반영하는</a:t>
            </a:r>
            <a:r>
              <a:rPr lang="en-US" altLang="ko-KR"/>
              <a:t> VO(Value Object) </a:t>
            </a:r>
            <a:r>
              <a:rPr lang="ko-KR" altLang="ko-KR"/>
              <a:t>클래스의 생성 </a:t>
            </a:r>
          </a:p>
          <a:p>
            <a:pPr lvl="0"/>
            <a:r>
              <a:rPr lang="en-US" altLang="ko-KR"/>
              <a:t>MyBatis</a:t>
            </a:r>
            <a:r>
              <a:rPr lang="ko-KR" altLang="ko-KR"/>
              <a:t>의 </a:t>
            </a:r>
            <a:r>
              <a:rPr lang="en-US" altLang="ko-KR"/>
              <a:t>Mapper </a:t>
            </a:r>
            <a:r>
              <a:rPr lang="ko-KR" altLang="ko-KR"/>
              <a:t>인터페이스의 작성</a:t>
            </a:r>
            <a:r>
              <a:rPr lang="en-US" altLang="ko-KR"/>
              <a:t>/XML </a:t>
            </a:r>
            <a:r>
              <a:rPr lang="ko-KR" altLang="ko-KR"/>
              <a:t>처리</a:t>
            </a:r>
          </a:p>
          <a:p>
            <a:pPr lvl="0"/>
            <a:r>
              <a:rPr lang="ko-KR" altLang="ko-KR"/>
              <a:t>작성한</a:t>
            </a:r>
            <a:r>
              <a:rPr lang="en-US" altLang="ko-KR"/>
              <a:t> Mapper </a:t>
            </a:r>
            <a:r>
              <a:rPr lang="ko-KR" altLang="ko-KR"/>
              <a:t>인터페이스의 테스트 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720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70C2A-0BC5-4308-9E9A-A5E29EE2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BoardVO </a:t>
            </a:r>
            <a:r>
              <a:rPr lang="ko-KR" altLang="en-US"/>
              <a:t>클래스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5E5A37-745A-47E8-9EDC-B7403081B6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78197" y="1268730"/>
            <a:ext cx="6589340" cy="18598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CE9ACC-73F8-465E-86E6-7D8A8C7A2DBD}"/>
              </a:ext>
            </a:extLst>
          </p:cNvPr>
          <p:cNvSpPr txBox="1"/>
          <p:nvPr/>
        </p:nvSpPr>
        <p:spPr>
          <a:xfrm>
            <a:off x="855677" y="3254345"/>
            <a:ext cx="6887361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package org.zerock.domain;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import java.util.Date;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import lombok.Data;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@Data</a:t>
            </a:r>
            <a:endParaRPr lang="ko-KR" altLang="ko-KR" sz="1200"/>
          </a:p>
          <a:p>
            <a:r>
              <a:rPr lang="en-US" altLang="ko-KR" sz="1200"/>
              <a:t>public class BoardVO {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  private Long bno;</a:t>
            </a:r>
            <a:endParaRPr lang="ko-KR" altLang="ko-KR" sz="1200"/>
          </a:p>
          <a:p>
            <a:r>
              <a:rPr lang="en-US" altLang="ko-KR" sz="1200"/>
              <a:t>  private String title;</a:t>
            </a:r>
            <a:endParaRPr lang="ko-KR" altLang="ko-KR" sz="1200"/>
          </a:p>
          <a:p>
            <a:r>
              <a:rPr lang="en-US" altLang="ko-KR" sz="1200"/>
              <a:t>  private String content;</a:t>
            </a:r>
            <a:endParaRPr lang="ko-KR" altLang="ko-KR" sz="1200"/>
          </a:p>
          <a:p>
            <a:r>
              <a:rPr lang="en-US" altLang="ko-KR" sz="1200"/>
              <a:t>  private String writer;</a:t>
            </a:r>
            <a:endParaRPr lang="ko-KR" altLang="ko-KR" sz="1200"/>
          </a:p>
          <a:p>
            <a:r>
              <a:rPr lang="en-US" altLang="ko-KR" sz="1200"/>
              <a:t>  private Date regdate;</a:t>
            </a:r>
            <a:endParaRPr lang="ko-KR" altLang="ko-KR" sz="1200"/>
          </a:p>
          <a:p>
            <a:r>
              <a:rPr lang="en-US" altLang="ko-KR" sz="1200"/>
              <a:t>  private Date updateDate;</a:t>
            </a:r>
            <a:endParaRPr lang="ko-KR" altLang="ko-KR" sz="1200"/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257770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F0DF9-8FCA-483E-90C0-007BC749E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Mapper</a:t>
            </a:r>
            <a:r>
              <a:rPr lang="ko-KR" altLang="en-US"/>
              <a:t>인터페이스 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4A266A-B93A-4CFF-8307-99636E869ECD}"/>
              </a:ext>
            </a:extLst>
          </p:cNvPr>
          <p:cNvSpPr/>
          <p:nvPr/>
        </p:nvSpPr>
        <p:spPr>
          <a:xfrm>
            <a:off x="628649" y="1143001"/>
            <a:ext cx="7542227" cy="30750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package org.zerock.mapper;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import java.util.List;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import org.apache.ibatis.annotations.Select;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import org.zerock.domain.BoardVO;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public interface BoardMapper {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  @Select("select * from tbl_board where bno &gt; 0")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  public List&lt;BoardVO&gt; getList();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900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AC8D6-F4CB-4D48-BCFC-207B713A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BoardMapper</a:t>
            </a:r>
            <a:r>
              <a:rPr lang="ko-KR" altLang="en-US"/>
              <a:t>의 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C39B1F-4251-4665-8454-86A57A4300A5}"/>
              </a:ext>
            </a:extLst>
          </p:cNvPr>
          <p:cNvSpPr/>
          <p:nvPr/>
        </p:nvSpPr>
        <p:spPr>
          <a:xfrm>
            <a:off x="628650" y="1128321"/>
            <a:ext cx="6312716" cy="3302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ea typeface="Consolas" panose="020B0609020204030204" pitchFamily="49" charset="0"/>
                <a:cs typeface="Arial" panose="020B0604020202020204" pitchFamily="34" charset="0"/>
              </a:rPr>
              <a:t>@RunWith(SpringJUnit4ClassRunner.class)</a:t>
            </a:r>
            <a:endParaRPr lang="ko-KR" altLang="ko-KR" sz="105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ea typeface="Consolas" panose="020B0609020204030204" pitchFamily="49" charset="0"/>
                <a:cs typeface="Arial" panose="020B0604020202020204" pitchFamily="34" charset="0"/>
              </a:rPr>
              <a:t>@ContextConfiguration("file:src/main/webapp/WEB-INF/spring/root-context.xml")</a:t>
            </a:r>
            <a:endParaRPr lang="ko-KR" altLang="ko-KR" sz="105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ea typeface="Consolas" panose="020B0609020204030204" pitchFamily="49" charset="0"/>
                <a:cs typeface="Arial" panose="020B0604020202020204" pitchFamily="34" charset="0"/>
              </a:rPr>
              <a:t>@Log4j</a:t>
            </a:r>
            <a:endParaRPr lang="ko-KR" altLang="ko-KR" sz="105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ea typeface="Consolas" panose="020B0609020204030204" pitchFamily="49" charset="0"/>
                <a:cs typeface="Arial" panose="020B0604020202020204" pitchFamily="34" charset="0"/>
              </a:rPr>
              <a:t>public class BoardMapperTests {</a:t>
            </a:r>
            <a:endParaRPr lang="ko-KR" altLang="ko-KR" sz="105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ea typeface="Consolas" panose="020B0609020204030204" pitchFamily="49" charset="0"/>
                <a:cs typeface="Arial" panose="020B0604020202020204" pitchFamily="34" charset="0"/>
              </a:rPr>
              <a:t>  @Setter(onMethod = @__({ @Autowired }))</a:t>
            </a:r>
            <a:endParaRPr lang="ko-KR" altLang="ko-KR" sz="105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ea typeface="Consolas" panose="020B0609020204030204" pitchFamily="49" charset="0"/>
                <a:cs typeface="Arial" panose="020B0604020202020204" pitchFamily="34" charset="0"/>
              </a:rPr>
              <a:t>  private BoardMapper mapper;</a:t>
            </a:r>
            <a:endParaRPr lang="ko-KR" altLang="ko-KR" sz="105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endParaRPr lang="ko-KR" altLang="ko-KR" sz="105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ea typeface="Consolas" panose="020B0609020204030204" pitchFamily="49" charset="0"/>
                <a:cs typeface="Arial" panose="020B0604020202020204" pitchFamily="34" charset="0"/>
              </a:rPr>
              <a:t>  @Test</a:t>
            </a:r>
            <a:endParaRPr lang="ko-KR" altLang="ko-KR" sz="105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ea typeface="Consolas" panose="020B0609020204030204" pitchFamily="49" charset="0"/>
                <a:cs typeface="Arial" panose="020B0604020202020204" pitchFamily="34" charset="0"/>
              </a:rPr>
              <a:t>  public void testGetList() {</a:t>
            </a:r>
            <a:endParaRPr lang="ko-KR" altLang="ko-KR" sz="105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ea typeface="Consolas" panose="020B0609020204030204" pitchFamily="49" charset="0"/>
                <a:cs typeface="Arial" panose="020B0604020202020204" pitchFamily="34" charset="0"/>
              </a:rPr>
              <a:t>    mapper.getList().forEach(board -&gt; log.info(board));</a:t>
            </a:r>
            <a:endParaRPr lang="ko-KR" altLang="ko-KR" sz="105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ea typeface="Consolas" panose="020B0609020204030204" pitchFamily="49" charset="0"/>
                <a:cs typeface="Arial" panose="020B0604020202020204" pitchFamily="34" charset="0"/>
              </a:rPr>
              <a:t>  }</a:t>
            </a:r>
            <a:endParaRPr lang="ko-KR" altLang="ko-KR" sz="105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05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417E30-BD3A-4481-A599-D14E2CE5F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612457"/>
            <a:ext cx="6312716" cy="2015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99614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F9EE3-DCDF-4ABA-99F2-6AFF721D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Mapper XML</a:t>
            </a:r>
            <a:r>
              <a:rPr lang="ko-KR" altLang="en-US"/>
              <a:t>파일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2F369C-636E-4E9D-8288-6850AC919F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2733" y="1312308"/>
            <a:ext cx="3919325" cy="18838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DC703AB-9945-45A9-9B2E-D42F0C167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282362"/>
              </p:ext>
            </p:extLst>
          </p:nvPr>
        </p:nvGraphicFramePr>
        <p:xfrm>
          <a:off x="912733" y="3429000"/>
          <a:ext cx="6318844" cy="28310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8844">
                  <a:extLst>
                    <a:ext uri="{9D8B030D-6E8A-4147-A177-3AD203B41FA5}">
                      <a16:colId xmlns:a16="http://schemas.microsoft.com/office/drawing/2014/main" val="1017954795"/>
                    </a:ext>
                  </a:extLst>
                </a:gridCol>
              </a:tblGrid>
              <a:tr h="219187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BoardMapper.xml</a:t>
                      </a:r>
                      <a:endParaRPr lang="ko-KR" sz="1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7828962"/>
                  </a:ext>
                </a:extLst>
              </a:tr>
              <a:tr h="2611891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&lt;?xml version="1.0" encoding="UTF-8" ?&gt;</a:t>
                      </a:r>
                      <a:endParaRPr lang="ko-K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&lt;!DOCTYPE mapper</a:t>
                      </a:r>
                      <a:endParaRPr lang="ko-K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  PUBLIC "-//mybatis.org//DTD Mapper 3.0//EN"</a:t>
                      </a:r>
                      <a:endParaRPr lang="ko-K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  "http://mybatis.org/dtd/mybatis-3-mapper.dtd"&gt;</a:t>
                      </a:r>
                      <a:endParaRPr lang="ko-K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&lt;mapper namespace="org.zerock.mapper.BoardMapper"&gt;</a:t>
                      </a:r>
                      <a:endParaRPr lang="ko-K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&lt;select id="getList" resultType="org.zerock.domain.BoardVO"&gt;</a:t>
                      </a:r>
                      <a:endParaRPr lang="ko-K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select * from tbl_board where </a:t>
                      </a:r>
                      <a:r>
                        <a:rPr lang="en-US" sz="1100" u="sng">
                          <a:solidFill>
                            <a:schemeClr val="tx1"/>
                          </a:solidFill>
                          <a:effectLst/>
                        </a:rPr>
                        <a:t>bno</a:t>
                      </a: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 &gt; 0</a:t>
                      </a:r>
                      <a:endParaRPr lang="ko-K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&lt;/select&gt;</a:t>
                      </a:r>
                      <a:endParaRPr lang="ko-K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&lt;/mapper&gt;</a:t>
                      </a:r>
                      <a:endParaRPr lang="ko-KR" sz="1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498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322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9A685-9860-4628-BFC7-01A6BFD0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게시물 등록</a:t>
            </a:r>
            <a:r>
              <a:rPr lang="en-US" altLang="ko-KR"/>
              <a:t>(Create)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2E27A-544B-4337-9FC7-866887D28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생성된 게시물의 번호를 사용하는지에 따른 구분 </a:t>
            </a:r>
            <a:endParaRPr lang="en-US" altLang="ko-KR"/>
          </a:p>
          <a:p>
            <a:pPr lvl="1"/>
            <a:r>
              <a:rPr lang="en-US" altLang="ko-KR" sz="2100"/>
              <a:t>insert</a:t>
            </a:r>
            <a:r>
              <a:rPr lang="ko-KR" altLang="ko-KR" sz="2100"/>
              <a:t>만 처리되고 생성된 </a:t>
            </a:r>
            <a:r>
              <a:rPr lang="en-US" altLang="ko-KR" sz="2100"/>
              <a:t>PK </a:t>
            </a:r>
            <a:r>
              <a:rPr lang="ko-KR" altLang="ko-KR" sz="2100"/>
              <a:t>값을 알 필요가 없는 경우 </a:t>
            </a:r>
          </a:p>
          <a:p>
            <a:pPr lvl="1"/>
            <a:r>
              <a:rPr lang="en-US" altLang="ko-KR" sz="2100"/>
              <a:t>insert</a:t>
            </a:r>
            <a:r>
              <a:rPr lang="ko-KR" altLang="ko-KR" sz="2100"/>
              <a:t>문이 실행되고</a:t>
            </a:r>
            <a:r>
              <a:rPr lang="en-US" altLang="ko-KR" sz="2100"/>
              <a:t>, </a:t>
            </a:r>
            <a:r>
              <a:rPr lang="ko-KR" altLang="ko-KR" sz="2100"/>
              <a:t>생성된</a:t>
            </a:r>
            <a:r>
              <a:rPr lang="en-US" altLang="ko-KR" sz="2100"/>
              <a:t> PK </a:t>
            </a:r>
            <a:r>
              <a:rPr lang="ko-KR" altLang="ko-KR" sz="2100"/>
              <a:t>값을 알아야 하는 경우 </a:t>
            </a:r>
            <a:endParaRPr lang="en-US" altLang="ko-KR" sz="2100"/>
          </a:p>
          <a:p>
            <a:pPr lvl="2"/>
            <a:r>
              <a:rPr lang="en-US" altLang="ko-KR" sz="1800"/>
              <a:t>&lt;selectkey&gt; </a:t>
            </a:r>
            <a:r>
              <a:rPr lang="ko-KR" altLang="en-US" sz="1800"/>
              <a:t>사용 </a:t>
            </a:r>
            <a:endParaRPr lang="ko-KR" altLang="ko-KR" sz="1800"/>
          </a:p>
          <a:p>
            <a:pPr lvl="1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E01D51-2408-4DED-8067-CF0747B3722E}"/>
              </a:ext>
            </a:extLst>
          </p:cNvPr>
          <p:cNvSpPr/>
          <p:nvPr/>
        </p:nvSpPr>
        <p:spPr>
          <a:xfrm>
            <a:off x="801148" y="2775060"/>
            <a:ext cx="7176782" cy="23764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public interface BoardMapper {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  // @Select("select * from tbl_board where bno &gt; 0")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  public List&lt;BoardVO&gt; getList();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  public void insert(BoardVO board);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  public void insertSelectKey(BoardVO board);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079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3A988-F224-4681-8220-C8AB9493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4AB1D-3FF4-4D1A-B438-52C18F3D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/>
              <a:t>스프링 </a:t>
            </a:r>
            <a:r>
              <a:rPr lang="en-US" altLang="ko-KR"/>
              <a:t>MVC</a:t>
            </a:r>
            <a:r>
              <a:rPr lang="ko-KR" altLang="ko-KR"/>
              <a:t>를 이용하는 웹 프로젝트 전체 구조에 대한 이해 </a:t>
            </a:r>
          </a:p>
          <a:p>
            <a:pPr lvl="0"/>
            <a:r>
              <a:rPr lang="ko-KR" altLang="ko-KR"/>
              <a:t>개발의 각 단계에 필요한 설정 및 테스트 환경 </a:t>
            </a:r>
          </a:p>
          <a:p>
            <a:pPr lvl="0"/>
            <a:r>
              <a:rPr lang="ko-KR" altLang="ko-KR"/>
              <a:t>기본적인 등록</a:t>
            </a:r>
            <a:r>
              <a:rPr lang="en-US" altLang="ko-KR"/>
              <a:t>, </a:t>
            </a:r>
            <a:r>
              <a:rPr lang="ko-KR" altLang="ko-KR"/>
              <a:t>수정</a:t>
            </a:r>
            <a:r>
              <a:rPr lang="en-US" altLang="ko-KR"/>
              <a:t>, </a:t>
            </a:r>
            <a:r>
              <a:rPr lang="ko-KR" altLang="ko-KR"/>
              <a:t>삭제</a:t>
            </a:r>
            <a:r>
              <a:rPr lang="en-US" altLang="ko-KR"/>
              <a:t>, </a:t>
            </a:r>
            <a:r>
              <a:rPr lang="ko-KR" altLang="ko-KR"/>
              <a:t>조회</a:t>
            </a:r>
            <a:r>
              <a:rPr lang="en-US" altLang="ko-KR"/>
              <a:t>, </a:t>
            </a:r>
            <a:r>
              <a:rPr lang="ko-KR" altLang="ko-KR"/>
              <a:t>리스트 구현 </a:t>
            </a:r>
          </a:p>
          <a:p>
            <a:pPr lvl="0"/>
            <a:r>
              <a:rPr lang="ko-KR" altLang="ko-KR"/>
              <a:t>목록</a:t>
            </a:r>
            <a:r>
              <a:rPr lang="en-US" altLang="ko-KR"/>
              <a:t>(</a:t>
            </a:r>
            <a:r>
              <a:rPr lang="ko-KR" altLang="ko-KR"/>
              <a:t>리스트</a:t>
            </a:r>
            <a:r>
              <a:rPr lang="en-US" altLang="ko-KR"/>
              <a:t>) </a:t>
            </a:r>
            <a:r>
              <a:rPr lang="ko-KR" altLang="ko-KR"/>
              <a:t>화면의 페이징</a:t>
            </a:r>
            <a:r>
              <a:rPr lang="en-US" altLang="ko-KR"/>
              <a:t>(paging) </a:t>
            </a:r>
            <a:r>
              <a:rPr lang="ko-KR" altLang="ko-KR"/>
              <a:t>처리 </a:t>
            </a:r>
          </a:p>
          <a:p>
            <a:pPr lvl="0"/>
            <a:r>
              <a:rPr lang="ko-KR" altLang="ko-KR"/>
              <a:t>검색 처리와 페이지 이동  </a:t>
            </a:r>
          </a:p>
        </p:txBody>
      </p:sp>
    </p:spTree>
    <p:extLst>
      <p:ext uri="{BB962C8B-B14F-4D97-AF65-F5344CB8AC3E}">
        <p14:creationId xmlns:p14="http://schemas.microsoft.com/office/powerpoint/2010/main" val="210140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1D2B4-8F08-44CF-8B0A-56BFFA1F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BoardMapper.xml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7504BA-2BEC-4F41-8822-BBA11F8DF9F3}"/>
              </a:ext>
            </a:extLst>
          </p:cNvPr>
          <p:cNvSpPr/>
          <p:nvPr/>
        </p:nvSpPr>
        <p:spPr>
          <a:xfrm>
            <a:off x="519594" y="1042333"/>
            <a:ext cx="7408003" cy="4642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...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&lt;insert id="insert"&gt;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insert into tbl_board (bno,title,content,writer)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values (seq_board.nextval, #{title}, #{content}, #{writer})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&lt;/insert&gt;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&lt;insert id="insertSelectKey"&gt;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&lt;selectKey keyProperty="bno" order="BEFORE"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  resultType="long"&gt;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  select seq_board.nextval from dual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&lt;/selectKey&gt;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insert into tbl_board (bno,title,content, writer)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values (#{bno}, #{title}, #{content}, #{writer})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&lt;/insert&gt;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3C7240-B65C-4E4D-A722-E910402E6D0E}"/>
              </a:ext>
            </a:extLst>
          </p:cNvPr>
          <p:cNvSpPr/>
          <p:nvPr/>
        </p:nvSpPr>
        <p:spPr>
          <a:xfrm>
            <a:off x="830510" y="3429000"/>
            <a:ext cx="4471332" cy="131078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396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CBF43-FFD0-4AC8-BF48-8D653258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&lt;selectkey&gt;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83352B-B6C6-43FD-8F20-C8D4E649D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SQL</a:t>
            </a:r>
            <a:r>
              <a:rPr lang="ko-KR" altLang="en-US"/>
              <a:t>이 실행되기 전에 별도의 </a:t>
            </a:r>
            <a:r>
              <a:rPr lang="en-US" altLang="ko-KR"/>
              <a:t>PK</a:t>
            </a:r>
            <a:r>
              <a:rPr lang="ko-KR" altLang="en-US"/>
              <a:t>값등을 얻기 위해서 사용 </a:t>
            </a:r>
            <a:endParaRPr lang="en-US" altLang="ko-KR"/>
          </a:p>
          <a:p>
            <a:r>
              <a:rPr lang="en-US" altLang="ko-KR"/>
              <a:t>order=‘before’</a:t>
            </a:r>
            <a:r>
              <a:rPr lang="ko-KR" altLang="en-US"/>
              <a:t> 를 이용해서 </a:t>
            </a:r>
            <a:r>
              <a:rPr lang="en-US" altLang="ko-KR"/>
              <a:t>insert</a:t>
            </a:r>
            <a:r>
              <a:rPr lang="ko-KR" altLang="en-US"/>
              <a:t>구문이 실행되기 전에 호출 </a:t>
            </a:r>
            <a:endParaRPr lang="en-US" altLang="ko-KR"/>
          </a:p>
          <a:p>
            <a:r>
              <a:rPr lang="en-US" altLang="ko-KR"/>
              <a:t>keyProperty</a:t>
            </a:r>
            <a:r>
              <a:rPr lang="ko-KR" altLang="en-US"/>
              <a:t>를 통해 </a:t>
            </a:r>
            <a:r>
              <a:rPr lang="en-US" altLang="ko-KR"/>
              <a:t>BoardVO</a:t>
            </a:r>
            <a:r>
              <a:rPr lang="ko-KR" altLang="en-US"/>
              <a:t>의 </a:t>
            </a:r>
            <a:r>
              <a:rPr lang="en-US" altLang="ko-KR"/>
              <a:t>bno</a:t>
            </a:r>
            <a:r>
              <a:rPr lang="ko-KR" altLang="en-US"/>
              <a:t>값으로 세팅 </a:t>
            </a:r>
          </a:p>
        </p:txBody>
      </p:sp>
    </p:spTree>
    <p:extLst>
      <p:ext uri="{BB962C8B-B14F-4D97-AF65-F5344CB8AC3E}">
        <p14:creationId xmlns:p14="http://schemas.microsoft.com/office/powerpoint/2010/main" val="3242655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0BC97-C651-48D5-A5EA-496B7474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BoardMapper</a:t>
            </a:r>
            <a:r>
              <a:rPr lang="ko-KR" altLang="en-US"/>
              <a:t>의 </a:t>
            </a:r>
            <a:r>
              <a:rPr lang="en-US" altLang="ko-KR"/>
              <a:t>insert</a:t>
            </a:r>
            <a:r>
              <a:rPr lang="ko-KR" altLang="en-US"/>
              <a:t>테스트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5DE738-2B53-4D39-93AE-7E67D1990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1"/>
            <a:ext cx="7886700" cy="929186"/>
          </a:xfrm>
        </p:spPr>
        <p:txBody>
          <a:bodyPr/>
          <a:lstStyle/>
          <a:p>
            <a:r>
              <a:rPr lang="en-US" altLang="ko-KR"/>
              <a:t>spring-test</a:t>
            </a:r>
            <a:r>
              <a:rPr lang="ko-KR" altLang="en-US"/>
              <a:t>를 이용한 테스트 환경을 이용해서 동작 확인 </a:t>
            </a:r>
            <a:endParaRPr lang="en-US" altLang="ko-KR"/>
          </a:p>
          <a:p>
            <a:r>
              <a:rPr lang="en-US" altLang="ko-KR"/>
              <a:t>&lt;selectkey&gt;</a:t>
            </a:r>
            <a:r>
              <a:rPr lang="ko-KR" altLang="en-US"/>
              <a:t>를 이용하는 경우와 그렇지 않은 경우의 비교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B6A27E-5DFF-4330-B2ED-D17B44267B89}"/>
              </a:ext>
            </a:extLst>
          </p:cNvPr>
          <p:cNvSpPr/>
          <p:nvPr/>
        </p:nvSpPr>
        <p:spPr>
          <a:xfrm>
            <a:off x="628650" y="2387679"/>
            <a:ext cx="6858000" cy="26353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@Test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</a:t>
            </a:r>
            <a:r>
              <a:rPr lang="en-US" altLang="ko-KR" sz="1100"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testInsert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 {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BoardVO board = new BoardVO();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board.setTitle("</a:t>
            </a:r>
            <a:r>
              <a:rPr lang="ko-KR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새로 작성하는 글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board.setContent("</a:t>
            </a:r>
            <a:r>
              <a:rPr lang="ko-KR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새로 작성하는 내용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board.setWriter("newbie");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mapper.insert(board);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log.info(board);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}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961583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999E9-FEBA-4756-9085-9A8DBBE6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게시물의 조회</a:t>
            </a:r>
            <a:r>
              <a:rPr lang="en-US" altLang="ko-KR"/>
              <a:t>(read)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4350F4-E335-46C6-A721-D3FEAE506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BoardMapper</a:t>
            </a:r>
            <a:r>
              <a:rPr lang="ko-KR" altLang="en-US"/>
              <a:t>에 </a:t>
            </a:r>
            <a:r>
              <a:rPr lang="en-US" altLang="ko-KR"/>
              <a:t>read</a:t>
            </a:r>
            <a:r>
              <a:rPr lang="ko-KR" altLang="en-US"/>
              <a:t>관련 메서드의 추가 </a:t>
            </a:r>
            <a:endParaRPr lang="en-US" altLang="ko-KR"/>
          </a:p>
          <a:p>
            <a:r>
              <a:rPr lang="en-US" altLang="ko-KR"/>
              <a:t>BoardMapper.xml</a:t>
            </a:r>
            <a:r>
              <a:rPr lang="ko-KR" altLang="en-US"/>
              <a:t>의 </a:t>
            </a:r>
            <a:r>
              <a:rPr lang="en-US" altLang="ko-KR"/>
              <a:t>SQL </a:t>
            </a:r>
            <a:r>
              <a:rPr lang="ko-KR" altLang="en-US"/>
              <a:t>추가 </a:t>
            </a:r>
            <a:endParaRPr lang="en-US" altLang="ko-KR"/>
          </a:p>
          <a:p>
            <a:r>
              <a:rPr lang="ko-KR" altLang="en-US"/>
              <a:t>테스트를 통한 확인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8CEF9F-3EFC-4C24-913C-264CB8C2D63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83" y="2840995"/>
            <a:ext cx="5442840" cy="217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458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81F610-3DF2-4B32-98FC-542F5BA8F40C}"/>
              </a:ext>
            </a:extLst>
          </p:cNvPr>
          <p:cNvSpPr/>
          <p:nvPr/>
        </p:nvSpPr>
        <p:spPr>
          <a:xfrm>
            <a:off x="700480" y="390802"/>
            <a:ext cx="7621397" cy="169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public interface BoardMapper {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...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  public BoardVO read(Long bno);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CE28C1-F889-4143-B26B-A7FCD301AD70}"/>
              </a:ext>
            </a:extLst>
          </p:cNvPr>
          <p:cNvSpPr/>
          <p:nvPr/>
        </p:nvSpPr>
        <p:spPr>
          <a:xfrm>
            <a:off x="700481" y="2338266"/>
            <a:ext cx="7621398" cy="11469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"read"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"org.zerock.domain.BoardVO"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select * from tbl_board where </a:t>
            </a:r>
            <a:r>
              <a:rPr lang="en-US" altLang="ko-KR" sz="1400" u="sng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#{</a:t>
            </a:r>
            <a:r>
              <a:rPr lang="en-US" altLang="ko-KR" sz="1400" u="sng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4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5995A6-D16D-4346-BB6E-66CAD582C020}"/>
              </a:ext>
            </a:extLst>
          </p:cNvPr>
          <p:cNvSpPr/>
          <p:nvPr/>
        </p:nvSpPr>
        <p:spPr>
          <a:xfrm>
            <a:off x="700481" y="3792276"/>
            <a:ext cx="7621398" cy="2185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@Test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</a:t>
            </a:r>
            <a:r>
              <a:rPr lang="en-US" altLang="ko-KR" sz="1200"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testRead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// </a:t>
            </a:r>
            <a:r>
              <a:rPr lang="ko-KR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존재하는 게시물 번호로 테스트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BoardVO board = mapper.read(5L);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log.info(board);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123512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C6B26-5AFF-4D6D-A5F5-84AF6EC1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게시물의 삭제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624D25-12B2-46F0-AEAA-9C45CE784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BoardMapper</a:t>
            </a:r>
            <a:r>
              <a:rPr lang="ko-KR" altLang="en-US"/>
              <a:t>인터페이스에 메서드 추가 </a:t>
            </a:r>
            <a:r>
              <a:rPr lang="en-US" altLang="ko-KR"/>
              <a:t>– </a:t>
            </a:r>
            <a:r>
              <a:rPr lang="ko-KR" altLang="en-US"/>
              <a:t>파라미터는 </a:t>
            </a:r>
            <a:r>
              <a:rPr lang="en-US" altLang="ko-KR"/>
              <a:t>PK </a:t>
            </a:r>
          </a:p>
          <a:p>
            <a:r>
              <a:rPr lang="en-US" altLang="ko-KR"/>
              <a:t>BoardMapper.xml</a:t>
            </a:r>
            <a:r>
              <a:rPr lang="ko-KR" altLang="en-US"/>
              <a:t>의 수정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5C9DC1-9567-4E56-AF6A-28D5C2DE5EDA}"/>
              </a:ext>
            </a:extLst>
          </p:cNvPr>
          <p:cNvSpPr/>
          <p:nvPr/>
        </p:nvSpPr>
        <p:spPr>
          <a:xfrm>
            <a:off x="784370" y="2240169"/>
            <a:ext cx="7886700" cy="169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interface BoardMapper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...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int delete(Long bno);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7442EB-2D0A-42F5-B65E-14E2AB068D8A}"/>
              </a:ext>
            </a:extLst>
          </p:cNvPr>
          <p:cNvSpPr/>
          <p:nvPr/>
        </p:nvSpPr>
        <p:spPr>
          <a:xfrm>
            <a:off x="784371" y="4055912"/>
            <a:ext cx="7886699" cy="9079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"delete"</a:t>
            </a: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delete tbl_board where </a:t>
            </a:r>
            <a:r>
              <a:rPr lang="en-US" altLang="ko-KR" sz="14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#{</a:t>
            </a:r>
            <a:r>
              <a:rPr lang="en-US" altLang="ko-KR" sz="14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6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</a:t>
            </a:r>
            <a:r>
              <a:rPr lang="en-US" altLang="ko-KR" sz="16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60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delete</a:t>
            </a:r>
            <a:r>
              <a:rPr lang="en-US" altLang="ko-KR" sz="16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551810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2C7FC-A1DC-488B-B2DB-66E43024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게시물의 수정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3EE759-12FB-42CD-A5BC-8846EACC3221}"/>
              </a:ext>
            </a:extLst>
          </p:cNvPr>
          <p:cNvSpPr/>
          <p:nvPr/>
        </p:nvSpPr>
        <p:spPr>
          <a:xfrm>
            <a:off x="628650" y="1029854"/>
            <a:ext cx="8179790" cy="19563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interface BoardMapper 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...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int update(BoardVO board);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B39D00-13CD-433A-93D2-12D708B0A8EE}"/>
              </a:ext>
            </a:extLst>
          </p:cNvPr>
          <p:cNvSpPr/>
          <p:nvPr/>
        </p:nvSpPr>
        <p:spPr>
          <a:xfrm>
            <a:off x="628649" y="3157978"/>
            <a:ext cx="8179789" cy="22544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&lt;update id="update"&gt;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update tbl_board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set title= #{title},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content=#{content},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writer = #{writer},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updateDate = sysdate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where bno = #{bno}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6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&lt;/update&gt;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984979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9. </a:t>
            </a:r>
            <a:r>
              <a:rPr lang="ko-KR" altLang="en-US"/>
              <a:t>비즈니스 계층 구현 </a:t>
            </a:r>
            <a:r>
              <a:rPr lang="ko-KR" altLang="ko-KR" sz="2800" b="1"/>
              <a:t> </a:t>
            </a:r>
            <a:br>
              <a:rPr lang="ko-KR" altLang="ko-KR" b="1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169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C3292-6266-4DE7-BDB1-638D6CA8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비즈니스 계층</a:t>
            </a:r>
            <a:r>
              <a:rPr lang="en-US" altLang="ko-KR"/>
              <a:t>(</a:t>
            </a:r>
            <a:r>
              <a:rPr lang="ko-KR" altLang="en-US"/>
              <a:t>서비스 계층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6CEA8-4F92-429C-9535-8729324C0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고객의 요구사항을 반영하는 계층 </a:t>
            </a:r>
            <a:endParaRPr lang="en-US" altLang="ko-KR"/>
          </a:p>
          <a:p>
            <a:r>
              <a:rPr lang="ko-KR" altLang="en-US"/>
              <a:t>업무의 단위로 설계</a:t>
            </a:r>
            <a:endParaRPr lang="en-US" altLang="ko-KR"/>
          </a:p>
          <a:p>
            <a:pPr lvl="1"/>
            <a:r>
              <a:rPr lang="ko-KR" altLang="en-US"/>
              <a:t>트랜잭션의 단위</a:t>
            </a:r>
            <a:endParaRPr lang="en-US" altLang="ko-KR"/>
          </a:p>
          <a:p>
            <a:r>
              <a:rPr lang="ko-KR" altLang="en-US"/>
              <a:t>여러 개의 </a:t>
            </a:r>
            <a:r>
              <a:rPr lang="en-US" altLang="ko-KR"/>
              <a:t>Mapper</a:t>
            </a:r>
            <a:r>
              <a:rPr lang="ko-KR" altLang="en-US"/>
              <a:t>나 </a:t>
            </a:r>
            <a:r>
              <a:rPr lang="en-US" altLang="ko-KR"/>
              <a:t>DAO</a:t>
            </a:r>
            <a:r>
              <a:rPr lang="ko-KR" altLang="en-US"/>
              <a:t>를 사용하는 경우가 존재함 </a:t>
            </a:r>
            <a:endParaRPr lang="en-US" altLang="ko-KR"/>
          </a:p>
          <a:p>
            <a:r>
              <a:rPr lang="en-US" altLang="ko-KR"/>
              <a:t>xxxService</a:t>
            </a:r>
            <a:r>
              <a:rPr lang="ko-KR" altLang="en-US"/>
              <a:t>의 형태로 작성  </a:t>
            </a:r>
            <a:endParaRPr lang="en-US" altLang="ko-KR"/>
          </a:p>
          <a:p>
            <a:pPr marL="342900" lvl="1" indent="0">
              <a:buNone/>
            </a:pPr>
            <a:r>
              <a:rPr lang="en-US" altLang="ko-KR"/>
              <a:t>	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4BB10D-1FC0-4461-AF9B-900C74F51FE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412" y="3429000"/>
            <a:ext cx="5770009" cy="233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97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54627-71CA-436A-83C1-D132C6401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서비스 패키지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94839B-1F81-4B71-8D23-F211893D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인터페이스와 클래스를 설정하고</a:t>
            </a:r>
            <a:r>
              <a:rPr lang="en-US" altLang="ko-KR"/>
              <a:t>, root-context.xml</a:t>
            </a:r>
            <a:r>
              <a:rPr lang="ko-KR" altLang="en-US"/>
              <a:t>에 등록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B5A4A7-5DDC-4006-8151-56D0970282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5818" y="2004409"/>
            <a:ext cx="3227400" cy="24249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2033A32-6C56-447B-8E5F-0C49B4A35EA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14827" y="2004409"/>
            <a:ext cx="3151374" cy="24249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0DB198A-F421-4112-8E3F-D9798D37D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136498"/>
              </p:ext>
            </p:extLst>
          </p:nvPr>
        </p:nvGraphicFramePr>
        <p:xfrm>
          <a:off x="723907" y="4755581"/>
          <a:ext cx="8092921" cy="10219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92921">
                  <a:extLst>
                    <a:ext uri="{9D8B030D-6E8A-4147-A177-3AD203B41FA5}">
                      <a16:colId xmlns:a16="http://schemas.microsoft.com/office/drawing/2014/main" val="1622549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root-context.xml</a:t>
                      </a:r>
                      <a:r>
                        <a:rPr lang="ko-KR" sz="1400">
                          <a:effectLst/>
                        </a:rPr>
                        <a:t>의 일부 </a:t>
                      </a:r>
                      <a:endParaRPr lang="ko-KR" sz="14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7585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&lt;context:component-scan base-package="org.zerock.service"&gt;&lt;/context:component-scan&gt;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ko-KR" sz="14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5882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343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7. </a:t>
            </a:r>
            <a:r>
              <a:rPr lang="ko-KR" altLang="en-US"/>
              <a:t>프로젝트의 구성  </a:t>
            </a:r>
            <a:r>
              <a:rPr lang="ko-KR" altLang="ko-KR" sz="2800" b="1"/>
              <a:t> </a:t>
            </a:r>
            <a:br>
              <a:rPr lang="ko-KR" altLang="ko-KR" b="1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82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7A75762-9468-4A79-A8D1-235975405AD9}"/>
              </a:ext>
            </a:extLst>
          </p:cNvPr>
          <p:cNvSpPr/>
          <p:nvPr/>
        </p:nvSpPr>
        <p:spPr>
          <a:xfrm>
            <a:off x="373310" y="128742"/>
            <a:ext cx="7764011" cy="30585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interface BoardService {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register(BoardVO board);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BoardVO get(Long bno);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boolean modify(BoardVO board);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boolean remove(Long bno);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List&lt;BoardVO&gt; getList();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}</a:t>
            </a:r>
            <a:endParaRPr lang="ko-KR" altLang="en-US" sz="11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56F79B-C3BA-48B9-BC78-0FCF6192FB84}"/>
              </a:ext>
            </a:extLst>
          </p:cNvPr>
          <p:cNvSpPr/>
          <p:nvPr/>
        </p:nvSpPr>
        <p:spPr>
          <a:xfrm>
            <a:off x="373310" y="3321496"/>
            <a:ext cx="7680121" cy="32496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@Log4j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@Service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@AllArgsConstructor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class BoardServiceImpl implements BoardService {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//spring 4.3 </a:t>
            </a:r>
            <a:r>
              <a:rPr lang="ko-KR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이상에서 자동 처리 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private BoardMapper mapper;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@Override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register(BoardVO board) { }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endParaRPr lang="en-US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..</a:t>
            </a:r>
            <a:r>
              <a:rPr lang="ko-KR" altLang="en-US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이하 생략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..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748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8DD3D-AFC5-438D-AFAE-C682493D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@Service </a:t>
            </a:r>
            <a:r>
              <a:rPr lang="ko-KR" altLang="en-US"/>
              <a:t>어노테이션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8FD8EF-67A1-4C00-9EA2-266485314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@Service</a:t>
            </a:r>
            <a:r>
              <a:rPr lang="ko-KR" altLang="en-US"/>
              <a:t>는 스프링에 빈으로 등록되는 서비스객체의 어노테이션 </a:t>
            </a:r>
            <a:endParaRPr lang="en-US" altLang="ko-KR"/>
          </a:p>
          <a:p>
            <a:r>
              <a:rPr lang="en-US" altLang="ko-KR"/>
              <a:t>XML</a:t>
            </a:r>
            <a:r>
              <a:rPr lang="ko-KR" altLang="en-US"/>
              <a:t>의 경우에는 </a:t>
            </a:r>
            <a:r>
              <a:rPr lang="en-US" altLang="ko-KR"/>
              <a:t>&lt;component-scan&gt;</a:t>
            </a:r>
            <a:r>
              <a:rPr lang="ko-KR" altLang="en-US"/>
              <a:t>에서 조사하는 패키지의 클래스들 중에 </a:t>
            </a:r>
            <a:r>
              <a:rPr lang="en-US" altLang="ko-KR"/>
              <a:t>@Service</a:t>
            </a:r>
            <a:r>
              <a:rPr lang="ko-KR" altLang="en-US"/>
              <a:t>가 있는 클래스의 인스턴스를 스프링의 빈으로 설정 </a:t>
            </a:r>
          </a:p>
        </p:txBody>
      </p:sp>
    </p:spTree>
    <p:extLst>
      <p:ext uri="{BB962C8B-B14F-4D97-AF65-F5344CB8AC3E}">
        <p14:creationId xmlns:p14="http://schemas.microsoft.com/office/powerpoint/2010/main" val="31672142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B70A6-B5F8-4171-9AC3-FCF48DD4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서비스 계층의 구현과 테스트 진행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BBFE20-5843-4BBF-844E-0F55AF217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원칙적으로는 서비스 계층 역시 </a:t>
            </a:r>
            <a:r>
              <a:rPr lang="en-US" altLang="ko-KR"/>
              <a:t>Mapper</a:t>
            </a:r>
            <a:r>
              <a:rPr lang="ko-KR" altLang="en-US"/>
              <a:t>나</a:t>
            </a:r>
            <a:r>
              <a:rPr lang="en-US" altLang="ko-KR"/>
              <a:t> DAO</a:t>
            </a:r>
            <a:r>
              <a:rPr lang="ko-KR" altLang="en-US"/>
              <a:t>와 같이 별도로 테스트를 진행하는 것이 바람직 </a:t>
            </a:r>
            <a:endParaRPr lang="en-US" altLang="ko-KR"/>
          </a:p>
          <a:p>
            <a:r>
              <a:rPr lang="ko-KR" altLang="en-US"/>
              <a:t>하나의 </a:t>
            </a:r>
            <a:r>
              <a:rPr lang="en-US" altLang="ko-KR"/>
              <a:t>Mapper</a:t>
            </a:r>
            <a:r>
              <a:rPr lang="ko-KR" altLang="en-US"/>
              <a:t>나 </a:t>
            </a:r>
            <a:r>
              <a:rPr lang="en-US" altLang="ko-KR"/>
              <a:t>DAO</a:t>
            </a:r>
            <a:r>
              <a:rPr lang="ko-KR" altLang="en-US"/>
              <a:t>를 이용하는 경우에는 테스트를 생략하는 경우도 많은 편 </a:t>
            </a:r>
          </a:p>
        </p:txBody>
      </p:sp>
    </p:spTree>
    <p:extLst>
      <p:ext uri="{BB962C8B-B14F-4D97-AF65-F5344CB8AC3E}">
        <p14:creationId xmlns:p14="http://schemas.microsoft.com/office/powerpoint/2010/main" val="3150855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10. </a:t>
            </a:r>
            <a:r>
              <a:rPr lang="ko-KR" altLang="ko-KR" sz="2800" b="1"/>
              <a:t>프레젠테이션</a:t>
            </a:r>
            <a:r>
              <a:rPr lang="en-US" altLang="ko-KR" sz="2800" b="1"/>
              <a:t>(</a:t>
            </a:r>
            <a:r>
              <a:rPr lang="ko-KR" altLang="ko-KR" sz="2800" b="1"/>
              <a:t>웹</a:t>
            </a:r>
            <a:r>
              <a:rPr lang="en-US" altLang="ko-KR" sz="2800" b="1"/>
              <a:t>) </a:t>
            </a:r>
            <a:r>
              <a:rPr lang="ko-KR" altLang="ko-KR" sz="2800" b="1"/>
              <a:t>계층의 </a:t>
            </a:r>
            <a:r>
              <a:rPr lang="en-US" altLang="ko-KR" sz="2800" b="1"/>
              <a:t>CRUD </a:t>
            </a:r>
            <a:r>
              <a:rPr lang="ko-KR" altLang="ko-KR" sz="2800" b="1"/>
              <a:t>구현 </a:t>
            </a:r>
            <a:br>
              <a:rPr lang="ko-KR" altLang="ko-KR" b="1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5593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324FC-9346-4005-A593-9974A6D7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계층의 구현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746D6C-C361-4A7E-978A-08CB4C7F1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웹 계층에서 가장 먼저 설계하는 것은 </a:t>
            </a:r>
            <a:r>
              <a:rPr lang="en-US" altLang="ko-KR"/>
              <a:t>URI</a:t>
            </a:r>
            <a:r>
              <a:rPr lang="ko-KR" altLang="en-US"/>
              <a:t>의 설계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B3B5033-8E0B-470F-9855-C94DCCBF9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593161"/>
              </p:ext>
            </p:extLst>
          </p:nvPr>
        </p:nvGraphicFramePr>
        <p:xfrm>
          <a:off x="947956" y="1837189"/>
          <a:ext cx="7058203" cy="25965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8159">
                  <a:extLst>
                    <a:ext uri="{9D8B030D-6E8A-4147-A177-3AD203B41FA5}">
                      <a16:colId xmlns:a16="http://schemas.microsoft.com/office/drawing/2014/main" val="2879161247"/>
                    </a:ext>
                  </a:extLst>
                </a:gridCol>
                <a:gridCol w="1405054">
                  <a:extLst>
                    <a:ext uri="{9D8B030D-6E8A-4147-A177-3AD203B41FA5}">
                      <a16:colId xmlns:a16="http://schemas.microsoft.com/office/drawing/2014/main" val="1990934346"/>
                    </a:ext>
                  </a:extLst>
                </a:gridCol>
                <a:gridCol w="1286840">
                  <a:extLst>
                    <a:ext uri="{9D8B030D-6E8A-4147-A177-3AD203B41FA5}">
                      <a16:colId xmlns:a16="http://schemas.microsoft.com/office/drawing/2014/main" val="299937747"/>
                    </a:ext>
                  </a:extLst>
                </a:gridCol>
                <a:gridCol w="1205780">
                  <a:extLst>
                    <a:ext uri="{9D8B030D-6E8A-4147-A177-3AD203B41FA5}">
                      <a16:colId xmlns:a16="http://schemas.microsoft.com/office/drawing/2014/main" val="3454505207"/>
                    </a:ext>
                  </a:extLst>
                </a:gridCol>
                <a:gridCol w="1156806">
                  <a:extLst>
                    <a:ext uri="{9D8B030D-6E8A-4147-A177-3AD203B41FA5}">
                      <a16:colId xmlns:a16="http://schemas.microsoft.com/office/drawing/2014/main" val="122687400"/>
                    </a:ext>
                  </a:extLst>
                </a:gridCol>
                <a:gridCol w="1125564">
                  <a:extLst>
                    <a:ext uri="{9D8B030D-6E8A-4147-A177-3AD203B41FA5}">
                      <a16:colId xmlns:a16="http://schemas.microsoft.com/office/drawing/2014/main" val="818164850"/>
                    </a:ext>
                  </a:extLst>
                </a:gridCol>
              </a:tblGrid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Task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URL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Method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Parameter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From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URL </a:t>
                      </a:r>
                      <a:r>
                        <a:rPr lang="ko-KR" sz="1100">
                          <a:effectLst/>
                        </a:rPr>
                        <a:t>이동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3431036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전체 목록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/board/list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GET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1636188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등록 처리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/board/register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모든 항목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입력화면 필요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이동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5795681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조회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/board/read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GET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bno=123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9843184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삭제 처리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/board/modify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bno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입력화면 필요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이동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5780928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수정 처리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/board/remove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모든 항목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입력화면 필요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이동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5405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3348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29C59-5455-4C73-A463-B786D581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진행 작업의 순서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DDE38B-30C2-4471-940F-E65A728C9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목록 페이지  </a:t>
            </a:r>
            <a:r>
              <a:rPr lang="en-US" altLang="ko-KR"/>
              <a:t>-  </a:t>
            </a:r>
            <a:r>
              <a:rPr lang="ko-KR" altLang="en-US"/>
              <a:t>모든 진입 경로인 동시에 입력을 가는 링크</a:t>
            </a:r>
            <a:endParaRPr lang="en-US" altLang="ko-KR"/>
          </a:p>
          <a:p>
            <a:r>
              <a:rPr lang="ko-KR" altLang="en-US"/>
              <a:t>등록 입력</a:t>
            </a:r>
            <a:r>
              <a:rPr lang="en-US" altLang="ko-KR"/>
              <a:t>/</a:t>
            </a:r>
            <a:r>
              <a:rPr lang="ko-KR" altLang="en-US"/>
              <a:t>처리 </a:t>
            </a:r>
            <a:r>
              <a:rPr lang="en-US" altLang="ko-KR"/>
              <a:t>– </a:t>
            </a:r>
            <a:r>
              <a:rPr lang="ko-KR" altLang="en-US"/>
              <a:t>게시물 등록 및 처리</a:t>
            </a:r>
            <a:r>
              <a:rPr lang="en-US" altLang="ko-KR"/>
              <a:t>, </a:t>
            </a:r>
            <a:r>
              <a:rPr lang="ko-KR" altLang="en-US"/>
              <a:t>처리후 이동 </a:t>
            </a:r>
            <a:endParaRPr lang="en-US" altLang="ko-KR"/>
          </a:p>
          <a:p>
            <a:r>
              <a:rPr lang="ko-KR" altLang="en-US"/>
              <a:t>조회 </a:t>
            </a:r>
            <a:r>
              <a:rPr lang="en-US" altLang="ko-KR"/>
              <a:t>– </a:t>
            </a:r>
            <a:r>
              <a:rPr lang="ko-KR" altLang="en-US"/>
              <a:t>목록 페이지에서 특정 게시물로 이동 </a:t>
            </a:r>
            <a:endParaRPr lang="en-US" altLang="ko-KR"/>
          </a:p>
          <a:p>
            <a:r>
              <a:rPr lang="ko-KR" altLang="en-US"/>
              <a:t>수정</a:t>
            </a:r>
            <a:r>
              <a:rPr lang="en-US" altLang="ko-KR"/>
              <a:t>/</a:t>
            </a:r>
            <a:r>
              <a:rPr lang="ko-KR" altLang="en-US"/>
              <a:t>삭제 </a:t>
            </a:r>
            <a:r>
              <a:rPr lang="en-US" altLang="ko-KR"/>
              <a:t>– </a:t>
            </a:r>
            <a:r>
              <a:rPr lang="ko-KR" altLang="en-US"/>
              <a:t>조회 페이지에서 수정</a:t>
            </a:r>
            <a:r>
              <a:rPr lang="en-US" altLang="ko-KR"/>
              <a:t>/</a:t>
            </a:r>
            <a:r>
              <a:rPr lang="ko-KR" altLang="en-US"/>
              <a:t>삭제 선택해 처리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01341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6DAD8-A0B7-48A6-8B95-6A1326AC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BoardController </a:t>
            </a:r>
            <a:r>
              <a:rPr lang="ko-KR" altLang="en-US"/>
              <a:t>목록의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CA6B23-6568-40C8-BA80-58141D3D6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게시물</a:t>
            </a:r>
            <a:r>
              <a:rPr lang="en-US" altLang="ko-KR"/>
              <a:t>(BoardVO)</a:t>
            </a:r>
            <a:r>
              <a:rPr lang="ko-KR" altLang="en-US"/>
              <a:t>의 목록을 </a:t>
            </a:r>
            <a:r>
              <a:rPr lang="en-US" altLang="ko-KR"/>
              <a:t>Model</a:t>
            </a:r>
            <a:r>
              <a:rPr lang="ko-KR" altLang="en-US"/>
              <a:t>에 담아서 전달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6CD8CA-8FC4-4C84-A3A7-B6501FF0D0D9}"/>
              </a:ext>
            </a:extLst>
          </p:cNvPr>
          <p:cNvSpPr/>
          <p:nvPr/>
        </p:nvSpPr>
        <p:spPr>
          <a:xfrm>
            <a:off x="784371" y="2061700"/>
            <a:ext cx="4572000" cy="38844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@Controller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@RequestMapping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"/board/*"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@AllArgsConstructor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BoardController {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BoardService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"/list"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list(Model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"list"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.addAttribute(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"list"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.getList());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4975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F98F9-8BD9-460F-8310-9A96B39C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BoardController</a:t>
            </a:r>
            <a:r>
              <a:rPr lang="ko-KR" altLang="en-US"/>
              <a:t>의 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2454F9-1228-477C-8668-DDE600A69F9C}"/>
              </a:ext>
            </a:extLst>
          </p:cNvPr>
          <p:cNvSpPr/>
          <p:nvPr/>
        </p:nvSpPr>
        <p:spPr>
          <a:xfrm>
            <a:off x="763399" y="1041833"/>
            <a:ext cx="7994708" cy="5383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@RunWith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(SpringJUnit4ClassRunner.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//Test for Controller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@WebAppConfiguration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@ContextConfiguration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"file:src/main/webapp/WEB-INF/spring/root-context.xml"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"file:src/main/webapp/WEB-INF/spring/appServlet/servlet-context.xml"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Java Config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@ContextConfiguration(classes =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          org.zerock.config.RootConfig.class,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        org.zerock.config.ServletConfig.class} 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BoardControllerTests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@Setter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(onMethod_ = {</a:t>
            </a: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Autowired} 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WebApplicationContext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ctx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MockMvc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5856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3665C73-6634-43E7-A675-A9E98F076CE2}"/>
              </a:ext>
            </a:extLst>
          </p:cNvPr>
          <p:cNvSpPr/>
          <p:nvPr/>
        </p:nvSpPr>
        <p:spPr>
          <a:xfrm>
            <a:off x="536895" y="464120"/>
            <a:ext cx="6858000" cy="4917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@Before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setup() 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MockMvcBuilders.</a:t>
            </a:r>
            <a:r>
              <a:rPr lang="en-US" altLang="ko-KR" sz="14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webAppContextSetup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ctx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).build();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testList()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 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4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4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.perform(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MockMvcRequestBuilders.</a:t>
            </a:r>
            <a:r>
              <a:rPr lang="en-US" altLang="ko-KR" sz="14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"/board/list"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.andReturn()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.getModelAndView()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.getModelMap());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4770174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3D213-A5FF-43F2-9AB3-BAE18787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BoardController</a:t>
            </a:r>
            <a:r>
              <a:rPr lang="ko-KR" altLang="en-US"/>
              <a:t>의 등록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38CF6-ABC3-4D59-B3D2-16D3BFBE4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35772"/>
            <a:ext cx="7886700" cy="2041191"/>
          </a:xfrm>
        </p:spPr>
        <p:txBody>
          <a:bodyPr/>
          <a:lstStyle/>
          <a:p>
            <a:r>
              <a:rPr lang="en-US" altLang="ko-KR"/>
              <a:t>POST</a:t>
            </a:r>
            <a:r>
              <a:rPr lang="ko-KR" altLang="en-US"/>
              <a:t>방식으로 처리되는 데이터를 </a:t>
            </a:r>
            <a:r>
              <a:rPr lang="en-US" altLang="ko-KR"/>
              <a:t>BoardVO </a:t>
            </a:r>
            <a:r>
              <a:rPr lang="ko-KR" altLang="en-US"/>
              <a:t>타입의 인스턴스로 바인딩해서 메서드에서 활용 </a:t>
            </a:r>
            <a:endParaRPr lang="en-US" altLang="ko-KR"/>
          </a:p>
          <a:p>
            <a:r>
              <a:rPr lang="en-US" altLang="ko-KR"/>
              <a:t>BoardService</a:t>
            </a:r>
            <a:r>
              <a:rPr lang="ko-KR" altLang="en-US"/>
              <a:t>를 이용해서 등록 처리</a:t>
            </a:r>
            <a:endParaRPr lang="en-US" altLang="ko-KR"/>
          </a:p>
          <a:p>
            <a:r>
              <a:rPr lang="en-US" altLang="ko-KR"/>
              <a:t>‘redirect: ‘</a:t>
            </a:r>
            <a:r>
              <a:rPr lang="ko-KR" altLang="en-US"/>
              <a:t>를 이용해서 다시 목록으로 이동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41CBC4-2E3E-479C-9766-CA70929EDFDA}"/>
              </a:ext>
            </a:extLst>
          </p:cNvPr>
          <p:cNvSpPr/>
          <p:nvPr/>
        </p:nvSpPr>
        <p:spPr>
          <a:xfrm>
            <a:off x="834704" y="1275621"/>
            <a:ext cx="7361339" cy="26468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@PostMapping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"/register"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register(BoardVO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RedirectAttributes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"register: 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.register(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.getBno());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5521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3C134-F7F6-493D-B509-A4C8B369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프로젝트의 구성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7B900-7B80-4594-9119-E88530ABF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777875"/>
          </a:xfrm>
        </p:spPr>
        <p:txBody>
          <a:bodyPr/>
          <a:lstStyle/>
          <a:p>
            <a:r>
              <a:rPr lang="ko-KR" altLang="en-US"/>
              <a:t>일반적인 웹 프로젝트의 구조는 </a:t>
            </a:r>
            <a:r>
              <a:rPr lang="en-US" altLang="ko-KR"/>
              <a:t>3-Tier</a:t>
            </a:r>
            <a:r>
              <a:rPr lang="ko-KR" altLang="en-US"/>
              <a:t>의 구조를 활용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FCA453-4310-4106-8FB6-5759166A46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62214" y="1921356"/>
            <a:ext cx="4757368" cy="1283238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126AD65-6D1F-4C84-9D0E-CE8981828E36}"/>
              </a:ext>
            </a:extLst>
          </p:cNvPr>
          <p:cNvSpPr txBox="1">
            <a:spLocks/>
          </p:cNvSpPr>
          <p:nvPr/>
        </p:nvSpPr>
        <p:spPr>
          <a:xfrm>
            <a:off x="628650" y="3468282"/>
            <a:ext cx="7886700" cy="777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스프링 </a:t>
            </a:r>
            <a:r>
              <a:rPr lang="en-US" altLang="ko-KR"/>
              <a:t>MVC</a:t>
            </a:r>
            <a:r>
              <a:rPr lang="ko-KR" altLang="en-US"/>
              <a:t>를 이용하는 예제의 구성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9EC9DC-B1C4-40A6-A9CE-486C09ED15B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30023" y="4068741"/>
            <a:ext cx="6974409" cy="188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274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9A1F8-B79D-4E9A-B84E-2A024A0A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등록처리의 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ADC0D9-040B-4AB6-BC3B-21C5B20346C8}"/>
              </a:ext>
            </a:extLst>
          </p:cNvPr>
          <p:cNvSpPr/>
          <p:nvPr/>
        </p:nvSpPr>
        <p:spPr>
          <a:xfrm>
            <a:off x="503340" y="1143001"/>
            <a:ext cx="8162488" cy="28469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testRegister()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.perform(MockMvcRequestBuilders.</a:t>
            </a:r>
            <a:r>
              <a:rPr lang="en-US" altLang="ko-KR" sz="12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"/board/register"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.param(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"title"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테스트 새글 제목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.param(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"content"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테스트 새글 내용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.param(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"writer"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"user00"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).andReturn().getModelAndView().getViewName();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1256633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D1A0F-7251-4370-958B-1BFD955D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BoardController</a:t>
            </a:r>
            <a:r>
              <a:rPr lang="ko-KR" altLang="en-US"/>
              <a:t>의 조회</a:t>
            </a:r>
            <a:r>
              <a:rPr lang="en-US" altLang="ko-KR"/>
              <a:t>/</a:t>
            </a:r>
            <a:r>
              <a:rPr lang="ko-KR" altLang="en-US"/>
              <a:t>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5E02AA-1837-4D1B-A92A-CEC825EBA902}"/>
              </a:ext>
            </a:extLst>
          </p:cNvPr>
          <p:cNvSpPr/>
          <p:nvPr/>
        </p:nvSpPr>
        <p:spPr>
          <a:xfrm>
            <a:off x="532700" y="1143001"/>
            <a:ext cx="8191849" cy="14619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"/get"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get(</a:t>
            </a: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@RequestParam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"bno"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Model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"/get"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.addAttribute(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"board"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43713C-53CB-43A0-9E20-5433A10D6D01}"/>
              </a:ext>
            </a:extLst>
          </p:cNvPr>
          <p:cNvSpPr/>
          <p:nvPr/>
        </p:nvSpPr>
        <p:spPr>
          <a:xfrm>
            <a:off x="532699" y="2736973"/>
            <a:ext cx="8191849" cy="2185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tetGet()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.perform(MockMvcRequestBuilders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"/board/get"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.param(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"bno"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"2"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.andReturn()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.getModelAndView().getModelMap());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2892199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81FC2-4C47-469C-99E6-66733092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BoardController</a:t>
            </a:r>
            <a:r>
              <a:rPr lang="ko-KR" altLang="en-US"/>
              <a:t>의 수정</a:t>
            </a:r>
            <a:r>
              <a:rPr lang="en-US" altLang="ko-KR"/>
              <a:t>/</a:t>
            </a:r>
            <a:r>
              <a:rPr lang="ko-KR" altLang="en-US"/>
              <a:t>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34A23B-4FBF-4E59-96EA-AE034567EE3D}"/>
              </a:ext>
            </a:extLst>
          </p:cNvPr>
          <p:cNvSpPr/>
          <p:nvPr/>
        </p:nvSpPr>
        <p:spPr>
          <a:xfrm>
            <a:off x="272642" y="1143001"/>
            <a:ext cx="8598716" cy="21544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@PostMapping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"/modify"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modify(BoardVO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RedirectAttributes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"modify:"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.modify(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7A6800-78E5-4DFC-9436-71D7F0820902}"/>
              </a:ext>
            </a:extLst>
          </p:cNvPr>
          <p:cNvSpPr/>
          <p:nvPr/>
        </p:nvSpPr>
        <p:spPr>
          <a:xfrm>
            <a:off x="272642" y="3349347"/>
            <a:ext cx="8598715" cy="35086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testModify()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.perform(MockMvcRequestBuilders.</a:t>
            </a:r>
            <a:r>
              <a:rPr lang="en-US" altLang="ko-KR" sz="12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"/board/modify"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.param(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"bno"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"1"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.param(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"title"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수정된 테스트 새글 제목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.param(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"content"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수정된 테스트 새글 내용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.param(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"writer"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"user00"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.andReturn().getModelAndView().getViewName();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8314818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D7261-D980-4BF9-ADEC-96806201C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BoardController</a:t>
            </a:r>
            <a:r>
              <a:rPr lang="ko-KR" altLang="en-US"/>
              <a:t>의 삭제</a:t>
            </a:r>
            <a:r>
              <a:rPr lang="en-US" altLang="ko-KR"/>
              <a:t>/</a:t>
            </a:r>
            <a:r>
              <a:rPr lang="ko-KR" altLang="en-US"/>
              <a:t>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8A3859-B257-49F2-A0FE-B64BD1067E2E}"/>
              </a:ext>
            </a:extLst>
          </p:cNvPr>
          <p:cNvSpPr/>
          <p:nvPr/>
        </p:nvSpPr>
        <p:spPr>
          <a:xfrm>
            <a:off x="369115" y="1151454"/>
            <a:ext cx="8305101" cy="21544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@PostMapping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"/remove"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remove(</a:t>
            </a: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@RequestParam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"bno"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RedirectAttributes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"remove..."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.remove(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553C88-BA32-4124-9B41-30539ABB65CB}"/>
              </a:ext>
            </a:extLst>
          </p:cNvPr>
          <p:cNvSpPr/>
          <p:nvPr/>
        </p:nvSpPr>
        <p:spPr>
          <a:xfrm>
            <a:off x="369114" y="3429000"/>
            <a:ext cx="8305101" cy="21544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testRemove()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삭제전 데이터베이스에 게시물 번호 확인할 것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.perform(MockMvcRequestBuilders.</a:t>
            </a:r>
            <a:r>
              <a:rPr lang="en-US" altLang="ko-KR" sz="12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"/board/remove"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.param(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"bno"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"25"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).andReturn().getModelAndView().getViewName();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  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7081748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11. </a:t>
            </a:r>
            <a:r>
              <a:rPr lang="ko-KR" altLang="en-US"/>
              <a:t>화면 처리 </a:t>
            </a:r>
          </a:p>
        </p:txBody>
      </p:sp>
    </p:spTree>
    <p:extLst>
      <p:ext uri="{BB962C8B-B14F-4D97-AF65-F5344CB8AC3E}">
        <p14:creationId xmlns:p14="http://schemas.microsoft.com/office/powerpoint/2010/main" val="20604417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37CF4-1FA4-4E96-9A8E-6D79CD81D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화면의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3411D9-8CDD-462C-9EF2-645147DED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SB-Admin 2(MIT</a:t>
            </a:r>
            <a:r>
              <a:rPr lang="ko-KR" altLang="en-US"/>
              <a:t> 라이센스</a:t>
            </a:r>
            <a:r>
              <a:rPr lang="en-US" altLang="ko-KR"/>
              <a:t>)</a:t>
            </a:r>
            <a:r>
              <a:rPr lang="ko-KR" altLang="en-US"/>
              <a:t>를 이용해서 페이지 디자인</a:t>
            </a:r>
            <a:endParaRPr lang="en-US" altLang="ko-KR"/>
          </a:p>
          <a:p>
            <a:r>
              <a:rPr lang="en-US" altLang="ko-KR"/>
              <a:t>https://startbootstrap.com/template-overviews/sb-admin-2/</a:t>
            </a:r>
            <a:r>
              <a:rPr lang="ko-KR" altLang="en-US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420810-A64C-4F12-9C33-A60737770E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4319" y="2144076"/>
            <a:ext cx="6698720" cy="415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7779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54AFB-E80F-41AA-B6F0-23753658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목록 페이지 작성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E71A5-40B4-4E70-8A2A-734CE0808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3943350" cy="4908233"/>
          </a:xfrm>
        </p:spPr>
        <p:txBody>
          <a:bodyPr/>
          <a:lstStyle/>
          <a:p>
            <a:r>
              <a:rPr lang="ko-KR" altLang="en-US"/>
              <a:t>프로젝트의 경로는 </a:t>
            </a:r>
            <a:r>
              <a:rPr lang="en-US" altLang="ko-KR"/>
              <a:t>‘/’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이용하도록 수정 </a:t>
            </a:r>
            <a:endParaRPr lang="en-US" altLang="ko-KR"/>
          </a:p>
          <a:p>
            <a:r>
              <a:rPr lang="en-US" altLang="ko-KR"/>
              <a:t>Tomcat</a:t>
            </a:r>
            <a:r>
              <a:rPr lang="ko-KR" altLang="en-US"/>
              <a:t>등을 이용해서 실제로 </a:t>
            </a:r>
            <a:r>
              <a:rPr lang="en-US" altLang="ko-KR"/>
              <a:t>JSP</a:t>
            </a:r>
            <a:r>
              <a:rPr lang="ko-KR" altLang="en-US"/>
              <a:t> 처리에 문제 없는지 확인후 진행</a:t>
            </a: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F195A9-D09F-46D9-8541-229A821BAA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42142" y="1334376"/>
            <a:ext cx="3537792" cy="28181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532508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46BEA-C754-419D-8342-0A34865C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includes </a:t>
            </a:r>
            <a:r>
              <a:rPr lang="ko-KR" altLang="en-US"/>
              <a:t>적용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F55520-3D07-49FE-A413-C9FF4C5E0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JSP</a:t>
            </a:r>
            <a:r>
              <a:rPr lang="ko-KR" altLang="en-US"/>
              <a:t>페이지의 공통으로 사용되는 페이지의 일부를 </a:t>
            </a:r>
            <a:r>
              <a:rPr lang="en-US" altLang="ko-KR"/>
              <a:t>header.jsp</a:t>
            </a:r>
            <a:r>
              <a:rPr lang="ko-KR" altLang="en-US"/>
              <a:t>와 </a:t>
            </a:r>
            <a:r>
              <a:rPr lang="en-US" altLang="ko-KR"/>
              <a:t>footer.jsp</a:t>
            </a:r>
            <a:r>
              <a:rPr lang="ko-KR" altLang="en-US"/>
              <a:t>로 분리해서 각 페이지에서 </a:t>
            </a:r>
            <a:r>
              <a:rPr lang="en-US" altLang="ko-KR"/>
              <a:t>include </a:t>
            </a:r>
            <a:r>
              <a:rPr lang="ko-KR" altLang="en-US"/>
              <a:t>하는 방식으로 사용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16113B-D1E9-4CED-AF0B-325AF184E4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63382" y="2517200"/>
            <a:ext cx="3747517" cy="31730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708938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894F2-9940-4AA9-8B4D-04372F37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list.jsp</a:t>
            </a:r>
            <a:r>
              <a:rPr lang="ko-KR" altLang="en-US"/>
              <a:t>의 적용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CBBC56-59EC-47F4-814E-9F4F4A333F44}"/>
              </a:ext>
            </a:extLst>
          </p:cNvPr>
          <p:cNvSpPr/>
          <p:nvPr/>
        </p:nvSpPr>
        <p:spPr>
          <a:xfrm>
            <a:off x="536372" y="1259766"/>
            <a:ext cx="7819064" cy="25237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language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"java"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contentType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"text/html; charset=UTF-8"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pageEncoding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4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"../includes/header.jsp" </a:t>
            </a:r>
            <a:r>
              <a:rPr lang="en-US" altLang="ko-KR" sz="14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"row"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"col-lg-12"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"page-header"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6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...</a:t>
            </a:r>
            <a:r>
              <a:rPr lang="ko-KR" altLang="ko-KR" sz="16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생략</a:t>
            </a:r>
            <a:r>
              <a:rPr lang="en-US" altLang="ko-KR" sz="16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...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5762181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87275-8707-4166-A597-430E9AE6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jQuery </a:t>
            </a:r>
            <a:r>
              <a:rPr lang="ko-KR" altLang="en-US"/>
              <a:t>버전 변경과 문제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4AB58C-EDAC-4A43-9892-23FD7ABB3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3" y="1311415"/>
            <a:ext cx="3714513" cy="52697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D02C76-8055-4948-B529-1718B5877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023" y="1311415"/>
            <a:ext cx="3714513" cy="52697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59E00A-45F4-4B0F-BA2C-71EC4F54CDAC}"/>
              </a:ext>
            </a:extLst>
          </p:cNvPr>
          <p:cNvSpPr txBox="1"/>
          <p:nvPr/>
        </p:nvSpPr>
        <p:spPr>
          <a:xfrm>
            <a:off x="2548996" y="3104535"/>
            <a:ext cx="422805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jQuery </a:t>
            </a:r>
            <a:r>
              <a:rPr lang="ko-KR" altLang="en-US"/>
              <a:t>교체 후 모바일 크기에서 새로  고침 시에 메뉴가 펼쳐지는 문제 </a:t>
            </a:r>
          </a:p>
        </p:txBody>
      </p:sp>
    </p:spTree>
    <p:extLst>
      <p:ext uri="{BB962C8B-B14F-4D97-AF65-F5344CB8AC3E}">
        <p14:creationId xmlns:p14="http://schemas.microsoft.com/office/powerpoint/2010/main" val="214724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004F1-8A17-4644-A734-064A6B4E1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각 영역의 네이밍 규칙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BDDD9-FE12-49F1-BB5F-789A3AE27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sz="1800"/>
              <a:t>xxxController: </a:t>
            </a:r>
            <a:r>
              <a:rPr lang="ko-KR" altLang="ko-KR" sz="1800"/>
              <a:t>스프링 </a:t>
            </a:r>
            <a:r>
              <a:rPr lang="en-US" altLang="ko-KR" sz="1800"/>
              <a:t>MVC</a:t>
            </a:r>
            <a:r>
              <a:rPr lang="ko-KR" altLang="ko-KR" sz="1800"/>
              <a:t>에서 동작하는 </a:t>
            </a:r>
            <a:r>
              <a:rPr lang="en-US" altLang="ko-KR" sz="1800"/>
              <a:t>Controller </a:t>
            </a:r>
            <a:r>
              <a:rPr lang="ko-KR" altLang="ko-KR" sz="1800"/>
              <a:t>클래스</a:t>
            </a:r>
            <a:endParaRPr lang="en-US" altLang="ko-KR" sz="1800"/>
          </a:p>
          <a:p>
            <a:pPr marL="0" lvl="0" indent="0">
              <a:buNone/>
            </a:pPr>
            <a:endParaRPr lang="ko-KR" altLang="ko-KR" sz="1800"/>
          </a:p>
          <a:p>
            <a:pPr lvl="0"/>
            <a:r>
              <a:rPr lang="en-US" altLang="ko-KR" sz="1800"/>
              <a:t>xxxSerivce, xxxServiceImpl: </a:t>
            </a:r>
            <a:r>
              <a:rPr lang="ko-KR" altLang="ko-KR" sz="1800"/>
              <a:t>비즈니스 영역을 담당하는 인터페이스는 </a:t>
            </a:r>
            <a:r>
              <a:rPr lang="en-US" altLang="ko-KR" sz="1800"/>
              <a:t>‘xxxService’</a:t>
            </a:r>
            <a:r>
              <a:rPr lang="ko-KR" altLang="ko-KR" sz="1800"/>
              <a:t>라는 방식을 사용하고</a:t>
            </a:r>
            <a:r>
              <a:rPr lang="en-US" altLang="ko-KR" sz="1800"/>
              <a:t>, </a:t>
            </a:r>
            <a:r>
              <a:rPr lang="ko-KR" altLang="ko-KR" sz="1800"/>
              <a:t>인터페이스를 구현한 클래스는 </a:t>
            </a:r>
            <a:r>
              <a:rPr lang="en-US" altLang="ko-KR" sz="1800"/>
              <a:t>‘xxxServiceImpl’</a:t>
            </a:r>
            <a:r>
              <a:rPr lang="ko-KR" altLang="ko-KR" sz="1800"/>
              <a:t>이라는 이름을 사용</a:t>
            </a:r>
            <a:endParaRPr lang="en-US" altLang="ko-KR" sz="1800"/>
          </a:p>
          <a:p>
            <a:pPr lvl="0"/>
            <a:endParaRPr lang="ko-KR" altLang="ko-KR" sz="1800"/>
          </a:p>
          <a:p>
            <a:pPr lvl="0"/>
            <a:r>
              <a:rPr lang="en-US" altLang="ko-KR" sz="1800"/>
              <a:t>xxxDAO, xxxRepository: DAO(Data-Access-Object)</a:t>
            </a:r>
            <a:r>
              <a:rPr lang="ko-KR" altLang="ko-KR" sz="1800"/>
              <a:t>나 </a:t>
            </a:r>
            <a:r>
              <a:rPr lang="en-US" altLang="ko-KR" sz="1800"/>
              <a:t>Repository(</a:t>
            </a:r>
            <a:r>
              <a:rPr lang="ko-KR" altLang="ko-KR" sz="1800"/>
              <a:t>저장소</a:t>
            </a:r>
            <a:r>
              <a:rPr lang="en-US" altLang="ko-KR" sz="1800"/>
              <a:t>)</a:t>
            </a:r>
            <a:r>
              <a:rPr lang="ko-KR" altLang="ko-KR" sz="1800"/>
              <a:t>라는 이름으로 영역을 따로 구성하는 것이 보편적</a:t>
            </a:r>
            <a:r>
              <a:rPr lang="en-US" altLang="ko-KR" sz="1800"/>
              <a:t>. </a:t>
            </a:r>
            <a:r>
              <a:rPr lang="ko-KR" altLang="ko-KR" sz="1800"/>
              <a:t>예제에서는 별도의 </a:t>
            </a:r>
            <a:r>
              <a:rPr lang="en-US" altLang="ko-KR" sz="1800"/>
              <a:t>DAO</a:t>
            </a:r>
            <a:r>
              <a:rPr lang="ko-KR" altLang="ko-KR" sz="1800"/>
              <a:t>를 구성하는 대신에 </a:t>
            </a:r>
            <a:r>
              <a:rPr lang="en-US" altLang="ko-KR" sz="1800"/>
              <a:t>MyBatis</a:t>
            </a:r>
            <a:r>
              <a:rPr lang="ko-KR" altLang="ko-KR" sz="1800"/>
              <a:t>의 </a:t>
            </a:r>
            <a:r>
              <a:rPr lang="en-US" altLang="ko-KR" sz="1800"/>
              <a:t>Mapper </a:t>
            </a:r>
            <a:r>
              <a:rPr lang="ko-KR" altLang="ko-KR" sz="1800"/>
              <a:t>인터페이스를 활용</a:t>
            </a:r>
            <a:r>
              <a:rPr lang="en-US" altLang="ko-KR" sz="1800"/>
              <a:t>.</a:t>
            </a:r>
          </a:p>
          <a:p>
            <a:pPr marL="0" lvl="0" indent="0">
              <a:buNone/>
            </a:pPr>
            <a:r>
              <a:rPr lang="en-US" altLang="ko-KR" sz="1800"/>
              <a:t> </a:t>
            </a:r>
            <a:endParaRPr lang="ko-KR" altLang="ko-KR" sz="1800"/>
          </a:p>
          <a:p>
            <a:pPr lvl="0"/>
            <a:r>
              <a:rPr lang="en-US" altLang="ko-KR" sz="1800"/>
              <a:t>VO, DTO: VO</a:t>
            </a:r>
            <a:r>
              <a:rPr lang="ko-KR" altLang="ko-KR" sz="1800"/>
              <a:t>의 경우는 주로 </a:t>
            </a:r>
            <a:r>
              <a:rPr lang="en-US" altLang="ko-KR" sz="1800"/>
              <a:t>Read Only</a:t>
            </a:r>
            <a:r>
              <a:rPr lang="ko-KR" altLang="ko-KR" sz="1800"/>
              <a:t>의 목적이 강하고</a:t>
            </a:r>
            <a:r>
              <a:rPr lang="en-US" altLang="ko-KR" sz="1800"/>
              <a:t>, </a:t>
            </a:r>
            <a:r>
              <a:rPr lang="ko-KR" altLang="ko-KR" sz="1800"/>
              <a:t>데이터 자체도 </a:t>
            </a:r>
            <a:r>
              <a:rPr lang="en-US" altLang="ko-KR" sz="1800"/>
              <a:t>Immutable(</a:t>
            </a:r>
            <a:r>
              <a:rPr lang="ko-KR" altLang="ko-KR" sz="1800"/>
              <a:t>불변</a:t>
            </a:r>
            <a:r>
              <a:rPr lang="en-US" altLang="ko-KR" sz="1800"/>
              <a:t>)</a:t>
            </a:r>
            <a:r>
              <a:rPr lang="ko-KR" altLang="ko-KR" sz="1800"/>
              <a:t>하게 설계</a:t>
            </a:r>
            <a:r>
              <a:rPr lang="en-US" altLang="ko-KR" sz="1800"/>
              <a:t>. DTO</a:t>
            </a:r>
            <a:r>
              <a:rPr lang="ko-KR" altLang="ko-KR" sz="1800"/>
              <a:t>는 주로 데이터 수집의 용도</a:t>
            </a:r>
          </a:p>
          <a:p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5982761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E11D14-CFFC-4327-83FA-98A26A3266E9}"/>
              </a:ext>
            </a:extLst>
          </p:cNvPr>
          <p:cNvSpPr/>
          <p:nvPr/>
        </p:nvSpPr>
        <p:spPr>
          <a:xfrm>
            <a:off x="515923" y="301568"/>
            <a:ext cx="7990514" cy="3033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$(document).ready(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'#dataTables-example'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).DataTable({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responsive: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".sidebar-nav"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.attr(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"class"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"sidebar-nav navbar-collapse collapse"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.attr(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"aria-expanded"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'false'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.attr(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"style"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"height:1px"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3480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846A4-4121-4201-83F9-C3634CF3A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목록 화면의 처리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F94E40-CC35-46DF-BFEE-9F79EFCE9041}"/>
              </a:ext>
            </a:extLst>
          </p:cNvPr>
          <p:cNvSpPr/>
          <p:nvPr/>
        </p:nvSpPr>
        <p:spPr>
          <a:xfrm>
            <a:off x="268447" y="1143001"/>
            <a:ext cx="4781725" cy="47513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ko-KR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번호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제목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작성자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작성일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수정일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c:forEach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items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${list}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"board"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${board.bno}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${board.title}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${board.writer}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fmt:formatDate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"yyyy-MM-dd"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${board.regdate}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fmt:formatDate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"yyyy-MM-dd"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${board.updateDate}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c:forEach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      </a:t>
            </a:r>
            <a:r>
              <a:rPr lang="en-US" altLang="ko-KR" sz="12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table</a:t>
            </a:r>
            <a:r>
              <a:rPr lang="en-US" altLang="ko-KR" sz="12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1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BCCCF1-C658-4752-9A08-604F44A92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177" y="1143001"/>
            <a:ext cx="3639424" cy="47513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496698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B332B-B0BC-4713-8BBA-30E4CDE7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등록 입력 페이지와 등록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154A8C-6946-4D02-A8C5-C247C2F64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GET</a:t>
            </a:r>
            <a:r>
              <a:rPr lang="ko-KR" altLang="en-US"/>
              <a:t>방식으로 게시물 등록 화면 제공 </a:t>
            </a:r>
            <a:endParaRPr lang="en-US" altLang="ko-KR"/>
          </a:p>
          <a:p>
            <a:r>
              <a:rPr lang="en-US" altLang="ko-KR"/>
              <a:t>POST</a:t>
            </a:r>
            <a:r>
              <a:rPr lang="ko-KR" altLang="en-US"/>
              <a:t>방식으로 실제 게시물 등록 처리 </a:t>
            </a:r>
            <a:endParaRPr lang="en-US" altLang="ko-KR"/>
          </a:p>
          <a:p>
            <a:r>
              <a:rPr lang="ko-KR" altLang="en-US"/>
              <a:t>이후 목록 페이지로 이동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A0D0CD-89C2-4E1F-9F9C-0B0D5167B4C0}"/>
              </a:ext>
            </a:extLst>
          </p:cNvPr>
          <p:cNvSpPr/>
          <p:nvPr/>
        </p:nvSpPr>
        <p:spPr>
          <a:xfrm>
            <a:off x="734035" y="2483070"/>
            <a:ext cx="6505663" cy="10310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"/register"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register()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103A8B-9816-4C17-AFE1-75DDEE039C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86866" y="2970561"/>
            <a:ext cx="4091732" cy="162660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2DF992-8F89-4505-873A-73F39926E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046" y="3107201"/>
            <a:ext cx="2720128" cy="361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504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119D2-9377-4D9A-8584-53FC8EB5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한글 깨짐과 필터 설정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AE5D9C-0E5B-4945-BCD7-DAEAA9AE6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86" y="1303648"/>
            <a:ext cx="3201756" cy="42507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DDC4F81-BF44-4741-8055-0E7ECDCE7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927" y="1303649"/>
            <a:ext cx="4405125" cy="42507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F28E9C-1B3A-492D-836B-5B3D9C58FB54}"/>
              </a:ext>
            </a:extLst>
          </p:cNvPr>
          <p:cNvSpPr txBox="1"/>
          <p:nvPr/>
        </p:nvSpPr>
        <p:spPr>
          <a:xfrm>
            <a:off x="2570540" y="4195496"/>
            <a:ext cx="27432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게시글이 등록되지만 한글이 깨지는 문제가 발생하는 경우 </a:t>
            </a:r>
          </a:p>
        </p:txBody>
      </p:sp>
    </p:spTree>
    <p:extLst>
      <p:ext uri="{BB962C8B-B14F-4D97-AF65-F5344CB8AC3E}">
        <p14:creationId xmlns:p14="http://schemas.microsoft.com/office/powerpoint/2010/main" val="31518209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26A79-565A-4B64-ABB4-DFD09951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UTF-8 </a:t>
            </a:r>
            <a:r>
              <a:rPr lang="ko-KR" altLang="en-US"/>
              <a:t>필터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066CCF-7A7A-48BC-9C3D-F7D754216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web.xml</a:t>
            </a:r>
            <a:r>
              <a:rPr lang="ko-KR" altLang="en-US"/>
              <a:t>을 이용한 필터 설정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1C9D79-F34B-4596-B38E-B8F1FF3BA692}"/>
              </a:ext>
            </a:extLst>
          </p:cNvPr>
          <p:cNvSpPr/>
          <p:nvPr/>
        </p:nvSpPr>
        <p:spPr>
          <a:xfrm>
            <a:off x="1128844" y="1674435"/>
            <a:ext cx="7386506" cy="2825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filter-class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org.springframework.web.filter.CharacterEncodingFilter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filter-class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init-param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param-value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UTF-8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param-value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init-param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filter-mapping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servlet-name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appServlet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servlet-name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filter-mapping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1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E4A3EA-A242-4021-8B6C-860EC725CD78}"/>
              </a:ext>
            </a:extLst>
          </p:cNvPr>
          <p:cNvSpPr/>
          <p:nvPr/>
        </p:nvSpPr>
        <p:spPr>
          <a:xfrm>
            <a:off x="1128843" y="4689842"/>
            <a:ext cx="7386507" cy="1892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Filter[] getServletFilters() {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CharacterEncodingFilter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characterEncodingFilter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CharacterEncodingFilter();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characterEncodingFilter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.setEncoding(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characterEncodingFilter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.setForceEncoding(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Filter[] {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characterEncodingFilter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};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7668462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7E64C-0DF9-45F6-8269-C076579B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재전송</a:t>
            </a:r>
            <a:r>
              <a:rPr lang="en-US" altLang="ko-KR"/>
              <a:t>(redirect) </a:t>
            </a:r>
            <a:r>
              <a:rPr lang="ko-KR" altLang="en-US"/>
              <a:t>처리 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602B225-0E6D-4B48-9036-AE551464905D}"/>
              </a:ext>
            </a:extLst>
          </p:cNvPr>
          <p:cNvSpPr/>
          <p:nvPr/>
        </p:nvSpPr>
        <p:spPr>
          <a:xfrm>
            <a:off x="1347183" y="1268630"/>
            <a:ext cx="1722922" cy="462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Browser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F7387AA-0B82-42E9-8C7D-03B47853C284}"/>
              </a:ext>
            </a:extLst>
          </p:cNvPr>
          <p:cNvSpPr/>
          <p:nvPr/>
        </p:nvSpPr>
        <p:spPr>
          <a:xfrm>
            <a:off x="5137931" y="1279059"/>
            <a:ext cx="2051786" cy="462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BoardController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276F371-4740-40D4-9F93-27875E1923E2}"/>
              </a:ext>
            </a:extLst>
          </p:cNvPr>
          <p:cNvCxnSpPr>
            <a:cxnSpLocks/>
          </p:cNvCxnSpPr>
          <p:nvPr/>
        </p:nvCxnSpPr>
        <p:spPr>
          <a:xfrm>
            <a:off x="2233811" y="1741071"/>
            <a:ext cx="0" cy="5082138"/>
          </a:xfrm>
          <a:prstGeom prst="line">
            <a:avLst/>
          </a:prstGeom>
          <a:ln w="168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33DBC7E-9008-48D5-82A8-BE3C2EA6F99A}"/>
              </a:ext>
            </a:extLst>
          </p:cNvPr>
          <p:cNvCxnSpPr>
            <a:cxnSpLocks/>
          </p:cNvCxnSpPr>
          <p:nvPr/>
        </p:nvCxnSpPr>
        <p:spPr>
          <a:xfrm>
            <a:off x="6172213" y="1778380"/>
            <a:ext cx="0" cy="5044829"/>
          </a:xfrm>
          <a:prstGeom prst="line">
            <a:avLst/>
          </a:prstGeom>
          <a:ln w="168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21719DA-4EB0-4F75-B963-C6C17E343C4A}"/>
              </a:ext>
            </a:extLst>
          </p:cNvPr>
          <p:cNvCxnSpPr/>
          <p:nvPr/>
        </p:nvCxnSpPr>
        <p:spPr>
          <a:xfrm>
            <a:off x="2362648" y="2337035"/>
            <a:ext cx="371454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AF1663-6C7A-41BC-A602-B198BF2A4738}"/>
              </a:ext>
            </a:extLst>
          </p:cNvPr>
          <p:cNvSpPr txBox="1"/>
          <p:nvPr/>
        </p:nvSpPr>
        <p:spPr>
          <a:xfrm>
            <a:off x="3251385" y="1967703"/>
            <a:ext cx="24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입력항목들 전달 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F29E303-FB3F-4338-93B4-02AE82CED7B1}"/>
              </a:ext>
            </a:extLst>
          </p:cNvPr>
          <p:cNvCxnSpPr/>
          <p:nvPr/>
        </p:nvCxnSpPr>
        <p:spPr>
          <a:xfrm flipH="1">
            <a:off x="2362648" y="3232185"/>
            <a:ext cx="371454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3AADBB8-CE40-465E-A24E-511D2AEB3106}"/>
              </a:ext>
            </a:extLst>
          </p:cNvPr>
          <p:cNvSpPr txBox="1"/>
          <p:nvPr/>
        </p:nvSpPr>
        <p:spPr>
          <a:xfrm>
            <a:off x="3150719" y="2862852"/>
            <a:ext cx="258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/boards/list</a:t>
            </a:r>
            <a:r>
              <a:rPr lang="ko-KR" altLang="en-US" dirty="0"/>
              <a:t>로 </a:t>
            </a:r>
            <a:r>
              <a:rPr lang="en-US" altLang="ko-KR" dirty="0"/>
              <a:t>Redirect 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A37457A-A8A8-431D-A61E-18C2CAB1B0FA}"/>
              </a:ext>
            </a:extLst>
          </p:cNvPr>
          <p:cNvCxnSpPr/>
          <p:nvPr/>
        </p:nvCxnSpPr>
        <p:spPr>
          <a:xfrm>
            <a:off x="2362648" y="4183481"/>
            <a:ext cx="371454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B7E3D51-E432-4DF9-9C2A-47A417DC7970}"/>
              </a:ext>
            </a:extLst>
          </p:cNvPr>
          <p:cNvSpPr txBox="1"/>
          <p:nvPr/>
        </p:nvSpPr>
        <p:spPr>
          <a:xfrm>
            <a:off x="2464518" y="3814147"/>
            <a:ext cx="24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/boards/list </a:t>
            </a:r>
            <a:r>
              <a:rPr lang="ko-KR" altLang="en-US" dirty="0"/>
              <a:t>호출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17F968D-1589-47A6-BFD5-8F70982EEC0B}"/>
              </a:ext>
            </a:extLst>
          </p:cNvPr>
          <p:cNvCxnSpPr/>
          <p:nvPr/>
        </p:nvCxnSpPr>
        <p:spPr>
          <a:xfrm flipH="1">
            <a:off x="2362647" y="5174884"/>
            <a:ext cx="371454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8F39406-87D6-46CF-A45E-825CDDF78595}"/>
              </a:ext>
            </a:extLst>
          </p:cNvPr>
          <p:cNvSpPr txBox="1"/>
          <p:nvPr/>
        </p:nvSpPr>
        <p:spPr>
          <a:xfrm>
            <a:off x="2977463" y="4751625"/>
            <a:ext cx="24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목록 페이지 </a:t>
            </a:r>
            <a:r>
              <a:rPr lang="en-US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027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E783A-1604-4D01-A7AE-5A0AE017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게시물 작업 이후 재전송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346BD-0B7B-49EB-8C92-5600E13B1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게시물의 등록</a:t>
            </a:r>
            <a:r>
              <a:rPr lang="en-US" altLang="ko-KR"/>
              <a:t>, </a:t>
            </a:r>
            <a:r>
              <a:rPr lang="ko-KR" altLang="en-US"/>
              <a:t>수정</a:t>
            </a:r>
            <a:r>
              <a:rPr lang="en-US" altLang="ko-KR"/>
              <a:t>, </a:t>
            </a:r>
            <a:r>
              <a:rPr lang="ko-KR" altLang="en-US"/>
              <a:t>삭제의 경우에 해당</a:t>
            </a:r>
            <a:endParaRPr lang="en-US" altLang="ko-KR"/>
          </a:p>
          <a:p>
            <a:r>
              <a:rPr lang="ko-KR" altLang="en-US"/>
              <a:t>작업이 완료된 후에는 리스트 페이지로 다시 이동 </a:t>
            </a:r>
            <a:endParaRPr lang="en-US" altLang="ko-KR"/>
          </a:p>
          <a:p>
            <a:r>
              <a:rPr lang="en-US" altLang="ko-KR"/>
              <a:t>BoardController</a:t>
            </a:r>
            <a:r>
              <a:rPr lang="ko-KR" altLang="en-US"/>
              <a:t>에서는 </a:t>
            </a:r>
            <a:r>
              <a:rPr lang="en-US" altLang="ko-KR"/>
              <a:t>RedirectAttributes</a:t>
            </a:r>
            <a:r>
              <a:rPr lang="ko-KR" altLang="en-US"/>
              <a:t>의 </a:t>
            </a:r>
            <a:r>
              <a:rPr lang="en-US" altLang="ko-KR"/>
              <a:t>addFlashAttribute( )</a:t>
            </a:r>
            <a:r>
              <a:rPr lang="ko-KR" altLang="en-US"/>
              <a:t>를 이용해서 단 한번만 전송되는 데이터 저장후 전송 </a:t>
            </a:r>
            <a:endParaRPr lang="en-US" altLang="ko-KR"/>
          </a:p>
          <a:p>
            <a:r>
              <a:rPr lang="en-US" altLang="ko-KR"/>
              <a:t>JSP</a:t>
            </a:r>
            <a:r>
              <a:rPr lang="ko-KR" altLang="en-US"/>
              <a:t>등의 화면에서는 </a:t>
            </a:r>
            <a:r>
              <a:rPr lang="en-US" altLang="ko-KR"/>
              <a:t>JavaScript</a:t>
            </a:r>
            <a:r>
              <a:rPr lang="ko-KR" altLang="en-US"/>
              <a:t>를 이용해서 경고창이나 모달창등을 보여주는 형식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6C308D-3BBB-44FF-B7D5-0590ADE2FE2A}"/>
              </a:ext>
            </a:extLst>
          </p:cNvPr>
          <p:cNvSpPr/>
          <p:nvPr/>
        </p:nvSpPr>
        <p:spPr>
          <a:xfrm>
            <a:off x="801147" y="3852021"/>
            <a:ext cx="7101281" cy="2616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@PostMapping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"/register"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register(BoardVO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RedirectAttributes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"register: 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.register(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.getBno());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1318967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D3978-0029-4AE6-8463-397C430E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화면의 처리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F61C21-527B-4EA1-A5EF-2905EB1C6B60}"/>
              </a:ext>
            </a:extLst>
          </p:cNvPr>
          <p:cNvSpPr/>
          <p:nvPr/>
        </p:nvSpPr>
        <p:spPr>
          <a:xfrm>
            <a:off x="2210499" y="1074999"/>
            <a:ext cx="4572000" cy="22236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"text/javascript"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$(document).ready(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'&lt;c:out value="${result}"/&gt;'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6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60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script</a:t>
            </a:r>
            <a:r>
              <a:rPr lang="en-US" altLang="ko-KR" sz="16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FFDCAF-FF08-432C-A03F-5EE6F9C586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4280" y="4210959"/>
            <a:ext cx="3630071" cy="15720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AF43F29-70DC-4C2C-BBB3-183E7AF42E2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98193" y="4189094"/>
            <a:ext cx="3630071" cy="15720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C328A7-7B06-406B-B7F9-CC8177C988DE}"/>
              </a:ext>
            </a:extLst>
          </p:cNvPr>
          <p:cNvSpPr txBox="1"/>
          <p:nvPr/>
        </p:nvSpPr>
        <p:spPr>
          <a:xfrm>
            <a:off x="454249" y="3823891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작업후 생성되는 결과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BE0449-F6B1-46DA-99D4-B7CE48C57F0C}"/>
              </a:ext>
            </a:extLst>
          </p:cNvPr>
          <p:cNvSpPr txBox="1"/>
          <p:nvPr/>
        </p:nvSpPr>
        <p:spPr>
          <a:xfrm>
            <a:off x="4360172" y="3819762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일반 호출의 결과 </a:t>
            </a:r>
          </a:p>
        </p:txBody>
      </p:sp>
    </p:spTree>
    <p:extLst>
      <p:ext uri="{BB962C8B-B14F-4D97-AF65-F5344CB8AC3E}">
        <p14:creationId xmlns:p14="http://schemas.microsoft.com/office/powerpoint/2010/main" val="20023245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5238687-6A04-403C-99A4-39917045C355}"/>
              </a:ext>
            </a:extLst>
          </p:cNvPr>
          <p:cNvSpPr/>
          <p:nvPr/>
        </p:nvSpPr>
        <p:spPr>
          <a:xfrm>
            <a:off x="75501" y="1918574"/>
            <a:ext cx="7772400" cy="49321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"text/javascript"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$(document).ready(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'&lt;c:out value="${result}"/&gt;'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checkModal(result);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checkModal(result) {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(result === 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(parseInt(result) &gt; 0) {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$(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".modal-body"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).html(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게시글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parseInt(result) + 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번이 등록되었습니다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$(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"#myModal"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).modal(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"show"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   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script</a:t>
            </a:r>
            <a:r>
              <a:rPr lang="en-US" altLang="ko-KR" sz="12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1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7AC826-FDAC-498A-B126-7E6E78C6B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모달창 보여주기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117A79-909D-41E2-ABE1-ED43EB6D7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BoardController</a:t>
            </a:r>
            <a:r>
              <a:rPr lang="ko-KR" altLang="en-US"/>
              <a:t>에서 특정한 데이터가 </a:t>
            </a:r>
            <a:r>
              <a:rPr lang="en-US" altLang="ko-KR"/>
              <a:t>RedirectAttribute</a:t>
            </a:r>
            <a:r>
              <a:rPr lang="ko-KR" altLang="en-US"/>
              <a:t>에 포함된 경우에 모달창을 보여주기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C91551-7B31-423C-8DDB-B12690C6C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065397"/>
            <a:ext cx="4943956" cy="292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691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69449-F3AE-4D79-B841-C95812A3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조회 페이지와 이동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EC3B3-A97A-44AD-9E60-8CB8F201B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7453"/>
            <a:ext cx="7886700" cy="4908233"/>
          </a:xfrm>
        </p:spPr>
        <p:txBody>
          <a:bodyPr/>
          <a:lstStyle/>
          <a:p>
            <a:r>
              <a:rPr lang="ko-KR" altLang="en-US"/>
              <a:t>목록에서 특정 게시물 선택후 이동 처리</a:t>
            </a:r>
            <a:endParaRPr lang="en-US" altLang="ko-KR"/>
          </a:p>
          <a:p>
            <a:r>
              <a:rPr lang="ko-KR" altLang="en-US"/>
              <a:t>조회의 경우는 반드시 </a:t>
            </a:r>
            <a:r>
              <a:rPr lang="en-US" altLang="ko-KR"/>
              <a:t>GET</a:t>
            </a:r>
            <a:r>
              <a:rPr lang="ko-KR" altLang="en-US"/>
              <a:t>방식으로만 처리 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B24BC4-0E07-4DD7-AD65-15E9236745BB}"/>
              </a:ext>
            </a:extLst>
          </p:cNvPr>
          <p:cNvSpPr/>
          <p:nvPr/>
        </p:nvSpPr>
        <p:spPr>
          <a:xfrm>
            <a:off x="733774" y="2787808"/>
            <a:ext cx="7676451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400"/>
              <a:t>&lt;tr&gt;</a:t>
            </a:r>
            <a:endParaRPr lang="ko-KR" altLang="ko-KR" sz="1400"/>
          </a:p>
          <a:p>
            <a:r>
              <a:rPr lang="en-US" altLang="ko-KR" sz="1400"/>
              <a:t>  &lt;td&gt;&lt;c:out value=</a:t>
            </a:r>
            <a:r>
              <a:rPr lang="en-US" altLang="ko-KR" sz="1400" i="1"/>
              <a:t>"</a:t>
            </a:r>
            <a:r>
              <a:rPr lang="en-US" altLang="ko-KR" sz="1400"/>
              <a:t>${board.bno}</a:t>
            </a:r>
            <a:r>
              <a:rPr lang="en-US" altLang="ko-KR" sz="1400" i="1"/>
              <a:t>"</a:t>
            </a:r>
            <a:r>
              <a:rPr lang="en-US" altLang="ko-KR" sz="1400"/>
              <a:t>/&gt;&lt;/td&gt;</a:t>
            </a:r>
            <a:endParaRPr lang="ko-KR" altLang="ko-KR" sz="1400"/>
          </a:p>
          <a:p>
            <a:r>
              <a:rPr lang="en-US" altLang="ko-KR" sz="1400"/>
              <a:t>  &lt;td&gt;&lt;a href=</a:t>
            </a:r>
            <a:r>
              <a:rPr lang="en-US" altLang="ko-KR" sz="1400" i="1"/>
              <a:t>'/board/get?bno=</a:t>
            </a:r>
            <a:r>
              <a:rPr lang="en-US" altLang="ko-KR" sz="1400"/>
              <a:t>&lt;c:out value="${board.bno}"/&gt;</a:t>
            </a:r>
            <a:r>
              <a:rPr lang="en-US" altLang="ko-KR" sz="1400" i="1"/>
              <a:t>'</a:t>
            </a:r>
            <a:r>
              <a:rPr lang="en-US" altLang="ko-KR" sz="1400"/>
              <a:t>&gt;&lt;c:out value=</a:t>
            </a:r>
            <a:r>
              <a:rPr lang="en-US" altLang="ko-KR" sz="1400" i="1"/>
              <a:t>"</a:t>
            </a:r>
            <a:r>
              <a:rPr lang="en-US" altLang="ko-KR" sz="1400"/>
              <a:t>${board.title}</a:t>
            </a:r>
            <a:r>
              <a:rPr lang="en-US" altLang="ko-KR" sz="1400" i="1"/>
              <a:t>"</a:t>
            </a:r>
            <a:r>
              <a:rPr lang="en-US" altLang="ko-KR" sz="1400"/>
              <a:t>/&gt;&lt;/a&gt;&lt;/td&gt;</a:t>
            </a:r>
            <a:endParaRPr lang="ko-KR" altLang="ko-KR" sz="1400"/>
          </a:p>
          <a:p>
            <a:r>
              <a:rPr lang="en-US" altLang="ko-KR" sz="1400"/>
              <a:t>  &lt;td&gt;&lt;c:out value=</a:t>
            </a:r>
            <a:r>
              <a:rPr lang="en-US" altLang="ko-KR" sz="1400" i="1"/>
              <a:t>"</a:t>
            </a:r>
            <a:r>
              <a:rPr lang="en-US" altLang="ko-KR" sz="1400"/>
              <a:t>${board.writer}</a:t>
            </a:r>
            <a:r>
              <a:rPr lang="en-US" altLang="ko-KR" sz="1400" i="1"/>
              <a:t>"</a:t>
            </a:r>
            <a:r>
              <a:rPr lang="en-US" altLang="ko-KR" sz="1400"/>
              <a:t>/&gt;&lt;/td&gt;</a:t>
            </a:r>
            <a:endParaRPr lang="ko-KR" altLang="ko-KR" sz="1400"/>
          </a:p>
          <a:p>
            <a:r>
              <a:rPr lang="en-US" altLang="ko-KR" sz="1400"/>
              <a:t>  &lt;td&gt;&lt;fmt:formatDate pattern = </a:t>
            </a:r>
            <a:r>
              <a:rPr lang="en-US" altLang="ko-KR" sz="1400" i="1"/>
              <a:t>"yyyy-MM-dd"</a:t>
            </a:r>
            <a:r>
              <a:rPr lang="en-US" altLang="ko-KR" sz="1400"/>
              <a:t> value = </a:t>
            </a:r>
            <a:r>
              <a:rPr lang="en-US" altLang="ko-KR" sz="1400" i="1"/>
              <a:t>"</a:t>
            </a:r>
            <a:r>
              <a:rPr lang="en-US" altLang="ko-KR" sz="1400"/>
              <a:t>${board.regdate}</a:t>
            </a:r>
            <a:r>
              <a:rPr lang="en-US" altLang="ko-KR" sz="1400" i="1"/>
              <a:t>"</a:t>
            </a:r>
            <a:r>
              <a:rPr lang="en-US" altLang="ko-KR" sz="1400"/>
              <a:t> /&gt;&lt;/td&gt;</a:t>
            </a:r>
            <a:endParaRPr lang="ko-KR" altLang="ko-KR" sz="1400"/>
          </a:p>
          <a:p>
            <a:r>
              <a:rPr lang="en-US" altLang="ko-KR" sz="1400"/>
              <a:t>  &lt;td&gt;&lt;fmt:formatDate pattern = </a:t>
            </a:r>
            <a:r>
              <a:rPr lang="en-US" altLang="ko-KR" sz="1400" i="1"/>
              <a:t>"yyyy-MM-dd"</a:t>
            </a:r>
            <a:r>
              <a:rPr lang="en-US" altLang="ko-KR" sz="1400"/>
              <a:t> value = </a:t>
            </a:r>
            <a:r>
              <a:rPr lang="en-US" altLang="ko-KR" sz="1400" i="1"/>
              <a:t>"</a:t>
            </a:r>
            <a:r>
              <a:rPr lang="en-US" altLang="ko-KR" sz="1400"/>
              <a:t>${board.updateDate}</a:t>
            </a:r>
            <a:r>
              <a:rPr lang="en-US" altLang="ko-KR" sz="1400" i="1"/>
              <a:t>"</a:t>
            </a:r>
            <a:r>
              <a:rPr lang="en-US" altLang="ko-KR" sz="1400"/>
              <a:t> /&gt;&lt;/td&gt;  </a:t>
            </a:r>
            <a:endParaRPr lang="ko-KR" altLang="ko-KR" sz="1400"/>
          </a:p>
          <a:p>
            <a:r>
              <a:rPr lang="en-US" altLang="ko-KR" sz="1400"/>
              <a:t>&lt;/tr&gt;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513634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F67B4-ED3D-4970-BFA3-A2191FBDC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패키지의 구성 </a:t>
            </a:r>
          </a:p>
        </p:txBody>
      </p:sp>
      <p:pic>
        <p:nvPicPr>
          <p:cNvPr id="4" name="그림 3" descr="E:\Namgaram 업무\원고\스프링 개정판_강요천 저자\원본\구판\그림으로 저장\7.1.1-수정.png">
            <a:extLst>
              <a:ext uri="{FF2B5EF4-FFF2-40B4-BE49-F238E27FC236}">
                <a16:creationId xmlns:a16="http://schemas.microsoft.com/office/drawing/2014/main" id="{EC51B5F2-BC45-4B00-A29E-F7B0B5E9C0E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69" y="1223029"/>
            <a:ext cx="8178714" cy="45737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825678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A2400-8803-4FAA-A54C-F58BB96B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뒤로 가기와 </a:t>
            </a:r>
            <a:r>
              <a:rPr lang="en-US" altLang="ko-KR"/>
              <a:t>windo</a:t>
            </a:r>
            <a:r>
              <a:rPr lang="ko-KR" altLang="en-US"/>
              <a:t>의 </a:t>
            </a:r>
            <a:r>
              <a:rPr lang="en-US" altLang="ko-KR"/>
              <a:t>history</a:t>
            </a:r>
            <a:r>
              <a:rPr lang="ko-KR" altLang="en-US"/>
              <a:t>객체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51E00B-890E-4514-B6F2-484C6EDBC0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6980" y="1143001"/>
            <a:ext cx="8037178" cy="385054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577002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1D15F48-A49D-4E90-B255-EC61C355E415}"/>
              </a:ext>
            </a:extLst>
          </p:cNvPr>
          <p:cNvCxnSpPr/>
          <p:nvPr/>
        </p:nvCxnSpPr>
        <p:spPr>
          <a:xfrm>
            <a:off x="17134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3D8F60-B9AC-41A1-AF09-BA3794BB4314}"/>
              </a:ext>
            </a:extLst>
          </p:cNvPr>
          <p:cNvCxnSpPr/>
          <p:nvPr/>
        </p:nvCxnSpPr>
        <p:spPr>
          <a:xfrm>
            <a:off x="2200465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E8BC82B-66A5-4B32-811A-796BFFF6B125}"/>
              </a:ext>
            </a:extLst>
          </p:cNvPr>
          <p:cNvCxnSpPr/>
          <p:nvPr/>
        </p:nvCxnSpPr>
        <p:spPr>
          <a:xfrm>
            <a:off x="17134" y="3101188"/>
            <a:ext cx="2183331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49458B9-06BA-4FC5-AAD0-A704E862D74D}"/>
              </a:ext>
            </a:extLst>
          </p:cNvPr>
          <p:cNvSpPr/>
          <p:nvPr/>
        </p:nvSpPr>
        <p:spPr>
          <a:xfrm>
            <a:off x="172682" y="2411194"/>
            <a:ext cx="1872231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BA2D81-4E53-424C-8087-A5E07A7AA953}"/>
              </a:ext>
            </a:extLst>
          </p:cNvPr>
          <p:cNvCxnSpPr/>
          <p:nvPr/>
        </p:nvCxnSpPr>
        <p:spPr>
          <a:xfrm>
            <a:off x="2349777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8CCB5C6-C23C-4E57-8357-AB0DBC0356B1}"/>
              </a:ext>
            </a:extLst>
          </p:cNvPr>
          <p:cNvCxnSpPr/>
          <p:nvPr/>
        </p:nvCxnSpPr>
        <p:spPr>
          <a:xfrm>
            <a:off x="4533108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8FFCE89-771A-4582-9FF6-A3743C97438B}"/>
              </a:ext>
            </a:extLst>
          </p:cNvPr>
          <p:cNvCxnSpPr/>
          <p:nvPr/>
        </p:nvCxnSpPr>
        <p:spPr>
          <a:xfrm>
            <a:off x="2349777" y="3101188"/>
            <a:ext cx="2183331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07021E7-4D1B-4322-804D-1E8577D8AADB}"/>
              </a:ext>
            </a:extLst>
          </p:cNvPr>
          <p:cNvSpPr/>
          <p:nvPr/>
        </p:nvSpPr>
        <p:spPr>
          <a:xfrm>
            <a:off x="2505325" y="2411194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86DCD70-58B9-4229-B7C2-4DAD5326CF0E}"/>
              </a:ext>
            </a:extLst>
          </p:cNvPr>
          <p:cNvSpPr/>
          <p:nvPr/>
        </p:nvSpPr>
        <p:spPr>
          <a:xfrm>
            <a:off x="2499088" y="1835191"/>
            <a:ext cx="189141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/boards/register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444F53A-14C7-4A6A-9E9E-121FED07D66A}"/>
              </a:ext>
            </a:extLst>
          </p:cNvPr>
          <p:cNvCxnSpPr/>
          <p:nvPr/>
        </p:nvCxnSpPr>
        <p:spPr>
          <a:xfrm>
            <a:off x="4682421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02B64AF-3BFF-44D9-8788-24D9458D4195}"/>
              </a:ext>
            </a:extLst>
          </p:cNvPr>
          <p:cNvCxnSpPr/>
          <p:nvPr/>
        </p:nvCxnSpPr>
        <p:spPr>
          <a:xfrm>
            <a:off x="6865752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3CC3FC7-63E0-4204-8786-F5432A4E5432}"/>
              </a:ext>
            </a:extLst>
          </p:cNvPr>
          <p:cNvCxnSpPr/>
          <p:nvPr/>
        </p:nvCxnSpPr>
        <p:spPr>
          <a:xfrm>
            <a:off x="4682421" y="3101188"/>
            <a:ext cx="2183331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5559A46-F528-44BB-998D-C46B5D68A310}"/>
              </a:ext>
            </a:extLst>
          </p:cNvPr>
          <p:cNvSpPr/>
          <p:nvPr/>
        </p:nvSpPr>
        <p:spPr>
          <a:xfrm>
            <a:off x="4837969" y="2411194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CF637E0-9020-4973-955D-4D6CCC425518}"/>
              </a:ext>
            </a:extLst>
          </p:cNvPr>
          <p:cNvSpPr/>
          <p:nvPr/>
        </p:nvSpPr>
        <p:spPr>
          <a:xfrm>
            <a:off x="4820906" y="1835191"/>
            <a:ext cx="1895534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/boards/register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B177C61-F81E-4A81-8A7A-D55C512B283E}"/>
              </a:ext>
            </a:extLst>
          </p:cNvPr>
          <p:cNvSpPr/>
          <p:nvPr/>
        </p:nvSpPr>
        <p:spPr>
          <a:xfrm>
            <a:off x="4841177" y="1288202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D29105B-4ACB-47E4-A194-8FC4882BB914}"/>
              </a:ext>
            </a:extLst>
          </p:cNvPr>
          <p:cNvCxnSpPr/>
          <p:nvPr/>
        </p:nvCxnSpPr>
        <p:spPr>
          <a:xfrm>
            <a:off x="7047880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8DDD097-264E-49DB-AF7C-45701150D58F}"/>
              </a:ext>
            </a:extLst>
          </p:cNvPr>
          <p:cNvCxnSpPr/>
          <p:nvPr/>
        </p:nvCxnSpPr>
        <p:spPr>
          <a:xfrm>
            <a:off x="9231211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3CFB9BC-9A91-4239-97EE-824112418E6D}"/>
              </a:ext>
            </a:extLst>
          </p:cNvPr>
          <p:cNvCxnSpPr/>
          <p:nvPr/>
        </p:nvCxnSpPr>
        <p:spPr>
          <a:xfrm>
            <a:off x="7047880" y="3101188"/>
            <a:ext cx="2183331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2C5AFF1-0551-4BAC-9B67-49A1ACB245FE}"/>
              </a:ext>
            </a:extLst>
          </p:cNvPr>
          <p:cNvSpPr/>
          <p:nvPr/>
        </p:nvSpPr>
        <p:spPr>
          <a:xfrm>
            <a:off x="7203428" y="2411194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33D1ABA-1504-410B-8F30-D7DA56A64353}"/>
              </a:ext>
            </a:extLst>
          </p:cNvPr>
          <p:cNvSpPr/>
          <p:nvPr/>
        </p:nvSpPr>
        <p:spPr>
          <a:xfrm>
            <a:off x="7197191" y="1835191"/>
            <a:ext cx="1946809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/boards/register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245451F-E8D7-4C2A-B965-0B16E79C1635}"/>
              </a:ext>
            </a:extLst>
          </p:cNvPr>
          <p:cNvSpPr/>
          <p:nvPr/>
        </p:nvSpPr>
        <p:spPr>
          <a:xfrm>
            <a:off x="7206636" y="1288202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5DBD22E-0C0F-491E-83B1-F565C796ED29}"/>
              </a:ext>
            </a:extLst>
          </p:cNvPr>
          <p:cNvSpPr/>
          <p:nvPr/>
        </p:nvSpPr>
        <p:spPr>
          <a:xfrm>
            <a:off x="7190484" y="766411"/>
            <a:ext cx="1891409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/boards/register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53E0B2B-7277-42F9-B6CA-030511DB36E5}"/>
              </a:ext>
            </a:extLst>
          </p:cNvPr>
          <p:cNvSpPr/>
          <p:nvPr/>
        </p:nvSpPr>
        <p:spPr>
          <a:xfrm>
            <a:off x="343333" y="387483"/>
            <a:ext cx="385002" cy="378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A2FEFBA-E569-40A0-8F88-FE7BF2DF9717}"/>
              </a:ext>
            </a:extLst>
          </p:cNvPr>
          <p:cNvSpPr/>
          <p:nvPr/>
        </p:nvSpPr>
        <p:spPr>
          <a:xfrm>
            <a:off x="2550179" y="387483"/>
            <a:ext cx="385002" cy="378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B0485F4-0A29-400B-95E1-E8715C0ABBCA}"/>
              </a:ext>
            </a:extLst>
          </p:cNvPr>
          <p:cNvSpPr/>
          <p:nvPr/>
        </p:nvSpPr>
        <p:spPr>
          <a:xfrm>
            <a:off x="4820905" y="387483"/>
            <a:ext cx="385002" cy="378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CA12526-B743-476A-BFA8-AA420CE5878B}"/>
              </a:ext>
            </a:extLst>
          </p:cNvPr>
          <p:cNvSpPr/>
          <p:nvPr/>
        </p:nvSpPr>
        <p:spPr>
          <a:xfrm>
            <a:off x="7190484" y="366340"/>
            <a:ext cx="385002" cy="378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30" name="별: 꼭짓점 5개 29">
            <a:extLst>
              <a:ext uri="{FF2B5EF4-FFF2-40B4-BE49-F238E27FC236}">
                <a16:creationId xmlns:a16="http://schemas.microsoft.com/office/drawing/2014/main" id="{13EC7A04-DF5E-4AF1-84E1-A5EF10680C4A}"/>
              </a:ext>
            </a:extLst>
          </p:cNvPr>
          <p:cNvSpPr/>
          <p:nvPr/>
        </p:nvSpPr>
        <p:spPr>
          <a:xfrm>
            <a:off x="6200454" y="1369922"/>
            <a:ext cx="209724" cy="29857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별: 꼭짓점 5개 30">
            <a:extLst>
              <a:ext uri="{FF2B5EF4-FFF2-40B4-BE49-F238E27FC236}">
                <a16:creationId xmlns:a16="http://schemas.microsoft.com/office/drawing/2014/main" id="{E2AE95D3-EF7F-4284-84CA-222E0F30BB38}"/>
              </a:ext>
            </a:extLst>
          </p:cNvPr>
          <p:cNvSpPr/>
          <p:nvPr/>
        </p:nvSpPr>
        <p:spPr>
          <a:xfrm>
            <a:off x="8589287" y="1375457"/>
            <a:ext cx="209724" cy="29857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별: 꼭짓점 5개 31">
            <a:extLst>
              <a:ext uri="{FF2B5EF4-FFF2-40B4-BE49-F238E27FC236}">
                <a16:creationId xmlns:a16="http://schemas.microsoft.com/office/drawing/2014/main" id="{68E95A61-6B88-49F8-9E8B-B4B384E3D72C}"/>
              </a:ext>
            </a:extLst>
          </p:cNvPr>
          <p:cNvSpPr/>
          <p:nvPr/>
        </p:nvSpPr>
        <p:spPr>
          <a:xfrm>
            <a:off x="1672860" y="2492914"/>
            <a:ext cx="209724" cy="29857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별: 꼭짓점 5개 32">
            <a:extLst>
              <a:ext uri="{FF2B5EF4-FFF2-40B4-BE49-F238E27FC236}">
                <a16:creationId xmlns:a16="http://schemas.microsoft.com/office/drawing/2014/main" id="{90F017C9-451C-4E08-B108-D8AF604A072B}"/>
              </a:ext>
            </a:extLst>
          </p:cNvPr>
          <p:cNvSpPr/>
          <p:nvPr/>
        </p:nvSpPr>
        <p:spPr>
          <a:xfrm>
            <a:off x="6305316" y="2472478"/>
            <a:ext cx="209724" cy="29857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3991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57B95B3-D10B-4E48-B829-C79548B9E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306" y="3322040"/>
            <a:ext cx="2678703" cy="15012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2A128C-789B-4A1A-97E3-5EED1B342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320" y="649506"/>
            <a:ext cx="3660508" cy="20515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8BB866D-743B-4018-A174-DCEBFD2F2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362" y="3260824"/>
            <a:ext cx="2772128" cy="15536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37E191-5906-4D54-856C-D4EC75298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368" y="3322040"/>
            <a:ext cx="2678702" cy="1501276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618CB86-0033-4D68-858D-97F549270016}"/>
              </a:ext>
            </a:extLst>
          </p:cNvPr>
          <p:cNvSpPr/>
          <p:nvPr/>
        </p:nvSpPr>
        <p:spPr>
          <a:xfrm>
            <a:off x="123603" y="3536933"/>
            <a:ext cx="172292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등록 페이지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54DF097-DBAF-40F0-93B0-2A63E6BD6773}"/>
              </a:ext>
            </a:extLst>
          </p:cNvPr>
          <p:cNvSpPr/>
          <p:nvPr/>
        </p:nvSpPr>
        <p:spPr>
          <a:xfrm>
            <a:off x="2628652" y="1839662"/>
            <a:ext cx="330001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목록 페이지 </a:t>
            </a:r>
            <a:r>
              <a:rPr lang="en-US" altLang="ko-KR">
                <a:solidFill>
                  <a:schemeClr val="tx1"/>
                </a:solidFill>
              </a:rPr>
              <a:t>with </a:t>
            </a:r>
            <a:r>
              <a:rPr lang="ko-KR" altLang="en-US">
                <a:solidFill>
                  <a:schemeClr val="tx1"/>
                </a:solidFill>
              </a:rPr>
              <a:t>결과 메시지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ACEF08B-0447-40CC-BFA0-6AF71049B755}"/>
              </a:ext>
            </a:extLst>
          </p:cNvPr>
          <p:cNvSpPr/>
          <p:nvPr/>
        </p:nvSpPr>
        <p:spPr>
          <a:xfrm>
            <a:off x="2628652" y="3029818"/>
            <a:ext cx="172292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목록 페이지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0137FD3-F1C3-4445-BC3C-CCCEDC7CD117}"/>
              </a:ext>
            </a:extLst>
          </p:cNvPr>
          <p:cNvSpPr/>
          <p:nvPr/>
        </p:nvSpPr>
        <p:spPr>
          <a:xfrm>
            <a:off x="6990000" y="3487121"/>
            <a:ext cx="172292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조회 페이지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8B25C561-1177-4B17-A7EE-45418152142A}"/>
              </a:ext>
            </a:extLst>
          </p:cNvPr>
          <p:cNvSpPr/>
          <p:nvPr/>
        </p:nvSpPr>
        <p:spPr>
          <a:xfrm rot="18913165">
            <a:off x="1258819" y="1528043"/>
            <a:ext cx="1318661" cy="108524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D35AE9B-F00E-4220-A084-5803445460B2}"/>
              </a:ext>
            </a:extLst>
          </p:cNvPr>
          <p:cNvSpPr/>
          <p:nvPr/>
        </p:nvSpPr>
        <p:spPr>
          <a:xfrm rot="5400000">
            <a:off x="4308812" y="2536782"/>
            <a:ext cx="1318661" cy="108524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092E5D3-CF0E-40FA-B921-82F4D19065D7}"/>
              </a:ext>
            </a:extLst>
          </p:cNvPr>
          <p:cNvSpPr/>
          <p:nvPr/>
        </p:nvSpPr>
        <p:spPr>
          <a:xfrm>
            <a:off x="5909362" y="3749860"/>
            <a:ext cx="904875" cy="296949"/>
          </a:xfrm>
          <a:prstGeom prst="rightArrow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B799A788-F3D3-4DB4-ADF1-F90A69F80C5B}"/>
              </a:ext>
            </a:extLst>
          </p:cNvPr>
          <p:cNvSpPr/>
          <p:nvPr/>
        </p:nvSpPr>
        <p:spPr>
          <a:xfrm rot="10800000">
            <a:off x="5677979" y="4331804"/>
            <a:ext cx="904875" cy="296949"/>
          </a:xfrm>
          <a:prstGeom prst="rightArrow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3BBB494A-EEA4-4F1E-BD92-C5E74D4E7601}"/>
              </a:ext>
            </a:extLst>
          </p:cNvPr>
          <p:cNvSpPr/>
          <p:nvPr/>
        </p:nvSpPr>
        <p:spPr>
          <a:xfrm>
            <a:off x="2113838" y="3718127"/>
            <a:ext cx="904875" cy="296949"/>
          </a:xfrm>
          <a:prstGeom prst="rightArrow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9F4D6777-4348-4082-A508-18CB56AA9DF0}"/>
              </a:ext>
            </a:extLst>
          </p:cNvPr>
          <p:cNvSpPr/>
          <p:nvPr/>
        </p:nvSpPr>
        <p:spPr>
          <a:xfrm rot="10800000">
            <a:off x="1882455" y="4300071"/>
            <a:ext cx="904875" cy="296949"/>
          </a:xfrm>
          <a:prstGeom prst="rightArrow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FF27009B-0B4A-4074-8154-960EE8661A30}"/>
              </a:ext>
            </a:extLst>
          </p:cNvPr>
          <p:cNvSpPr/>
          <p:nvPr/>
        </p:nvSpPr>
        <p:spPr>
          <a:xfrm>
            <a:off x="6469132" y="1037513"/>
            <a:ext cx="400238" cy="3671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8F8C9B-7932-4DFD-8381-E8247ABD079A}"/>
              </a:ext>
            </a:extLst>
          </p:cNvPr>
          <p:cNvSpPr txBox="1"/>
          <p:nvPr/>
        </p:nvSpPr>
        <p:spPr>
          <a:xfrm>
            <a:off x="6948942" y="1035313"/>
            <a:ext cx="17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정상적인 이동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1240D710-6B74-4970-A23D-204E5204808D}"/>
              </a:ext>
            </a:extLst>
          </p:cNvPr>
          <p:cNvSpPr/>
          <p:nvPr/>
        </p:nvSpPr>
        <p:spPr>
          <a:xfrm>
            <a:off x="6469132" y="1602147"/>
            <a:ext cx="400238" cy="3671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97AF10-95C5-4C29-A47D-955F318B6140}"/>
              </a:ext>
            </a:extLst>
          </p:cNvPr>
          <p:cNvSpPr txBox="1"/>
          <p:nvPr/>
        </p:nvSpPr>
        <p:spPr>
          <a:xfrm>
            <a:off x="6948942" y="1675270"/>
            <a:ext cx="276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브라우저를 이용한 이동</a:t>
            </a:r>
          </a:p>
        </p:txBody>
      </p:sp>
    </p:spTree>
    <p:extLst>
      <p:ext uri="{BB962C8B-B14F-4D97-AF65-F5344CB8AC3E}">
        <p14:creationId xmlns:p14="http://schemas.microsoft.com/office/powerpoint/2010/main" val="27865509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0CBBB-A9E0-4293-B3D0-EED92665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게시물의 수정</a:t>
            </a:r>
            <a:r>
              <a:rPr lang="en-US" altLang="ko-KR"/>
              <a:t>/</a:t>
            </a:r>
            <a:r>
              <a:rPr lang="ko-KR" altLang="en-US"/>
              <a:t>삭제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3904CC-5672-4C49-8DE8-FE4470692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/>
              <a:t>게시물 조회이후 수정</a:t>
            </a:r>
            <a:r>
              <a:rPr lang="en-US" altLang="ko-KR" sz="1600"/>
              <a:t>/</a:t>
            </a:r>
            <a:r>
              <a:rPr lang="ko-KR" altLang="en-US" sz="1600"/>
              <a:t>삭제 페이지로 이동 </a:t>
            </a:r>
            <a:endParaRPr lang="en-US" altLang="ko-KR" sz="1600"/>
          </a:p>
          <a:p>
            <a:r>
              <a:rPr lang="ko-KR" altLang="en-US" sz="1600"/>
              <a:t>사용자의 선택에 따라서 작업을 처리 </a:t>
            </a:r>
            <a:endParaRPr lang="en-US" altLang="ko-KR" sz="1600"/>
          </a:p>
          <a:p>
            <a:r>
              <a:rPr lang="ko-KR" altLang="en-US" sz="1600"/>
              <a:t>수정</a:t>
            </a:r>
            <a:r>
              <a:rPr lang="en-US" altLang="ko-KR" sz="1600"/>
              <a:t>/</a:t>
            </a:r>
            <a:r>
              <a:rPr lang="ko-KR" altLang="en-US" sz="1600"/>
              <a:t>삭제는 </a:t>
            </a:r>
            <a:r>
              <a:rPr lang="en-US" altLang="ko-KR" sz="1600"/>
              <a:t>POST</a:t>
            </a:r>
            <a:r>
              <a:rPr lang="ko-KR" altLang="en-US" sz="1600"/>
              <a:t>방식으로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A300E7-2A8F-46AA-854A-73241DAE9D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5426" y="2802758"/>
            <a:ext cx="3059620" cy="337420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9266E09-B42B-4B75-9448-C803E6046366}"/>
              </a:ext>
            </a:extLst>
          </p:cNvPr>
          <p:cNvSpPr/>
          <p:nvPr/>
        </p:nvSpPr>
        <p:spPr>
          <a:xfrm>
            <a:off x="1999593" y="2223725"/>
            <a:ext cx="6428981" cy="48628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"text/javascript"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$(document).ready(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formObj = $(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"form"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$(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'button'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).on(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(e){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e.preventDefault();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operation = $(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).data(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"oper"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console.log(operation);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(operation ===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'remove'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formObj.attr(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"action"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"/board/remove"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(operation ===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'list'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){  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//move to list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self.location=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"/board/list"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formObj.submit();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});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highlight>
                  <a:srgbClr val="D3D3D3"/>
                </a:highlight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script</a:t>
            </a:r>
            <a:r>
              <a:rPr lang="en-US" altLang="ko-KR" sz="105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9544031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12. </a:t>
            </a:r>
            <a:r>
              <a:rPr lang="ko-KR" altLang="en-US"/>
              <a:t>오라클 </a:t>
            </a:r>
            <a:r>
              <a:rPr lang="en-US" altLang="ko-KR"/>
              <a:t>DB </a:t>
            </a:r>
            <a:r>
              <a:rPr lang="ko-KR" altLang="en-US"/>
              <a:t>페이지 처리</a:t>
            </a:r>
          </a:p>
        </p:txBody>
      </p:sp>
    </p:spTree>
    <p:extLst>
      <p:ext uri="{BB962C8B-B14F-4D97-AF65-F5344CB8AC3E}">
        <p14:creationId xmlns:p14="http://schemas.microsoft.com/office/powerpoint/2010/main" val="10827377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8A2C8-51E1-4967-AF53-EA3AC98D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order by</a:t>
            </a:r>
            <a:r>
              <a:rPr lang="ko-KR" altLang="en-US"/>
              <a:t>의 고민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BCAB06-DC8B-4E86-B2AA-57D06383F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SQL</a:t>
            </a:r>
            <a:r>
              <a:rPr lang="ko-KR" altLang="en-US"/>
              <a:t>의 실행 과정 </a:t>
            </a:r>
            <a:endParaRPr lang="en-US" altLang="ko-KR"/>
          </a:p>
          <a:p>
            <a:pPr lvl="1"/>
            <a:r>
              <a:rPr lang="en-US" altLang="ko-KR"/>
              <a:t>SQL </a:t>
            </a:r>
            <a:r>
              <a:rPr lang="ko-KR" altLang="en-US"/>
              <a:t>파싱 </a:t>
            </a:r>
            <a:endParaRPr lang="en-US" altLang="ko-KR"/>
          </a:p>
          <a:p>
            <a:pPr lvl="1"/>
            <a:r>
              <a:rPr lang="en-US" altLang="ko-KR"/>
              <a:t>SQL </a:t>
            </a:r>
            <a:r>
              <a:rPr lang="ko-KR" altLang="en-US"/>
              <a:t>최적화 </a:t>
            </a:r>
            <a:endParaRPr lang="en-US" altLang="ko-KR"/>
          </a:p>
          <a:p>
            <a:pPr lvl="1"/>
            <a:r>
              <a:rPr lang="en-US" altLang="ko-KR"/>
              <a:t>SQL</a:t>
            </a:r>
            <a:r>
              <a:rPr lang="ko-KR" altLang="en-US"/>
              <a:t> 실행 </a:t>
            </a:r>
            <a:endParaRPr lang="en-US" altLang="ko-KR"/>
          </a:p>
          <a:p>
            <a:r>
              <a:rPr lang="en-US" altLang="ko-KR"/>
              <a:t>SQL</a:t>
            </a:r>
            <a:r>
              <a:rPr lang="ko-KR" altLang="en-US"/>
              <a:t>의 처리 과정에서 </a:t>
            </a:r>
            <a:r>
              <a:rPr lang="en-US" altLang="ko-KR"/>
              <a:t>SQL</a:t>
            </a:r>
            <a:r>
              <a:rPr lang="ko-KR" altLang="en-US"/>
              <a:t>의 실행 계획</a:t>
            </a:r>
            <a:r>
              <a:rPr lang="en-US" altLang="ko-KR"/>
              <a:t>(execution plan)</a:t>
            </a:r>
            <a:r>
              <a:rPr lang="ko-KR" altLang="en-US"/>
              <a:t>이 수립</a:t>
            </a:r>
            <a:endParaRPr lang="en-US" altLang="ko-KR"/>
          </a:p>
          <a:p>
            <a:r>
              <a:rPr lang="ko-KR" altLang="en-US"/>
              <a:t>데이터의 정렬이 많은 경우에는 </a:t>
            </a:r>
            <a:r>
              <a:rPr lang="en-US" altLang="ko-KR"/>
              <a:t>order by</a:t>
            </a:r>
            <a:r>
              <a:rPr lang="ko-KR" altLang="en-US"/>
              <a:t>가 성능에 나쁜 영향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710131-896C-4CD9-A452-CDA22FDF19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3281" y="5190687"/>
            <a:ext cx="8657438" cy="15288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946795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4DC7F-AAA7-4297-BA3B-9559AAAD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order by </a:t>
            </a:r>
            <a:r>
              <a:rPr lang="ko-KR" altLang="en-US"/>
              <a:t>대신에 </a:t>
            </a:r>
            <a:r>
              <a:rPr lang="en-US" altLang="ko-KR"/>
              <a:t>index</a:t>
            </a:r>
            <a:r>
              <a:rPr lang="ko-KR" altLang="en-US"/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D58A5F-3253-423E-BF7F-0E9827546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6" y="1652588"/>
            <a:ext cx="4533900" cy="4524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EC7C605B-1FF3-401B-9DAA-EE8256869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F877B8-314A-4E4C-96A4-710B262AB71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42571" y="3722846"/>
            <a:ext cx="6001429" cy="170043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5739714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31607-C29E-49BD-AA93-57C5852EA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식별키</a:t>
            </a:r>
            <a:r>
              <a:rPr lang="en-US" altLang="ko-KR"/>
              <a:t>(PK)</a:t>
            </a:r>
            <a:r>
              <a:rPr lang="ko-KR" altLang="en-US"/>
              <a:t>와 인덱스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08627-CCA7-4528-ABD0-79A704E5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PK</a:t>
            </a:r>
            <a:r>
              <a:rPr lang="ko-KR" altLang="en-US"/>
              <a:t>를 생성하면 자동으로 인덱스가 생성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C01832E-FB10-4719-8970-0CE33D227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096896"/>
              </p:ext>
            </p:extLst>
          </p:nvPr>
        </p:nvGraphicFramePr>
        <p:xfrm>
          <a:off x="785726" y="2610786"/>
          <a:ext cx="2463800" cy="2482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917">
                  <a:extLst>
                    <a:ext uri="{9D8B030D-6E8A-4147-A177-3AD203B41FA5}">
                      <a16:colId xmlns:a16="http://schemas.microsoft.com/office/drawing/2014/main" val="3313448130"/>
                    </a:ext>
                  </a:extLst>
                </a:gridCol>
                <a:gridCol w="1778883">
                  <a:extLst>
                    <a:ext uri="{9D8B030D-6E8A-4147-A177-3AD203B41FA5}">
                      <a16:colId xmlns:a16="http://schemas.microsoft.com/office/drawing/2014/main" val="3998752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5208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9471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26378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0748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65757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347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8402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03055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0915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12998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1122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38261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712483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BD08D4E-E47C-4FB2-A251-0AEFB6D0E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761704"/>
              </p:ext>
            </p:extLst>
          </p:nvPr>
        </p:nvGraphicFramePr>
        <p:xfrm>
          <a:off x="4445248" y="2579120"/>
          <a:ext cx="4537861" cy="41242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7401">
                  <a:extLst>
                    <a:ext uri="{9D8B030D-6E8A-4147-A177-3AD203B41FA5}">
                      <a16:colId xmlns:a16="http://schemas.microsoft.com/office/drawing/2014/main" val="105042654"/>
                    </a:ext>
                  </a:extLst>
                </a:gridCol>
                <a:gridCol w="510139">
                  <a:extLst>
                    <a:ext uri="{9D8B030D-6E8A-4147-A177-3AD203B41FA5}">
                      <a16:colId xmlns:a16="http://schemas.microsoft.com/office/drawing/2014/main" val="2847344460"/>
                    </a:ext>
                  </a:extLst>
                </a:gridCol>
                <a:gridCol w="1579557">
                  <a:extLst>
                    <a:ext uri="{9D8B030D-6E8A-4147-A177-3AD203B41FA5}">
                      <a16:colId xmlns:a16="http://schemas.microsoft.com/office/drawing/2014/main" val="2420605667"/>
                    </a:ext>
                  </a:extLst>
                </a:gridCol>
                <a:gridCol w="980764">
                  <a:extLst>
                    <a:ext uri="{9D8B030D-6E8A-4147-A177-3AD203B41FA5}">
                      <a16:colId xmlns:a16="http://schemas.microsoft.com/office/drawing/2014/main" val="4028552609"/>
                    </a:ext>
                  </a:extLst>
                </a:gridCol>
              </a:tblGrid>
              <a:tr h="1850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ROWID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BNO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TITLE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CONTENT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3212780775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884063320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729460337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372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895167208"/>
                  </a:ext>
                </a:extLst>
              </a:tr>
              <a:tr h="312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347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31176059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348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1714636171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349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3060076449"/>
                  </a:ext>
                </a:extLst>
              </a:tr>
              <a:tr h="312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br>
                        <a:rPr lang="en-US" sz="900" u="none" strike="noStrike">
                          <a:effectLst/>
                        </a:rPr>
                      </a:b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3060283713"/>
                  </a:ext>
                </a:extLst>
              </a:tr>
              <a:tr h="312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1296936932"/>
                  </a:ext>
                </a:extLst>
              </a:tr>
              <a:tr h="312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178746660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AAAE8bAAEAAAAFLAAJ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수정된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수정된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1983282111"/>
                  </a:ext>
                </a:extLst>
              </a:tr>
              <a:tr h="1850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557045039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수정된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수정된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3883666523"/>
                  </a:ext>
                </a:extLst>
              </a:tr>
              <a:tr h="1850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83970176"/>
                  </a:ext>
                </a:extLst>
              </a:tr>
              <a:tr h="1850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640070788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9D7B707-DAB9-4D5E-88AB-94D81416F06F}"/>
              </a:ext>
            </a:extLst>
          </p:cNvPr>
          <p:cNvCxnSpPr/>
          <p:nvPr/>
        </p:nvCxnSpPr>
        <p:spPr>
          <a:xfrm>
            <a:off x="3249526" y="2906212"/>
            <a:ext cx="1195722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6B795E6-A787-4709-8918-5A15DA4D2806}"/>
              </a:ext>
            </a:extLst>
          </p:cNvPr>
          <p:cNvCxnSpPr>
            <a:cxnSpLocks/>
          </p:cNvCxnSpPr>
          <p:nvPr/>
        </p:nvCxnSpPr>
        <p:spPr>
          <a:xfrm flipV="1">
            <a:off x="3249526" y="3685858"/>
            <a:ext cx="1195722" cy="113899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3C4558-DBDA-46EA-A968-10A5861633E1}"/>
              </a:ext>
            </a:extLst>
          </p:cNvPr>
          <p:cNvCxnSpPr/>
          <p:nvPr/>
        </p:nvCxnSpPr>
        <p:spPr>
          <a:xfrm>
            <a:off x="3249526" y="3135614"/>
            <a:ext cx="1195722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22D6937-0504-49BF-8FAF-1B6E611C2A24}"/>
              </a:ext>
            </a:extLst>
          </p:cNvPr>
          <p:cNvCxnSpPr>
            <a:cxnSpLocks/>
          </p:cNvCxnSpPr>
          <p:nvPr/>
        </p:nvCxnSpPr>
        <p:spPr>
          <a:xfrm flipV="1">
            <a:off x="3249526" y="3454852"/>
            <a:ext cx="1195722" cy="718686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261DCEC-99E3-473E-BA03-94634E341733}"/>
              </a:ext>
            </a:extLst>
          </p:cNvPr>
          <p:cNvCxnSpPr>
            <a:cxnSpLocks/>
          </p:cNvCxnSpPr>
          <p:nvPr/>
        </p:nvCxnSpPr>
        <p:spPr>
          <a:xfrm>
            <a:off x="3249526" y="4569778"/>
            <a:ext cx="1123081" cy="2003168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6125C6D-44B1-4BD2-A2C3-E31AFE0C4B78}"/>
              </a:ext>
            </a:extLst>
          </p:cNvPr>
          <p:cNvCxnSpPr>
            <a:cxnSpLocks/>
          </p:cNvCxnSpPr>
          <p:nvPr/>
        </p:nvCxnSpPr>
        <p:spPr>
          <a:xfrm>
            <a:off x="3249525" y="4966018"/>
            <a:ext cx="1123082" cy="1196381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96A68DA-D0A7-4786-901C-77FA0BF2321F}"/>
              </a:ext>
            </a:extLst>
          </p:cNvPr>
          <p:cNvSpPr/>
          <p:nvPr/>
        </p:nvSpPr>
        <p:spPr>
          <a:xfrm>
            <a:off x="505100" y="2092076"/>
            <a:ext cx="3025051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식별키로 만들어진 인덱스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8ADAF16-338A-4752-A860-72C9EDDF426F}"/>
              </a:ext>
            </a:extLst>
          </p:cNvPr>
          <p:cNvSpPr/>
          <p:nvPr/>
        </p:nvSpPr>
        <p:spPr>
          <a:xfrm>
            <a:off x="4372607" y="2015074"/>
            <a:ext cx="3025051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테이블의 데이터</a:t>
            </a:r>
          </a:p>
        </p:txBody>
      </p:sp>
    </p:spTree>
    <p:extLst>
      <p:ext uri="{BB962C8B-B14F-4D97-AF65-F5344CB8AC3E}">
        <p14:creationId xmlns:p14="http://schemas.microsoft.com/office/powerpoint/2010/main" val="3984564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0546A-CA57-4B3E-AA42-0C240FFF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인덱스를 이용한 정렬 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16C5961-1454-444E-B648-BEC5CE1A3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950451"/>
              </p:ext>
            </p:extLst>
          </p:nvPr>
        </p:nvGraphicFramePr>
        <p:xfrm>
          <a:off x="710225" y="2023556"/>
          <a:ext cx="2463800" cy="2482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917">
                  <a:extLst>
                    <a:ext uri="{9D8B030D-6E8A-4147-A177-3AD203B41FA5}">
                      <a16:colId xmlns:a16="http://schemas.microsoft.com/office/drawing/2014/main" val="3313448130"/>
                    </a:ext>
                  </a:extLst>
                </a:gridCol>
                <a:gridCol w="1778883">
                  <a:extLst>
                    <a:ext uri="{9D8B030D-6E8A-4147-A177-3AD203B41FA5}">
                      <a16:colId xmlns:a16="http://schemas.microsoft.com/office/drawing/2014/main" val="3998752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5208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9471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26378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0748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65757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347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8402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03055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0915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12998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1122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38261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7124834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F60DD18-E629-4684-83ED-4F9F4A5C4036}"/>
              </a:ext>
            </a:extLst>
          </p:cNvPr>
          <p:cNvSpPr/>
          <p:nvPr/>
        </p:nvSpPr>
        <p:spPr>
          <a:xfrm>
            <a:off x="710225" y="1529878"/>
            <a:ext cx="172292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PK_BOARD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화살표: 위로 굽음 6">
            <a:extLst>
              <a:ext uri="{FF2B5EF4-FFF2-40B4-BE49-F238E27FC236}">
                <a16:creationId xmlns:a16="http://schemas.microsoft.com/office/drawing/2014/main" id="{38C430EF-D03F-423C-81C2-C44F8E4BC9D2}"/>
              </a:ext>
            </a:extLst>
          </p:cNvPr>
          <p:cNvSpPr/>
          <p:nvPr/>
        </p:nvSpPr>
        <p:spPr>
          <a:xfrm>
            <a:off x="552878" y="2282335"/>
            <a:ext cx="471638" cy="2223436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99FB8CF-482D-4B82-9DCA-4E953FAAA8E8}"/>
              </a:ext>
            </a:extLst>
          </p:cNvPr>
          <p:cNvCxnSpPr>
            <a:cxnSpLocks/>
          </p:cNvCxnSpPr>
          <p:nvPr/>
        </p:nvCxnSpPr>
        <p:spPr>
          <a:xfrm flipV="1">
            <a:off x="3174025" y="3127504"/>
            <a:ext cx="1396691" cy="1260911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FA92866-20FF-40BA-A778-7442D175F54E}"/>
              </a:ext>
            </a:extLst>
          </p:cNvPr>
          <p:cNvCxnSpPr>
            <a:cxnSpLocks/>
          </p:cNvCxnSpPr>
          <p:nvPr/>
        </p:nvCxnSpPr>
        <p:spPr>
          <a:xfrm flipV="1">
            <a:off x="3174025" y="3010148"/>
            <a:ext cx="1200083" cy="630456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0B13C34-4E78-4B2D-89A7-4EA3E35F5A1D}"/>
              </a:ext>
            </a:extLst>
          </p:cNvPr>
          <p:cNvCxnSpPr>
            <a:cxnSpLocks/>
          </p:cNvCxnSpPr>
          <p:nvPr/>
        </p:nvCxnSpPr>
        <p:spPr>
          <a:xfrm>
            <a:off x="3174024" y="3223793"/>
            <a:ext cx="1200084" cy="750601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9629BBE-98DD-4767-BE8C-477654D44594}"/>
              </a:ext>
            </a:extLst>
          </p:cNvPr>
          <p:cNvCxnSpPr>
            <a:cxnSpLocks/>
          </p:cNvCxnSpPr>
          <p:nvPr/>
        </p:nvCxnSpPr>
        <p:spPr>
          <a:xfrm>
            <a:off x="3174023" y="2809772"/>
            <a:ext cx="1549093" cy="470133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DD825D2-C0C7-47B5-B224-AFB2B31685C3}"/>
              </a:ext>
            </a:extLst>
          </p:cNvPr>
          <p:cNvCxnSpPr>
            <a:cxnSpLocks/>
          </p:cNvCxnSpPr>
          <p:nvPr/>
        </p:nvCxnSpPr>
        <p:spPr>
          <a:xfrm flipV="1">
            <a:off x="3182626" y="2282335"/>
            <a:ext cx="1016649" cy="174217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503887A-1C8B-460E-B8DF-36194BCFDCCB}"/>
              </a:ext>
            </a:extLst>
          </p:cNvPr>
          <p:cNvSpPr txBox="1"/>
          <p:nvPr/>
        </p:nvSpPr>
        <p:spPr>
          <a:xfrm>
            <a:off x="1993366" y="3894399"/>
            <a:ext cx="298488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가장 먼저 찾은 데이터는 </a:t>
            </a:r>
            <a:r>
              <a:rPr lang="en-US" altLang="ko-KR"/>
              <a:t>bno</a:t>
            </a:r>
            <a:r>
              <a:rPr lang="ko-KR" altLang="en-US"/>
              <a:t>값이 가장 큰 데이터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D724339-D785-42B5-B7C9-F97CA349F0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69249" y="4873925"/>
            <a:ext cx="6802933" cy="168214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37374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C786E-660D-4BB5-A141-57661123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인덱스를 이용하기 위한 힌트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CA4E2-90C5-4A96-B4BE-4342590A3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개발자의 의도를 힌트를 이용해서 전달</a:t>
            </a:r>
            <a:endParaRPr lang="en-US" altLang="ko-KR"/>
          </a:p>
          <a:p>
            <a:r>
              <a:rPr lang="ko-KR" altLang="en-US"/>
              <a:t>힌트 구문은 잘못되어도 </a:t>
            </a:r>
            <a:r>
              <a:rPr lang="en-US" altLang="ko-KR"/>
              <a:t>SQL</a:t>
            </a:r>
            <a:r>
              <a:rPr lang="ko-KR" altLang="en-US"/>
              <a:t>처리에는 지장을 주지 않음</a:t>
            </a:r>
            <a:endParaRPr lang="en-US" altLang="ko-KR"/>
          </a:p>
          <a:p>
            <a:r>
              <a:rPr lang="ko-KR" altLang="en-US"/>
              <a:t>여러 종류의 힌트가 존재</a:t>
            </a:r>
            <a:endParaRPr lang="en-US" altLang="ko-KR"/>
          </a:p>
          <a:p>
            <a:pPr lvl="1"/>
            <a:r>
              <a:rPr lang="en-US" altLang="ko-KR"/>
              <a:t>FULL</a:t>
            </a:r>
          </a:p>
          <a:p>
            <a:pPr lvl="1"/>
            <a:r>
              <a:rPr lang="en-US" altLang="ko-KR"/>
              <a:t>INDEX_DESC, INDEX_ASC</a:t>
            </a:r>
            <a:r>
              <a:rPr lang="ko-KR" altLang="en-US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8203A3-83C7-45EB-8CC2-CF1133416D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24136" y="3815918"/>
            <a:ext cx="4970947" cy="190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87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BC89A-A375-49EF-BAE4-79C09188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기본적인 게시물의 </a:t>
            </a:r>
            <a:r>
              <a:rPr lang="en-US" altLang="ko-KR"/>
              <a:t>CRUD </a:t>
            </a:r>
            <a:r>
              <a:rPr lang="ko-KR" altLang="en-US"/>
              <a:t>흐름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427B74-44BF-4590-82E1-E57A4DCF25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8650" y="1377892"/>
            <a:ext cx="7674373" cy="433053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893202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D4250-66A1-421E-8D39-3EC884A1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ROWNUM</a:t>
            </a:r>
            <a:r>
              <a:rPr lang="ko-KR" altLang="en-US"/>
              <a:t>과 인덱스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5F141C-2533-4382-9C96-A838DA97B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테이블에서 최종적으로 나오면서 붙이는 컬럼 </a:t>
            </a:r>
            <a:endParaRPr lang="en-US" altLang="ko-KR"/>
          </a:p>
          <a:p>
            <a:r>
              <a:rPr lang="ko-KR" altLang="en-US"/>
              <a:t>인덱스를 통해서 나오는지</a:t>
            </a:r>
            <a:r>
              <a:rPr lang="en-US" altLang="ko-KR"/>
              <a:t>, FULL </a:t>
            </a:r>
            <a:r>
              <a:rPr lang="ko-KR" altLang="en-US"/>
              <a:t>스캔을 통하는지에 따라서 </a:t>
            </a:r>
            <a:r>
              <a:rPr lang="en-US" altLang="ko-KR"/>
              <a:t>ROWNUM</a:t>
            </a:r>
            <a:r>
              <a:rPr lang="ko-KR" altLang="en-US"/>
              <a:t>이 다르게 나옴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13A2783-743A-4457-83B7-AE0B8E189197}"/>
              </a:ext>
            </a:extLst>
          </p:cNvPr>
          <p:cNvSpPr/>
          <p:nvPr/>
        </p:nvSpPr>
        <p:spPr>
          <a:xfrm>
            <a:off x="1136708" y="2537729"/>
            <a:ext cx="6572774" cy="10926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/*+ INDEX_ASC(tbl_board pk_board) */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rownum rn, bno, title, content </a:t>
            </a:r>
            <a:endParaRPr lang="ko-KR" altLang="ko-KR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2000" b="1">
                <a:solidFill>
                  <a:srgbClr val="7F0055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from</a:t>
            </a:r>
            <a:r>
              <a:rPr lang="en-US" altLang="ko-KR" sz="20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tbl_board;</a:t>
            </a:r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12C1ACF-F52F-468D-A948-FF8AA53FA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92658"/>
              </p:ext>
            </p:extLst>
          </p:nvPr>
        </p:nvGraphicFramePr>
        <p:xfrm>
          <a:off x="112456" y="4165045"/>
          <a:ext cx="2463800" cy="2466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917">
                  <a:extLst>
                    <a:ext uri="{9D8B030D-6E8A-4147-A177-3AD203B41FA5}">
                      <a16:colId xmlns:a16="http://schemas.microsoft.com/office/drawing/2014/main" val="3313448130"/>
                    </a:ext>
                  </a:extLst>
                </a:gridCol>
                <a:gridCol w="1778883">
                  <a:extLst>
                    <a:ext uri="{9D8B030D-6E8A-4147-A177-3AD203B41FA5}">
                      <a16:colId xmlns:a16="http://schemas.microsoft.com/office/drawing/2014/main" val="3998752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ROWID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5208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AAAE8bAAEAAAAFLAAA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9471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AAAE8bAAEAAAAFLAAB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26378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0748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...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65757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347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AAAE8bAAEAAAAFLAAD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8402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...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03055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372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AAAE8bAAEAAAAFLAAC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0915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...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12998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1122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...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38261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10000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7124834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EC46634-C487-45D4-B854-CC8399B1755F}"/>
              </a:ext>
            </a:extLst>
          </p:cNvPr>
          <p:cNvSpPr/>
          <p:nvPr/>
        </p:nvSpPr>
        <p:spPr>
          <a:xfrm>
            <a:off x="112456" y="3671367"/>
            <a:ext cx="172292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PK_BOARD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화살표: 위로 굽음 6">
            <a:extLst>
              <a:ext uri="{FF2B5EF4-FFF2-40B4-BE49-F238E27FC236}">
                <a16:creationId xmlns:a16="http://schemas.microsoft.com/office/drawing/2014/main" id="{43BA1C82-44E5-4BA0-A11F-77FA79A67830}"/>
              </a:ext>
            </a:extLst>
          </p:cNvPr>
          <p:cNvSpPr/>
          <p:nvPr/>
        </p:nvSpPr>
        <p:spPr>
          <a:xfrm rot="10800000" flipH="1">
            <a:off x="-15888" y="4427178"/>
            <a:ext cx="510138" cy="2223436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F0C502-C7FD-4943-AFE3-5F7491C79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937" y="4351485"/>
            <a:ext cx="3238500" cy="781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ECD369-54BA-4405-9996-D8CAF766AD7A}"/>
              </a:ext>
            </a:extLst>
          </p:cNvPr>
          <p:cNvSpPr txBox="1"/>
          <p:nvPr/>
        </p:nvSpPr>
        <p:spPr>
          <a:xfrm>
            <a:off x="2708938" y="5212376"/>
            <a:ext cx="269728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가장 먼저 찾은 데이터부터 </a:t>
            </a:r>
            <a:r>
              <a:rPr lang="en-US" altLang="ko-KR"/>
              <a:t>ROWNUM</a:t>
            </a:r>
            <a:r>
              <a:rPr lang="ko-KR" altLang="en-US"/>
              <a:t>이 </a:t>
            </a:r>
            <a:r>
              <a:rPr lang="en-US" altLang="ko-KR"/>
              <a:t>1</a:t>
            </a:r>
            <a:r>
              <a:rPr lang="ko-KR" altLang="en-US"/>
              <a:t>부터 시작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8366C63-029F-40A8-B671-ED4DD400C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520" y="4427178"/>
            <a:ext cx="2967924" cy="185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849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4BED2-223F-4A22-BCCF-C96555E6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인라인뷰와 페이징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B21F2-1177-455B-86ED-54D5AE806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2A8F14-21E2-44ED-B338-46407B4D8F12}"/>
              </a:ext>
            </a:extLst>
          </p:cNvPr>
          <p:cNvSpPr/>
          <p:nvPr/>
        </p:nvSpPr>
        <p:spPr>
          <a:xfrm>
            <a:off x="809537" y="1708983"/>
            <a:ext cx="4572000" cy="11541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/*+INDEX_DESC(tbl_board pk_board) */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rownum rn, bno, title, content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tbl_board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b="1">
                <a:solidFill>
                  <a:srgbClr val="7F0055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where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rownum &lt;= 10;</a:t>
            </a:r>
            <a:endParaRPr lang="ko-KR" altLang="en-US" sz="11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1E2FEC-4A91-484B-B1B5-C188644D8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988874"/>
            <a:ext cx="3771900" cy="2171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BD9B811-6B4E-4122-89F4-E96E52F18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597" y="3617742"/>
            <a:ext cx="5943600" cy="10953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887057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D295B-7A69-4307-9158-08679443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ROWNUM</a:t>
            </a:r>
            <a:r>
              <a:rPr lang="ko-KR" altLang="en-US"/>
              <a:t>은 </a:t>
            </a:r>
            <a:r>
              <a:rPr lang="en-US" altLang="ko-KR"/>
              <a:t>1</a:t>
            </a:r>
            <a:r>
              <a:rPr lang="ko-KR" altLang="en-US"/>
              <a:t>이 포함된 조건으로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B53255-EAC1-4EA4-8CF9-BEDD7AC8DABE}"/>
              </a:ext>
            </a:extLst>
          </p:cNvPr>
          <p:cNvSpPr/>
          <p:nvPr/>
        </p:nvSpPr>
        <p:spPr>
          <a:xfrm>
            <a:off x="628650" y="1268730"/>
            <a:ext cx="4572000" cy="12618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/*+INDEX_DESC(tbl_board pk_board) */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rownum rn, bno, title, content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tbl_board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b="1">
                <a:solidFill>
                  <a:srgbClr val="7F0055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where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rownum &lt;= 20;</a:t>
            </a:r>
            <a:endParaRPr lang="ko-KR" altLang="en-US" sz="12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87A4F6-F3BB-417D-A354-6F7365003B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73860" y="1268730"/>
            <a:ext cx="3741490" cy="31115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860ED06-2E28-47AC-93BE-C87E529F677B}"/>
              </a:ext>
            </a:extLst>
          </p:cNvPr>
          <p:cNvSpPr/>
          <p:nvPr/>
        </p:nvSpPr>
        <p:spPr>
          <a:xfrm>
            <a:off x="217757" y="4105666"/>
            <a:ext cx="5977997" cy="2663239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A5F68E2-8334-4CCE-BC49-1A56C7E852CB}"/>
              </a:ext>
            </a:extLst>
          </p:cNvPr>
          <p:cNvSpPr/>
          <p:nvPr/>
        </p:nvSpPr>
        <p:spPr>
          <a:xfrm>
            <a:off x="1463848" y="5001301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SELECT .... 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04D0393-F59D-46BE-93BD-604CB41318FB}"/>
              </a:ext>
            </a:extLst>
          </p:cNvPr>
          <p:cNvSpPr/>
          <p:nvPr/>
        </p:nvSpPr>
        <p:spPr>
          <a:xfrm>
            <a:off x="432563" y="4638431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FROM (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6D0ADC0-FE7E-43CE-9DBC-BA1F4EC14BF8}"/>
              </a:ext>
            </a:extLst>
          </p:cNvPr>
          <p:cNvSpPr/>
          <p:nvPr/>
        </p:nvSpPr>
        <p:spPr>
          <a:xfrm>
            <a:off x="432562" y="5878271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)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2E58955-ECB8-4C8A-9768-FE142DB1A538}"/>
              </a:ext>
            </a:extLst>
          </p:cNvPr>
          <p:cNvSpPr/>
          <p:nvPr/>
        </p:nvSpPr>
        <p:spPr>
          <a:xfrm>
            <a:off x="573131" y="4274910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SELECT ....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FCAE9D1-0F39-430A-A8B3-C430760880DD}"/>
              </a:ext>
            </a:extLst>
          </p:cNvPr>
          <p:cNvSpPr/>
          <p:nvPr/>
        </p:nvSpPr>
        <p:spPr>
          <a:xfrm>
            <a:off x="1457763" y="5373527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FROM....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807E9D-837B-45B9-8A0E-EF39D7F6A15D}"/>
              </a:ext>
            </a:extLst>
          </p:cNvPr>
          <p:cNvSpPr/>
          <p:nvPr/>
        </p:nvSpPr>
        <p:spPr>
          <a:xfrm>
            <a:off x="1621648" y="5112760"/>
            <a:ext cx="3671388" cy="72951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26632A7-6685-4108-A4EC-5349CBD7F04F}"/>
              </a:ext>
            </a:extLst>
          </p:cNvPr>
          <p:cNvSpPr/>
          <p:nvPr/>
        </p:nvSpPr>
        <p:spPr>
          <a:xfrm>
            <a:off x="3130035" y="5261444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인라인뷰</a:t>
            </a:r>
          </a:p>
        </p:txBody>
      </p:sp>
    </p:spTree>
    <p:extLst>
      <p:ext uri="{BB962C8B-B14F-4D97-AF65-F5344CB8AC3E}">
        <p14:creationId xmlns:p14="http://schemas.microsoft.com/office/powerpoint/2010/main" val="12417782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2D42CE-E180-4E0A-B2CC-3AC03CF45B91}"/>
              </a:ext>
            </a:extLst>
          </p:cNvPr>
          <p:cNvSpPr/>
          <p:nvPr/>
        </p:nvSpPr>
        <p:spPr>
          <a:xfrm>
            <a:off x="257962" y="206244"/>
            <a:ext cx="8628076" cy="26133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bno, title, content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(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>
                <a:solidFill>
                  <a:srgbClr val="4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/*+INDEX_DESC(tbl_board pk_board) */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rownum rn, bno, title, content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tbl_board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rownum &lt;= 20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rn &gt; 10;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007A47-2099-41DE-BDF6-2383DDE8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34" y="2995456"/>
            <a:ext cx="5712903" cy="4004289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EFDE97D-1BE0-4008-800D-4FE82BCC7792}"/>
              </a:ext>
            </a:extLst>
          </p:cNvPr>
          <p:cNvCxnSpPr>
            <a:cxnSpLocks/>
          </p:cNvCxnSpPr>
          <p:nvPr/>
        </p:nvCxnSpPr>
        <p:spPr>
          <a:xfrm flipV="1">
            <a:off x="3719037" y="4750024"/>
            <a:ext cx="1873624" cy="86827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D63B0B6-E8C2-40BB-B5B8-607082705B78}"/>
              </a:ext>
            </a:extLst>
          </p:cNvPr>
          <p:cNvCxnSpPr>
            <a:cxnSpLocks/>
          </p:cNvCxnSpPr>
          <p:nvPr/>
        </p:nvCxnSpPr>
        <p:spPr>
          <a:xfrm>
            <a:off x="3698348" y="6760360"/>
            <a:ext cx="1894313" cy="32777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AA3838-3D5C-4801-8652-A3AAD1CE5C71}"/>
              </a:ext>
            </a:extLst>
          </p:cNvPr>
          <p:cNvSpPr/>
          <p:nvPr/>
        </p:nvSpPr>
        <p:spPr>
          <a:xfrm>
            <a:off x="391134" y="4836851"/>
            <a:ext cx="3307214" cy="192350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FA8340-1712-4392-AF25-E46745382A79}"/>
              </a:ext>
            </a:extLst>
          </p:cNvPr>
          <p:cNvSpPr txBox="1"/>
          <p:nvPr/>
        </p:nvSpPr>
        <p:spPr>
          <a:xfrm>
            <a:off x="605972" y="3287678"/>
            <a:ext cx="298488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인라인뷰의 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194CF1-4EDD-4A38-B7E0-802DC5696392}"/>
              </a:ext>
            </a:extLst>
          </p:cNvPr>
          <p:cNvSpPr txBox="1"/>
          <p:nvPr/>
        </p:nvSpPr>
        <p:spPr>
          <a:xfrm>
            <a:off x="5592661" y="4131788"/>
            <a:ext cx="37230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인라인뷰에서 필요한 부분만 추출</a:t>
            </a:r>
          </a:p>
        </p:txBody>
      </p:sp>
    </p:spTree>
    <p:extLst>
      <p:ext uri="{BB962C8B-B14F-4D97-AF65-F5344CB8AC3E}">
        <p14:creationId xmlns:p14="http://schemas.microsoft.com/office/powerpoint/2010/main" val="20632648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13. MyBatis</a:t>
            </a:r>
            <a:r>
              <a:rPr lang="ko-KR" altLang="en-US"/>
              <a:t>와 스프링 페이징 처리 </a:t>
            </a:r>
          </a:p>
        </p:txBody>
      </p:sp>
    </p:spTree>
    <p:extLst>
      <p:ext uri="{BB962C8B-B14F-4D97-AF65-F5344CB8AC3E}">
        <p14:creationId xmlns:p14="http://schemas.microsoft.com/office/powerpoint/2010/main" val="182052915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62555-1B3F-41EF-888C-14159154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검색에 필요한 내용을 담는 </a:t>
            </a:r>
            <a:r>
              <a:rPr lang="en-US" altLang="ko-KR"/>
              <a:t>Criteria</a:t>
            </a:r>
            <a:r>
              <a:rPr lang="ko-KR" altLang="en-US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6637C-5434-4369-B77D-161AFE685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검색에 사용되는 여러 종류의 데이터를 하나의 객체로 묶기위한 용도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2F01AD6-60CF-4610-B268-2CC4BEB3E76C}"/>
              </a:ext>
            </a:extLst>
          </p:cNvPr>
          <p:cNvSpPr/>
          <p:nvPr/>
        </p:nvSpPr>
        <p:spPr>
          <a:xfrm>
            <a:off x="1033943" y="2080905"/>
            <a:ext cx="7076114" cy="40960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@Getter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@Setter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@ToString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Criteria {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private int pageNum;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private int amount;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public Criteria() {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this(1,10);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public Criteria(int pageNum, int amount) {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this.pageNum = pageNum;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this.amount = amount;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}  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86106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7A884-AD35-4BC5-87EF-63BCB4AE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MyBatis</a:t>
            </a:r>
            <a:r>
              <a:rPr lang="ko-KR" altLang="en-US"/>
              <a:t>의 처리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798DC6-713C-4E3F-8090-0D0368F9BBF9}"/>
              </a:ext>
            </a:extLst>
          </p:cNvPr>
          <p:cNvSpPr/>
          <p:nvPr/>
        </p:nvSpPr>
        <p:spPr>
          <a:xfrm>
            <a:off x="0" y="1194526"/>
            <a:ext cx="4572000" cy="38844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interface BoardMapper {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List&lt;BoardVO&gt; getList();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List&lt;BoardVO&gt; getListWithPaging(Criteria cri);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insert(BoardVO board);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Integer insertSelectKey(BoardVO board);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BoardVO read(Long bno);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int delete(Long bno);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int update(BoardVO board);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9A6618-B2D3-4CD5-BC14-054C21E40386}"/>
              </a:ext>
            </a:extLst>
          </p:cNvPr>
          <p:cNvSpPr/>
          <p:nvPr/>
        </p:nvSpPr>
        <p:spPr>
          <a:xfrm>
            <a:off x="4039299" y="2763267"/>
            <a:ext cx="4572000" cy="29700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sz="1100"/>
              <a:t>&lt;select id=</a:t>
            </a:r>
            <a:r>
              <a:rPr lang="en-US" altLang="ko-KR" sz="1100" i="1"/>
              <a:t>"getListWithPaging"</a:t>
            </a:r>
            <a:endParaRPr lang="ko-KR" altLang="ko-KR" sz="1100"/>
          </a:p>
          <a:p>
            <a:r>
              <a:rPr lang="en-US" altLang="ko-KR" sz="1100"/>
              <a:t>    resultType=</a:t>
            </a:r>
            <a:r>
              <a:rPr lang="en-US" altLang="ko-KR" sz="1100" i="1"/>
              <a:t>"org.zerock.domain.BoardVO"</a:t>
            </a:r>
            <a:r>
              <a:rPr lang="en-US" altLang="ko-KR" sz="1100"/>
              <a:t>&gt;</a:t>
            </a:r>
            <a:endParaRPr lang="ko-KR" altLang="ko-KR" sz="1100"/>
          </a:p>
          <a:p>
            <a:r>
              <a:rPr lang="en-US" altLang="ko-KR" sz="1100"/>
              <a:t>  &lt;![CDATA[</a:t>
            </a:r>
            <a:endParaRPr lang="ko-KR" altLang="ko-KR" sz="1100"/>
          </a:p>
          <a:p>
            <a:r>
              <a:rPr lang="en-US" altLang="ko-KR" sz="1100"/>
              <a:t>   select </a:t>
            </a:r>
            <a:endParaRPr lang="ko-KR" altLang="ko-KR" sz="1100"/>
          </a:p>
          <a:p>
            <a:r>
              <a:rPr lang="en-US" altLang="ko-KR" sz="1100"/>
              <a:t>     bno, title, content, writer, regdate, updatedate</a:t>
            </a:r>
            <a:endParaRPr lang="ko-KR" altLang="ko-KR" sz="1100"/>
          </a:p>
          <a:p>
            <a:r>
              <a:rPr lang="en-US" altLang="ko-KR" sz="1100"/>
              <a:t>   from </a:t>
            </a:r>
            <a:endParaRPr lang="ko-KR" altLang="ko-KR" sz="1100"/>
          </a:p>
          <a:p>
            <a:r>
              <a:rPr lang="en-US" altLang="ko-KR" sz="1100"/>
              <a:t>       (</a:t>
            </a:r>
            <a:endParaRPr lang="ko-KR" altLang="ko-KR" sz="1100"/>
          </a:p>
          <a:p>
            <a:r>
              <a:rPr lang="en-US" altLang="ko-KR" sz="1100"/>
              <a:t>       select /*+INDEX_DESC(tbl_board pk_board) */</a:t>
            </a:r>
            <a:endParaRPr lang="ko-KR" altLang="ko-KR" sz="1100"/>
          </a:p>
          <a:p>
            <a:r>
              <a:rPr lang="en-US" altLang="ko-KR" sz="1100"/>
              <a:t>         rownum rn, bno, title, content, writer, regdate, updatedate </a:t>
            </a:r>
            <a:endParaRPr lang="ko-KR" altLang="ko-KR" sz="1100"/>
          </a:p>
          <a:p>
            <a:r>
              <a:rPr lang="en-US" altLang="ko-KR" sz="1100"/>
              <a:t>       from </a:t>
            </a:r>
            <a:endParaRPr lang="ko-KR" altLang="ko-KR" sz="1100"/>
          </a:p>
          <a:p>
            <a:r>
              <a:rPr lang="en-US" altLang="ko-KR" sz="1100"/>
              <a:t>         tbl_board</a:t>
            </a:r>
            <a:endParaRPr lang="ko-KR" altLang="ko-KR" sz="1100"/>
          </a:p>
          <a:p>
            <a:r>
              <a:rPr lang="en-US" altLang="ko-KR" sz="1100"/>
              <a:t>      where rownum &lt;= #{pageNum} * #{amount}</a:t>
            </a:r>
            <a:endParaRPr lang="ko-KR" altLang="ko-KR" sz="1100"/>
          </a:p>
          <a:p>
            <a:r>
              <a:rPr lang="en-US" altLang="ko-KR" sz="1100"/>
              <a:t>      )</a:t>
            </a:r>
            <a:endParaRPr lang="ko-KR" altLang="ko-KR" sz="1100"/>
          </a:p>
          <a:p>
            <a:r>
              <a:rPr lang="en-US" altLang="ko-KR" sz="1100"/>
              <a:t>  where rn &gt; (#{pageNum} -1) * #{amount}   </a:t>
            </a:r>
            <a:endParaRPr lang="ko-KR" altLang="ko-KR" sz="1100"/>
          </a:p>
          <a:p>
            <a:r>
              <a:rPr lang="en-US" altLang="ko-KR" sz="1100"/>
              <a:t> </a:t>
            </a:r>
            <a:endParaRPr lang="ko-KR" altLang="ko-KR" sz="1100"/>
          </a:p>
          <a:p>
            <a:r>
              <a:rPr lang="en-US" altLang="ko-KR" sz="1100"/>
              <a:t>  ]]&gt;</a:t>
            </a:r>
            <a:endParaRPr lang="ko-KR" altLang="ko-KR" sz="1100"/>
          </a:p>
          <a:p>
            <a:r>
              <a:rPr lang="en-US" altLang="ko-KR" sz="1100"/>
              <a:t>  &lt;/select&gt;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90605946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09D79-787C-4C4E-BBA2-56856DDC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페이징 처리  테스트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D585BA-F36B-4D2E-AE68-38BCEA4C5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107" y="3816073"/>
            <a:ext cx="828675" cy="1457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3B31A3-FB8F-495C-8843-03008CBD5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698" y="3816072"/>
            <a:ext cx="876300" cy="1457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195D139-E5D7-47AA-83CA-CC0A89E62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914" y="3816072"/>
            <a:ext cx="838200" cy="1457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D6A772-DA72-480D-A608-48A84D6AEB38}"/>
              </a:ext>
            </a:extLst>
          </p:cNvPr>
          <p:cNvSpPr txBox="1"/>
          <p:nvPr/>
        </p:nvSpPr>
        <p:spPr>
          <a:xfrm>
            <a:off x="4666503" y="3198167"/>
            <a:ext cx="142949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cri.setPageNum(3);</a:t>
            </a:r>
          </a:p>
          <a:p>
            <a:r>
              <a:rPr lang="en-US" altLang="ko-KR" sz="1200"/>
              <a:t>cri.setAmount(10);</a:t>
            </a:r>
            <a:endParaRPr lang="ko-KR" alt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9BD2DE-338C-43F9-9A7A-4DC858B7273B}"/>
              </a:ext>
            </a:extLst>
          </p:cNvPr>
          <p:cNvSpPr txBox="1"/>
          <p:nvPr/>
        </p:nvSpPr>
        <p:spPr>
          <a:xfrm>
            <a:off x="3189100" y="3198167"/>
            <a:ext cx="142949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cri.setPageNum(2);</a:t>
            </a:r>
          </a:p>
          <a:p>
            <a:r>
              <a:rPr lang="en-US" altLang="ko-KR" sz="1200"/>
              <a:t>cri.setAmount(10);</a:t>
            </a:r>
            <a:endParaRPr lang="ko-KR" altLang="en-US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3DF4DA-EC9E-40A5-8BF4-55800890CB39}"/>
              </a:ext>
            </a:extLst>
          </p:cNvPr>
          <p:cNvSpPr txBox="1"/>
          <p:nvPr/>
        </p:nvSpPr>
        <p:spPr>
          <a:xfrm>
            <a:off x="1711697" y="3198167"/>
            <a:ext cx="142949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cri.setPageNum(1);</a:t>
            </a:r>
          </a:p>
          <a:p>
            <a:r>
              <a:rPr lang="en-US" altLang="ko-KR" sz="1200"/>
              <a:t>cri.setAmount(10);</a:t>
            </a:r>
            <a:endParaRPr lang="ko-KR" altLang="en-US" sz="120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6BC14D8-72F5-4BD0-AFB0-5C37A0DD1D64}"/>
              </a:ext>
            </a:extLst>
          </p:cNvPr>
          <p:cNvCxnSpPr/>
          <p:nvPr/>
        </p:nvCxnSpPr>
        <p:spPr>
          <a:xfrm flipV="1">
            <a:off x="2607093" y="3919754"/>
            <a:ext cx="771787" cy="124995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8C7DD67-5569-4C51-BB01-CCD67DE0BB59}"/>
              </a:ext>
            </a:extLst>
          </p:cNvPr>
          <p:cNvCxnSpPr/>
          <p:nvPr/>
        </p:nvCxnSpPr>
        <p:spPr>
          <a:xfrm flipV="1">
            <a:off x="4042922" y="3919753"/>
            <a:ext cx="771787" cy="124995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B9771F-3CFC-41E4-8400-DD430439E0D5}"/>
              </a:ext>
            </a:extLst>
          </p:cNvPr>
          <p:cNvSpPr/>
          <p:nvPr/>
        </p:nvSpPr>
        <p:spPr>
          <a:xfrm>
            <a:off x="502928" y="1235292"/>
            <a:ext cx="5925539" cy="1681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testGetList()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service.getList().forEach(board -&gt; log.info(board));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.getList(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Criteria(2, 10)).forEach(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altLang="ko-KR" sz="11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48470706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14. </a:t>
            </a:r>
            <a:r>
              <a:rPr lang="ko-KR" altLang="en-US"/>
              <a:t>화면 페이징 처리 </a:t>
            </a:r>
          </a:p>
        </p:txBody>
      </p:sp>
    </p:spTree>
    <p:extLst>
      <p:ext uri="{BB962C8B-B14F-4D97-AF65-F5344CB8AC3E}">
        <p14:creationId xmlns:p14="http://schemas.microsoft.com/office/powerpoint/2010/main" val="363976514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1E136-2BDE-467D-9AA6-46D56121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JSP</a:t>
            </a:r>
            <a:r>
              <a:rPr lang="ko-KR" altLang="en-US"/>
              <a:t>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B5E0F-50BE-45BE-8DEE-FAEFF178A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BoardController/BoardService/BoardServiceImpl </a:t>
            </a:r>
            <a:r>
              <a:rPr lang="ko-KR" altLang="en-US"/>
              <a:t>처리 </a:t>
            </a:r>
            <a:endParaRPr lang="en-US" altLang="ko-KR"/>
          </a:p>
          <a:p>
            <a:r>
              <a:rPr lang="en-US" altLang="ko-KR"/>
              <a:t>list.jsp</a:t>
            </a:r>
            <a:r>
              <a:rPr lang="ko-KR" altLang="en-US"/>
              <a:t>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0D2185-8CAE-46C6-AADB-EF5ABD9840D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417" y="2115504"/>
            <a:ext cx="4033488" cy="418718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8577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1A53D-2168-44AE-AF8C-60F887147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프로젝트의 생성및 준비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194A3-A891-4CE1-914A-74889CE05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Spring</a:t>
            </a:r>
            <a:r>
              <a:rPr lang="ko-KR" altLang="en-US"/>
              <a:t> </a:t>
            </a:r>
            <a:r>
              <a:rPr lang="en-US" altLang="ko-KR"/>
              <a:t>Legacy</a:t>
            </a:r>
            <a:r>
              <a:rPr lang="ko-KR" altLang="en-US"/>
              <a:t> </a:t>
            </a:r>
            <a:r>
              <a:rPr lang="en-US" altLang="ko-KR"/>
              <a:t>Project</a:t>
            </a:r>
            <a:r>
              <a:rPr lang="ko-KR" altLang="en-US"/>
              <a:t>의 생성 </a:t>
            </a:r>
            <a:endParaRPr lang="en-US" altLang="ko-KR"/>
          </a:p>
          <a:p>
            <a:r>
              <a:rPr lang="en-US" altLang="ko-KR"/>
              <a:t>pom.xml</a:t>
            </a:r>
            <a:r>
              <a:rPr lang="ko-KR" altLang="en-US"/>
              <a:t>에서 스프링 버전 변경 </a:t>
            </a:r>
            <a:endParaRPr lang="en-US" altLang="ko-KR"/>
          </a:p>
          <a:p>
            <a:r>
              <a:rPr lang="en-US" altLang="ko-KR"/>
              <a:t>spring-test,spring-jdbc,spring-tx </a:t>
            </a:r>
            <a:r>
              <a:rPr lang="ko-KR" altLang="en-US"/>
              <a:t>추가</a:t>
            </a:r>
            <a:endParaRPr lang="en-US" altLang="ko-KR"/>
          </a:p>
          <a:p>
            <a:r>
              <a:rPr lang="en-US" altLang="ko-KR"/>
              <a:t>junit</a:t>
            </a:r>
            <a:r>
              <a:rPr lang="ko-KR" altLang="en-US"/>
              <a:t>버전 변경 </a:t>
            </a:r>
            <a:endParaRPr lang="en-US" altLang="ko-KR"/>
          </a:p>
          <a:p>
            <a:r>
              <a:rPr lang="en-US" altLang="ko-KR"/>
              <a:t>Servlet</a:t>
            </a:r>
            <a:r>
              <a:rPr lang="ko-KR" altLang="en-US"/>
              <a:t> 버전 변경  </a:t>
            </a:r>
            <a:endParaRPr lang="en-US" altLang="ko-KR"/>
          </a:p>
          <a:p>
            <a:r>
              <a:rPr lang="en-US" altLang="ko-KR"/>
              <a:t>HikariCP, MyBatis, mybatis-spring, Log4jdbc </a:t>
            </a:r>
            <a:r>
              <a:rPr lang="ko-KR" altLang="en-US"/>
              <a:t>추가 </a:t>
            </a:r>
            <a:endParaRPr lang="en-US" altLang="ko-KR"/>
          </a:p>
          <a:p>
            <a:r>
              <a:rPr lang="en-US" altLang="ko-KR"/>
              <a:t>JDBC</a:t>
            </a:r>
            <a:r>
              <a:rPr lang="ko-KR" altLang="en-US"/>
              <a:t>드라이버 프로젝트내 추가 </a:t>
            </a:r>
            <a:endParaRPr lang="en-US" altLang="ko-KR"/>
          </a:p>
          <a:p>
            <a:r>
              <a:rPr lang="ko-KR" altLang="en-US"/>
              <a:t>기타 </a:t>
            </a:r>
            <a:r>
              <a:rPr lang="en-US" altLang="ko-KR"/>
              <a:t>Lombok</a:t>
            </a:r>
            <a:r>
              <a:rPr lang="ko-KR" altLang="en-US"/>
              <a:t>의 설정 등 </a:t>
            </a:r>
          </a:p>
        </p:txBody>
      </p:sp>
    </p:spTree>
    <p:extLst>
      <p:ext uri="{BB962C8B-B14F-4D97-AF65-F5344CB8AC3E}">
        <p14:creationId xmlns:p14="http://schemas.microsoft.com/office/powerpoint/2010/main" val="14850633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0466A-C5AD-43CD-A49C-0EF9B5E5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페이지 처리에 필요한 정보들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B0EDB4-2651-4C37-B5C2-707AF90A4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/>
              <a:t>현재 페이지 번호</a:t>
            </a:r>
            <a:r>
              <a:rPr lang="en-US" altLang="ko-KR"/>
              <a:t>(page) </a:t>
            </a:r>
            <a:endParaRPr lang="ko-KR" altLang="ko-KR"/>
          </a:p>
          <a:p>
            <a:pPr lvl="0"/>
            <a:r>
              <a:rPr lang="ko-KR" altLang="ko-KR"/>
              <a:t>이전과 다음으로 이동 가능한 링크의 표시 여부</a:t>
            </a:r>
            <a:r>
              <a:rPr lang="en-US" altLang="ko-KR"/>
              <a:t>(prev, next)</a:t>
            </a:r>
            <a:endParaRPr lang="ko-KR" altLang="ko-KR"/>
          </a:p>
          <a:p>
            <a:pPr lvl="0"/>
            <a:r>
              <a:rPr lang="ko-KR" altLang="ko-KR"/>
              <a:t>화면에서 보여지는 페이지의 시작 번호와 끝 번호</a:t>
            </a:r>
            <a:r>
              <a:rPr lang="en-US" altLang="ko-KR"/>
              <a:t>(startPage, endPage) </a:t>
            </a:r>
            <a:endParaRPr lang="ko-KR" altLang="ko-KR"/>
          </a:p>
          <a:p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08AE3E4-4ED9-4598-B738-6003AD2EA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156520"/>
              </p:ext>
            </p:extLst>
          </p:nvPr>
        </p:nvGraphicFramePr>
        <p:xfrm>
          <a:off x="962800" y="2747406"/>
          <a:ext cx="5725160" cy="87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10313810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페이징의 끝 번호</a:t>
                      </a:r>
                      <a:r>
                        <a:rPr lang="en-US" sz="1200">
                          <a:effectLst/>
                        </a:rPr>
                        <a:t>(endPage) </a:t>
                      </a:r>
                      <a:r>
                        <a:rPr lang="ko-KR" sz="1200">
                          <a:effectLst/>
                        </a:rPr>
                        <a:t>계산 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0030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this.endPage = (int)(Math.ceil(</a:t>
                      </a:r>
                      <a:r>
                        <a:rPr lang="ko-KR" sz="1200">
                          <a:effectLst/>
                        </a:rPr>
                        <a:t>페이지번호</a:t>
                      </a:r>
                      <a:r>
                        <a:rPr lang="en-US" sz="1200">
                          <a:effectLst/>
                        </a:rPr>
                        <a:t> / 10.0)) * 10;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275953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C1F60A9-9771-4701-A155-97960319C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943083"/>
              </p:ext>
            </p:extLst>
          </p:nvPr>
        </p:nvGraphicFramePr>
        <p:xfrm>
          <a:off x="962800" y="3722846"/>
          <a:ext cx="5725160" cy="87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20354595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페이징의 시작 번호</a:t>
                      </a:r>
                      <a:r>
                        <a:rPr lang="en-US" sz="1200">
                          <a:effectLst/>
                        </a:rPr>
                        <a:t>(startPage) </a:t>
                      </a:r>
                      <a:r>
                        <a:rPr lang="ko-KR" sz="1200">
                          <a:effectLst/>
                        </a:rPr>
                        <a:t>계산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2081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this.startPage = this.endPage - 9;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828975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0BED269-2656-4578-99FD-8FC3C7F00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816928"/>
              </p:ext>
            </p:extLst>
          </p:nvPr>
        </p:nvGraphicFramePr>
        <p:xfrm>
          <a:off x="962800" y="4698286"/>
          <a:ext cx="5725160" cy="16412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4850650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r>
                        <a:rPr lang="ko-KR" sz="1100">
                          <a:effectLst/>
                        </a:rPr>
                        <a:t>을 통한 </a:t>
                      </a:r>
                      <a:r>
                        <a:rPr lang="en-US" sz="1100">
                          <a:effectLst/>
                        </a:rPr>
                        <a:t>endPage</a:t>
                      </a:r>
                      <a:r>
                        <a:rPr lang="ko-KR" sz="1100">
                          <a:effectLst/>
                        </a:rPr>
                        <a:t>의 재계산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6029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realEnd = (int) (Math.ceil((total * 1.0) / amount) );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if(realEnd  &lt; this.endPage) {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this.endPage = realEnd;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}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544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96084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E9C76ED-8E53-4D5B-BB3F-B1D3CD60B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332347"/>
              </p:ext>
            </p:extLst>
          </p:nvPr>
        </p:nvGraphicFramePr>
        <p:xfrm>
          <a:off x="685963" y="395193"/>
          <a:ext cx="5725160" cy="87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10774848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이전</a:t>
                      </a:r>
                      <a:r>
                        <a:rPr lang="en-US" sz="1200">
                          <a:effectLst/>
                        </a:rPr>
                        <a:t>(prev) </a:t>
                      </a:r>
                      <a:r>
                        <a:rPr lang="ko-KR" sz="1200">
                          <a:effectLst/>
                        </a:rPr>
                        <a:t>계산 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9609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this.prev = this.startPage &gt; 1;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344369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483442F-589D-428D-9205-B2F08C0A5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17277"/>
              </p:ext>
            </p:extLst>
          </p:nvPr>
        </p:nvGraphicFramePr>
        <p:xfrm>
          <a:off x="685963" y="1519317"/>
          <a:ext cx="5725160" cy="87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10803600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다음</a:t>
                      </a:r>
                      <a:r>
                        <a:rPr lang="en-US" sz="1200">
                          <a:effectLst/>
                        </a:rPr>
                        <a:t>(next) </a:t>
                      </a:r>
                      <a:r>
                        <a:rPr lang="ko-KR" sz="1200">
                          <a:effectLst/>
                        </a:rPr>
                        <a:t>계산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1824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this.next = this.endPage &lt; realEnd;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075358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EF06F949-0532-4550-83A0-8A01A69C7B7F}"/>
              </a:ext>
            </a:extLst>
          </p:cNvPr>
          <p:cNvSpPr/>
          <p:nvPr/>
        </p:nvSpPr>
        <p:spPr>
          <a:xfrm>
            <a:off x="593684" y="2475080"/>
            <a:ext cx="7755622" cy="40318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800"/>
              <a:t>@Getter</a:t>
            </a:r>
          </a:p>
          <a:p>
            <a:r>
              <a:rPr lang="en-US" altLang="ko-KR" sz="800"/>
              <a:t>@ToString</a:t>
            </a:r>
          </a:p>
          <a:p>
            <a:r>
              <a:rPr lang="en-US" altLang="ko-KR" sz="800" b="1"/>
              <a:t>public class PageDTO {</a:t>
            </a:r>
          </a:p>
          <a:p>
            <a:endParaRPr lang="ko-KR" altLang="en-US" sz="800"/>
          </a:p>
          <a:p>
            <a:r>
              <a:rPr lang="en-US" altLang="ko-KR" sz="800"/>
              <a:t>  </a:t>
            </a:r>
            <a:r>
              <a:rPr lang="en-US" altLang="ko-KR" sz="800" b="1"/>
              <a:t>private int startPage;</a:t>
            </a:r>
          </a:p>
          <a:p>
            <a:r>
              <a:rPr lang="en-US" altLang="ko-KR" sz="800"/>
              <a:t>  </a:t>
            </a:r>
            <a:r>
              <a:rPr lang="en-US" altLang="ko-KR" sz="800" b="1"/>
              <a:t>private int endPage;</a:t>
            </a:r>
          </a:p>
          <a:p>
            <a:r>
              <a:rPr lang="en-US" altLang="ko-KR" sz="800"/>
              <a:t>  </a:t>
            </a:r>
            <a:r>
              <a:rPr lang="en-US" altLang="ko-KR" sz="800" b="1"/>
              <a:t>private boolean prev, next;</a:t>
            </a:r>
          </a:p>
          <a:p>
            <a:endParaRPr lang="ko-KR" altLang="en-US" sz="800"/>
          </a:p>
          <a:p>
            <a:r>
              <a:rPr lang="en-US" altLang="ko-KR" sz="800"/>
              <a:t>  </a:t>
            </a:r>
            <a:r>
              <a:rPr lang="en-US" altLang="ko-KR" sz="800" b="1"/>
              <a:t>private int total;</a:t>
            </a:r>
          </a:p>
          <a:p>
            <a:r>
              <a:rPr lang="en-US" altLang="ko-KR" sz="800"/>
              <a:t>  </a:t>
            </a:r>
            <a:r>
              <a:rPr lang="en-US" altLang="ko-KR" sz="800" b="1"/>
              <a:t>private Criteria cri;</a:t>
            </a:r>
          </a:p>
          <a:p>
            <a:endParaRPr lang="ko-KR" altLang="en-US" sz="800"/>
          </a:p>
          <a:p>
            <a:r>
              <a:rPr lang="en-US" altLang="ko-KR" sz="800"/>
              <a:t>  </a:t>
            </a:r>
            <a:r>
              <a:rPr lang="en-US" altLang="ko-KR" sz="800" b="1"/>
              <a:t>public PageDTO(Criteria cri, int total) {</a:t>
            </a:r>
          </a:p>
          <a:p>
            <a:endParaRPr lang="ko-KR" altLang="en-US" sz="800"/>
          </a:p>
          <a:p>
            <a:r>
              <a:rPr lang="en-US" altLang="ko-KR" sz="800"/>
              <a:t>    </a:t>
            </a:r>
            <a:r>
              <a:rPr lang="en-US" altLang="ko-KR" sz="800" b="1"/>
              <a:t>this.cri = cri;</a:t>
            </a:r>
          </a:p>
          <a:p>
            <a:r>
              <a:rPr lang="en-US" altLang="ko-KR" sz="800"/>
              <a:t>    </a:t>
            </a:r>
            <a:r>
              <a:rPr lang="en-US" altLang="ko-KR" sz="800" b="1"/>
              <a:t>this.total = total;</a:t>
            </a:r>
          </a:p>
          <a:p>
            <a:endParaRPr lang="ko-KR" altLang="en-US" sz="800"/>
          </a:p>
          <a:p>
            <a:r>
              <a:rPr lang="en-US" altLang="ko-KR" sz="800"/>
              <a:t>    </a:t>
            </a:r>
            <a:r>
              <a:rPr lang="en-US" altLang="ko-KR" sz="800" b="1"/>
              <a:t>this.endPage = (int) (Math.</a:t>
            </a:r>
            <a:r>
              <a:rPr lang="en-US" altLang="ko-KR" sz="800" b="1" i="1"/>
              <a:t>ceil(cri.getPageNum() / 10.0)) * 10;</a:t>
            </a:r>
          </a:p>
          <a:p>
            <a:endParaRPr lang="ko-KR" altLang="en-US" sz="800"/>
          </a:p>
          <a:p>
            <a:r>
              <a:rPr lang="en-US" altLang="ko-KR" sz="800"/>
              <a:t>    </a:t>
            </a:r>
            <a:r>
              <a:rPr lang="en-US" altLang="ko-KR" sz="800" b="1"/>
              <a:t>this.startPage = this.endPage - 9;</a:t>
            </a:r>
          </a:p>
          <a:p>
            <a:endParaRPr lang="ko-KR" altLang="en-US" sz="800"/>
          </a:p>
          <a:p>
            <a:r>
              <a:rPr lang="en-US" altLang="ko-KR" sz="800"/>
              <a:t>    </a:t>
            </a:r>
            <a:r>
              <a:rPr lang="en-US" altLang="ko-KR" sz="800" b="1"/>
              <a:t>int realEnd = (int) (Math.</a:t>
            </a:r>
            <a:r>
              <a:rPr lang="en-US" altLang="ko-KR" sz="800" b="1" i="1"/>
              <a:t>ceil((total * 1.0) / cri.getAmount()));</a:t>
            </a:r>
          </a:p>
          <a:p>
            <a:endParaRPr lang="ko-KR" altLang="en-US" sz="800"/>
          </a:p>
          <a:p>
            <a:r>
              <a:rPr lang="en-US" altLang="ko-KR" sz="800"/>
              <a:t>    </a:t>
            </a:r>
            <a:r>
              <a:rPr lang="en-US" altLang="ko-KR" sz="800" b="1"/>
              <a:t>if (realEnd &lt;= this.endPage) {</a:t>
            </a:r>
          </a:p>
          <a:p>
            <a:r>
              <a:rPr lang="en-US" altLang="ko-KR" sz="800"/>
              <a:t>      </a:t>
            </a:r>
            <a:r>
              <a:rPr lang="en-US" altLang="ko-KR" sz="800" b="1"/>
              <a:t>this.endPage = realEnd;</a:t>
            </a:r>
          </a:p>
          <a:p>
            <a:r>
              <a:rPr lang="ko-KR" altLang="en-US" sz="800"/>
              <a:t>    </a:t>
            </a:r>
            <a:r>
              <a:rPr lang="en-US" altLang="ko-KR" sz="800"/>
              <a:t>}</a:t>
            </a:r>
          </a:p>
          <a:p>
            <a:endParaRPr lang="ko-KR" altLang="en-US" sz="800"/>
          </a:p>
          <a:p>
            <a:r>
              <a:rPr lang="en-US" altLang="ko-KR" sz="800"/>
              <a:t>    </a:t>
            </a:r>
            <a:r>
              <a:rPr lang="en-US" altLang="ko-KR" sz="800" b="1"/>
              <a:t>this.prev = this.startPage &gt; 1;</a:t>
            </a:r>
          </a:p>
          <a:p>
            <a:endParaRPr lang="ko-KR" altLang="en-US" sz="800"/>
          </a:p>
          <a:p>
            <a:r>
              <a:rPr lang="en-US" altLang="ko-KR" sz="800"/>
              <a:t>    </a:t>
            </a:r>
            <a:r>
              <a:rPr lang="en-US" altLang="ko-KR" sz="800" b="1"/>
              <a:t>this.next = this.endPage &lt; realEnd;</a:t>
            </a:r>
          </a:p>
          <a:p>
            <a:r>
              <a:rPr lang="ko-KR" altLang="en-US" sz="800"/>
              <a:t>  </a:t>
            </a:r>
            <a:r>
              <a:rPr lang="en-US" altLang="ko-KR" sz="800"/>
              <a:t>}</a:t>
            </a:r>
          </a:p>
          <a:p>
            <a:r>
              <a:rPr lang="ko-KR" altLang="en-US" sz="800"/>
              <a:t>  </a:t>
            </a:r>
          </a:p>
          <a:p>
            <a:r>
              <a:rPr lang="en-US" altLang="ko-KR" sz="8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809391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0B5EE-F571-461A-A678-B3C2DC08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JSP</a:t>
            </a:r>
            <a:r>
              <a:rPr lang="ko-KR" altLang="en-US"/>
              <a:t>에서 화면 번호 출력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EE8A0A-DEEC-47E8-AC3C-E8A4CAAB1BEB}"/>
              </a:ext>
            </a:extLst>
          </p:cNvPr>
          <p:cNvSpPr/>
          <p:nvPr/>
        </p:nvSpPr>
        <p:spPr>
          <a:xfrm>
            <a:off x="385893" y="1143001"/>
            <a:ext cx="6438550" cy="41149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'pull-right'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"pagination"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c:if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${pageMaker.prev}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"paginate_button previous"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"#"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Previous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c:if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c:forEach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"num"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begin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${pageMaker.startPage}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${pageMaker.endPage}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"paginate_button"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"#"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${num}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c:forEach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c:if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${pageMaker.next}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"paginate_button next"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"#"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c:if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>
                <a:solidFill>
                  <a:srgbClr val="3F5FB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&lt;!--  end Pagination --&gt;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215386875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1CF67A1-5BB9-4394-A8D2-D186B0B9F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590" y="414666"/>
            <a:ext cx="4383923" cy="47331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CCFD2FA-A1E6-4391-B365-628D451A1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9" y="414666"/>
            <a:ext cx="4383923" cy="47331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CE68D6-C465-4C48-98F9-E7DFD1D24837}"/>
              </a:ext>
            </a:extLst>
          </p:cNvPr>
          <p:cNvSpPr txBox="1"/>
          <p:nvPr/>
        </p:nvSpPr>
        <p:spPr>
          <a:xfrm>
            <a:off x="5342477" y="2411247"/>
            <a:ext cx="3635097" cy="64633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4"/>
              </a:rPr>
              <a:t>http://localhost:8080/board/list</a:t>
            </a:r>
            <a:r>
              <a:rPr lang="en-US" altLang="ko-KR"/>
              <a:t>?</a:t>
            </a:r>
          </a:p>
          <a:p>
            <a:r>
              <a:rPr lang="en-US" altLang="ko-KR"/>
              <a:t>pageNum=5&amp;amount=20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2D21C2-04DF-48A6-A78F-21593E8A9BD1}"/>
              </a:ext>
            </a:extLst>
          </p:cNvPr>
          <p:cNvSpPr txBox="1"/>
          <p:nvPr/>
        </p:nvSpPr>
        <p:spPr>
          <a:xfrm>
            <a:off x="663246" y="2411247"/>
            <a:ext cx="3635097" cy="64633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5"/>
              </a:rPr>
              <a:t>http://localhost:8080/board/list</a:t>
            </a:r>
            <a:r>
              <a:rPr lang="en-US" altLang="ko-KR"/>
              <a:t>?</a:t>
            </a:r>
          </a:p>
          <a:p>
            <a:r>
              <a:rPr lang="en-US" altLang="ko-KR"/>
              <a:t>pageNum=5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B49304-0D13-4B4C-8AF2-CE8A991AAFD5}"/>
              </a:ext>
            </a:extLst>
          </p:cNvPr>
          <p:cNvSpPr txBox="1"/>
          <p:nvPr/>
        </p:nvSpPr>
        <p:spPr>
          <a:xfrm>
            <a:off x="1024150" y="4503815"/>
            <a:ext cx="327419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9C4AC5-C6A9-42DF-AC7C-40CB3BB0D1D0}"/>
              </a:ext>
            </a:extLst>
          </p:cNvPr>
          <p:cNvSpPr txBox="1"/>
          <p:nvPr/>
        </p:nvSpPr>
        <p:spPr>
          <a:xfrm>
            <a:off x="6031684" y="4503815"/>
            <a:ext cx="283947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48040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A8FB7-1692-4D92-BF88-F9B2F668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페이지 번호 이벤트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11102-83C9-44FA-A3BA-4E7FDEBA2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3897"/>
            <a:ext cx="7886700" cy="4908233"/>
          </a:xfrm>
        </p:spPr>
        <p:txBody>
          <a:bodyPr/>
          <a:lstStyle/>
          <a:p>
            <a:r>
              <a:rPr lang="ko-KR" altLang="en-US"/>
              <a:t>페이지번호의 링크는 페이지 번호만 가지도록 하고</a:t>
            </a:r>
            <a:endParaRPr lang="en-US" altLang="ko-KR"/>
          </a:p>
          <a:p>
            <a:r>
              <a:rPr lang="ko-KR" altLang="en-US"/>
              <a:t>별도의 </a:t>
            </a:r>
            <a:r>
              <a:rPr lang="en-US" altLang="ko-KR"/>
              <a:t>&lt;form&gt;</a:t>
            </a:r>
            <a:r>
              <a:rPr lang="ko-KR" altLang="en-US"/>
              <a:t>태그와 이벤트 처리를 통해서 이동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5CC821-BF8C-4607-AFCA-CA952D3659B1}"/>
              </a:ext>
            </a:extLst>
          </p:cNvPr>
          <p:cNvSpPr/>
          <p:nvPr/>
        </p:nvSpPr>
        <p:spPr>
          <a:xfrm>
            <a:off x="628650" y="2131922"/>
            <a:ext cx="7722066" cy="9221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'actionForm'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"/board/list"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'get'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'hidden'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'pageNum'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${pageMaker.cri.pageNum}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'hidden'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'amount'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${pageMaker.cri.amount}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F22F19-C7EC-4F21-A291-9EB1ACFB32A8}"/>
              </a:ext>
            </a:extLst>
          </p:cNvPr>
          <p:cNvSpPr/>
          <p:nvPr/>
        </p:nvSpPr>
        <p:spPr>
          <a:xfrm>
            <a:off x="492853" y="3279686"/>
            <a:ext cx="8158293" cy="3230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actionForm = $(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"#actionForm"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".paginate_button a"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).on(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e.preventDefault(); //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기본 동작 제한 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console.log(</a:t>
            </a:r>
            <a:r>
              <a:rPr lang="ko-KR" altLang="en-US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</a:t>
            </a:r>
            <a:r>
              <a:rPr lang="ko-KR" altLang="en-US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 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//&lt;form&gt;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태그의 내용 변경후 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submit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actionForm.find(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"input[name='pageNum']"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).val($(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).attr(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"href"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/>
              <a:t>      </a:t>
            </a:r>
            <a:r>
              <a:rPr lang="en-US" altLang="ko-KR" sz="1200"/>
              <a:t>actionForm.submit();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10451275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FACCC-E140-467D-9E4D-6493AFCE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조회 페이지로 이동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31D72-44B9-4D86-B5B3-DC5202BA1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조회 페이지 이동시 현재 페이지 번호를 같이 전달하는 방식으로 처리되어야 함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4D32BB4-6165-4368-9FFB-B933C3E05A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7680" y="2155163"/>
            <a:ext cx="5731510" cy="385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366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D8E82A4-CD8A-4633-AF6A-B34A21567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943177"/>
              </p:ext>
            </p:extLst>
          </p:nvPr>
        </p:nvGraphicFramePr>
        <p:xfrm>
          <a:off x="409126" y="241005"/>
          <a:ext cx="5725160" cy="10392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41464826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&lt;td&gt;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  &lt;a class='move' href='&lt;c:out value="${board.bno}"/&gt;'&gt;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   &lt;c:out value="${board.title}" /&gt;&lt;/a&gt;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&lt;/td&gt;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   </a:t>
                      </a:r>
                      <a:endParaRPr lang="ko-KR" sz="105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026902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FEDD4F5-D486-42D4-BEF8-E30C5109D1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40586" y="241005"/>
            <a:ext cx="2519680" cy="11899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5D790D6-519B-4A8A-A076-3AF867930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1240"/>
              </p:ext>
            </p:extLst>
          </p:nvPr>
        </p:nvGraphicFramePr>
        <p:xfrm>
          <a:off x="409126" y="1662303"/>
          <a:ext cx="6662793" cy="17666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62793">
                  <a:extLst>
                    <a:ext uri="{9D8B030D-6E8A-4147-A177-3AD203B41FA5}">
                      <a16:colId xmlns:a16="http://schemas.microsoft.com/office/drawing/2014/main" val="20471819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list.jsp </a:t>
                      </a:r>
                      <a:r>
                        <a:rPr lang="ko-KR" sz="1050">
                          <a:effectLst/>
                        </a:rPr>
                        <a:t>게시물 조회를 위한 이벤트 처리 추가 </a:t>
                      </a:r>
                      <a:endParaRPr lang="ko-KR" sz="105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2954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$(".move").on("click", function(e){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e.preventDefault();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actionForm.append("&lt;input type='hidden' name='bno' value='"+ $(this).attr("href")+"'&gt;");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actionForm.attr("action","/board/get");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actionForm.submit();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});</a:t>
                      </a:r>
                      <a:endParaRPr lang="ko-KR" sz="105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4651104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EF1FF73E-82A6-4B71-A287-4B1FA34D1C9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56383" y="3660308"/>
            <a:ext cx="5039995" cy="25527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52422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EC3F9-B3D4-4886-910E-1B7EC62FF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조회 페이지에서 목록페이지로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8F0DE-AD52-43B8-9B45-BAF9FC2BB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전달받은 페이지 번호를 이용해서 원래 페이지로 이동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1B85FD2-DB53-4AD1-B765-673C02A88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348830"/>
              </p:ext>
            </p:extLst>
          </p:nvPr>
        </p:nvGraphicFramePr>
        <p:xfrm>
          <a:off x="1412578" y="1817326"/>
          <a:ext cx="6318844" cy="14602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8844">
                  <a:extLst>
                    <a:ext uri="{9D8B030D-6E8A-4147-A177-3AD203B41FA5}">
                      <a16:colId xmlns:a16="http://schemas.microsoft.com/office/drawing/2014/main" val="20929176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views/board/get.jsp</a:t>
                      </a:r>
                      <a:r>
                        <a:rPr lang="ko-KR" sz="1100">
                          <a:effectLst/>
                        </a:rPr>
                        <a:t>의 일부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6105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&lt;form id='operForm' action="/boad/modify" method="get"&gt;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&lt;input type='hidden' id='bno' name='bno' value='&lt;c:out value="${board.bno}"/&gt;'&gt;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&lt;input type='hidden' name='pageNum' value='&lt;c:out value="${cri.pageNum}"/&gt;'&gt;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&lt;input type='hidden' name='amount' value='&lt;c:out value="${cri.amount}"/&gt;'&gt;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&lt;/form&gt;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6793007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9F68B86-18B0-4762-9D70-CD41AD3A8A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12578" y="3547350"/>
            <a:ext cx="5630569" cy="293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6936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73567-0B6A-4E25-B4F0-1D5FEFC2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수정</a:t>
            </a:r>
            <a:r>
              <a:rPr lang="en-US" altLang="ko-KR"/>
              <a:t>/</a:t>
            </a:r>
            <a:r>
              <a:rPr lang="ko-KR" altLang="en-US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FDB71-4285-46E5-9ACC-B9C4E0841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수정</a:t>
            </a:r>
            <a:r>
              <a:rPr lang="en-US" altLang="ko-KR"/>
              <a:t>/</a:t>
            </a:r>
            <a:r>
              <a:rPr lang="ko-KR" altLang="en-US"/>
              <a:t>삭제 페이지에서도 목록으로 이동할 수 있도록 전달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EE9E5B-3654-4BDD-8098-08D9E4C881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43354" y="1721467"/>
            <a:ext cx="4499610" cy="245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9900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53A7C-A687-44E1-B8E5-3E6D6532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수정</a:t>
            </a:r>
            <a:r>
              <a:rPr lang="en-US" altLang="ko-KR"/>
              <a:t>/</a:t>
            </a:r>
            <a:r>
              <a:rPr lang="ko-KR" altLang="en-US"/>
              <a:t>삭제 후 이동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96F17E-1A44-429A-B93C-655C9F254428}"/>
              </a:ext>
            </a:extLst>
          </p:cNvPr>
          <p:cNvSpPr/>
          <p:nvPr/>
        </p:nvSpPr>
        <p:spPr>
          <a:xfrm>
            <a:off x="205529" y="1268730"/>
            <a:ext cx="8644855" cy="2701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@PostMapping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"/remove"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remove(</a:t>
            </a: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@RequestParam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"bno"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@ModelAttribute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"cri"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Criteria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RedirectAttributes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"remove..."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05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.remove(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 {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.addAttribute(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"pageNum"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.getPageNum());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.addAttribute(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"amount"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.getAmount());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05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1054FF-4486-42E1-93B9-7749403795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1617" y="4034290"/>
            <a:ext cx="6942424" cy="276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86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64DF4-DCED-46B9-AAFA-DC6E388A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데이터베이스내 테이블 생성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F37BB3-BBEA-4472-BE2C-956C9296ADCC}"/>
              </a:ext>
            </a:extLst>
          </p:cNvPr>
          <p:cNvSpPr/>
          <p:nvPr/>
        </p:nvSpPr>
        <p:spPr>
          <a:xfrm>
            <a:off x="628650" y="1143001"/>
            <a:ext cx="4572000" cy="40010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create sequence seq_board;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 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create table tbl_board (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bno number(10,0),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title varchar2(200) not null,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content varchar2(2000) not null,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writer varchar2(50) not null,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regdate date default sysdate, 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updatedate date default sysdate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);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 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alter table tbl_board add constraint pk_board </a:t>
            </a:r>
            <a:endParaRPr lang="ko-KR" altLang="ko-KR" kern="900">
              <a:latin typeface="나눔고딕코딩"/>
              <a:cs typeface="한컴돋움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primary key (bno);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AD4EC-7779-4497-8F44-C4A54A1BCF19}"/>
              </a:ext>
            </a:extLst>
          </p:cNvPr>
          <p:cNvSpPr txBox="1"/>
          <p:nvPr/>
        </p:nvSpPr>
        <p:spPr>
          <a:xfrm>
            <a:off x="3785726" y="1239831"/>
            <a:ext cx="365516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일련 번호를 위한 </a:t>
            </a:r>
            <a:r>
              <a:rPr lang="en-US" altLang="ko-KR"/>
              <a:t>sequence </a:t>
            </a:r>
            <a:r>
              <a:rPr lang="ko-KR" altLang="en-US"/>
              <a:t>생성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52C52-9871-405F-BB0B-82425E685F1C}"/>
              </a:ext>
            </a:extLst>
          </p:cNvPr>
          <p:cNvSpPr txBox="1"/>
          <p:nvPr/>
        </p:nvSpPr>
        <p:spPr>
          <a:xfrm>
            <a:off x="3764888" y="1903785"/>
            <a:ext cx="367600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게시물 저장을 위한 테이블 생성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1D40B3-8B2A-4B86-8013-8502D538CA0D}"/>
              </a:ext>
            </a:extLst>
          </p:cNvPr>
          <p:cNvSpPr txBox="1"/>
          <p:nvPr/>
        </p:nvSpPr>
        <p:spPr>
          <a:xfrm>
            <a:off x="4572000" y="4278386"/>
            <a:ext cx="208262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게시물의 </a:t>
            </a:r>
            <a:r>
              <a:rPr lang="en-US" altLang="ko-KR"/>
              <a:t>PK </a:t>
            </a:r>
            <a:r>
              <a:rPr lang="ko-KR" altLang="en-US"/>
              <a:t>지정 </a:t>
            </a:r>
          </a:p>
        </p:txBody>
      </p:sp>
    </p:spTree>
    <p:extLst>
      <p:ext uri="{BB962C8B-B14F-4D97-AF65-F5344CB8AC3E}">
        <p14:creationId xmlns:p14="http://schemas.microsoft.com/office/powerpoint/2010/main" val="12922507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BB4F1-6DCF-4DEF-886C-5AC91AFF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게시물의 숫자 처리 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7058FB1D-1C52-4AEC-BEF9-3A7A0D0A58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230002"/>
              </p:ext>
            </p:extLst>
          </p:nvPr>
        </p:nvGraphicFramePr>
        <p:xfrm>
          <a:off x="1071856" y="3236053"/>
          <a:ext cx="6142676" cy="29466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42676">
                  <a:extLst>
                    <a:ext uri="{9D8B030D-6E8A-4147-A177-3AD203B41FA5}">
                      <a16:colId xmlns:a16="http://schemas.microsoft.com/office/drawing/2014/main" val="3411643257"/>
                    </a:ext>
                  </a:extLst>
                </a:gridCol>
              </a:tblGrid>
              <a:tr h="208265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BoardController </a:t>
                      </a:r>
                      <a:r>
                        <a:rPr lang="ko-KR" sz="1100">
                          <a:effectLst/>
                        </a:rPr>
                        <a:t>클래스의 일부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9735843"/>
                  </a:ext>
                </a:extLst>
              </a:tr>
              <a:tr h="27383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@GetMapping("/list")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public void list(Criteria cri, Model model) {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log.info("list: " + cri);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model.addAttribute("list", service.getList(cri));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//model.addAttribute("pageMaker", new PageDTO(cri, 123));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int total  = service.getTotal(cri);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log.info("total: "+ total);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model.addAttribute("pageMaker", new PageDTO(cri, total));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}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83815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5A3CF94-1CE5-4071-A99F-4A9268302E2B}"/>
              </a:ext>
            </a:extLst>
          </p:cNvPr>
          <p:cNvSpPr/>
          <p:nvPr/>
        </p:nvSpPr>
        <p:spPr>
          <a:xfrm>
            <a:off x="628650" y="1268730"/>
            <a:ext cx="4572000" cy="17286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BoardMapper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getTotalCount(Criteria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1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4836A1-8CDB-4F97-BA1F-77177D0A79EB}"/>
              </a:ext>
            </a:extLst>
          </p:cNvPr>
          <p:cNvSpPr/>
          <p:nvPr/>
        </p:nvSpPr>
        <p:spPr>
          <a:xfrm>
            <a:off x="3686962" y="1578648"/>
            <a:ext cx="4572000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"getTotalCount"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"int"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select count(*) from tbl_board where </a:t>
            </a:r>
            <a:r>
              <a:rPr lang="en-US" altLang="ko-KR" sz="12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&gt; 0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select</a:t>
            </a:r>
            <a:r>
              <a:rPr lang="en-US" altLang="ko-KR" sz="14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5347918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15. </a:t>
            </a:r>
            <a:r>
              <a:rPr lang="ko-KR" altLang="en-US"/>
              <a:t>검색 처리 </a:t>
            </a:r>
          </a:p>
        </p:txBody>
      </p:sp>
    </p:spTree>
    <p:extLst>
      <p:ext uri="{BB962C8B-B14F-4D97-AF65-F5344CB8AC3E}">
        <p14:creationId xmlns:p14="http://schemas.microsoft.com/office/powerpoint/2010/main" val="249903457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B21D8-4CAB-4846-B055-47C80B4D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검색의 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A1E08D-999D-47F6-86C5-3FB6932C0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제목</a:t>
            </a:r>
            <a:r>
              <a:rPr lang="en-US" altLang="ko-KR"/>
              <a:t>, </a:t>
            </a:r>
            <a:r>
              <a:rPr lang="ko-KR" altLang="en-US"/>
              <a:t>내용</a:t>
            </a:r>
            <a:r>
              <a:rPr lang="en-US" altLang="ko-KR"/>
              <a:t>, </a:t>
            </a:r>
            <a:r>
              <a:rPr lang="ko-KR" altLang="en-US"/>
              <a:t>작성자와</a:t>
            </a:r>
            <a:r>
              <a:rPr lang="en-US" altLang="ko-KR"/>
              <a:t> </a:t>
            </a:r>
            <a:r>
              <a:rPr lang="ko-KR" altLang="en-US"/>
              <a:t>같은 단일 항목</a:t>
            </a:r>
            <a:endParaRPr lang="en-US" altLang="ko-KR"/>
          </a:p>
          <a:p>
            <a:r>
              <a:rPr lang="ko-KR" altLang="en-US"/>
              <a:t>제목 </a:t>
            </a:r>
            <a:r>
              <a:rPr lang="en-US" altLang="ko-KR"/>
              <a:t>+ </a:t>
            </a:r>
            <a:r>
              <a:rPr lang="ko-KR" altLang="en-US"/>
              <a:t>내용</a:t>
            </a:r>
            <a:r>
              <a:rPr lang="en-US" altLang="ko-KR"/>
              <a:t>, </a:t>
            </a:r>
            <a:r>
              <a:rPr lang="ko-KR" altLang="en-US"/>
              <a:t>제목 </a:t>
            </a:r>
            <a:r>
              <a:rPr lang="en-US" altLang="ko-KR"/>
              <a:t>+ </a:t>
            </a:r>
            <a:r>
              <a:rPr lang="ko-KR" altLang="en-US"/>
              <a:t>작성자와</a:t>
            </a:r>
            <a:r>
              <a:rPr lang="en-US" altLang="ko-KR"/>
              <a:t> </a:t>
            </a:r>
            <a:r>
              <a:rPr lang="ko-KR" altLang="en-US"/>
              <a:t>같은 복합 항목 </a:t>
            </a:r>
            <a:endParaRPr lang="en-US" altLang="ko-KR"/>
          </a:p>
          <a:p>
            <a:r>
              <a:rPr lang="ko-KR" altLang="en-US"/>
              <a:t>검색 항목에 따라서 매번 다른 </a:t>
            </a:r>
            <a:r>
              <a:rPr lang="en-US" altLang="ko-KR"/>
              <a:t>SQL</a:t>
            </a:r>
            <a:r>
              <a:rPr lang="ko-KR" altLang="en-US"/>
              <a:t>이 처리될 필요가 있는 상황 </a:t>
            </a:r>
            <a:endParaRPr lang="en-US" altLang="ko-KR"/>
          </a:p>
          <a:p>
            <a:r>
              <a:rPr lang="en-US" altLang="ko-KR"/>
              <a:t>MyBatis</a:t>
            </a:r>
            <a:r>
              <a:rPr lang="ko-KR" altLang="en-US"/>
              <a:t>의 동적쿼리기능을 이용해서 처리 </a:t>
            </a:r>
            <a:endParaRPr lang="en-US" altLang="ko-KR"/>
          </a:p>
          <a:p>
            <a:pPr lvl="1"/>
            <a:r>
              <a:rPr lang="en-US" altLang="ko-KR"/>
              <a:t>http://www.mybatis.org/mybatis-3/ko/dynamic-sql.html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43579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37664-B6AC-476C-83AD-1E44ACD1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MyBatis</a:t>
            </a:r>
            <a:r>
              <a:rPr lang="ko-KR" altLang="en-US"/>
              <a:t>의 동적 태그들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EB1436-D4E4-4FEB-9A1A-3BA8CFDEA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if</a:t>
            </a:r>
          </a:p>
          <a:p>
            <a:pPr lvl="1"/>
            <a:r>
              <a:rPr lang="en-US" altLang="ko-KR"/>
              <a:t>if </a:t>
            </a:r>
            <a:r>
              <a:rPr lang="ko-KR" altLang="ko-KR"/>
              <a:t>는 </a:t>
            </a:r>
            <a:r>
              <a:rPr lang="en-US" altLang="ko-KR"/>
              <a:t>test</a:t>
            </a:r>
            <a:r>
              <a:rPr lang="ko-KR" altLang="ko-KR"/>
              <a:t>라는 속성과 함께 특정한 조건이 </a:t>
            </a:r>
            <a:r>
              <a:rPr lang="en-US" altLang="ko-KR"/>
              <a:t>true</a:t>
            </a:r>
            <a:r>
              <a:rPr lang="ko-KR" altLang="ko-KR"/>
              <a:t>가 되었을 때 포함된 </a:t>
            </a:r>
            <a:r>
              <a:rPr lang="en-US" altLang="ko-KR"/>
              <a:t>SQL</a:t>
            </a:r>
            <a:r>
              <a:rPr lang="ko-KR" altLang="ko-KR"/>
              <a:t>을 사용하고자 할 때 작성</a:t>
            </a:r>
          </a:p>
          <a:p>
            <a:pPr lvl="0"/>
            <a:r>
              <a:rPr lang="en-US" altLang="ko-KR"/>
              <a:t>choose (when, otherwise)</a:t>
            </a:r>
          </a:p>
          <a:p>
            <a:pPr lvl="1"/>
            <a:r>
              <a:rPr lang="en-US" altLang="ko-KR"/>
              <a:t>if</a:t>
            </a:r>
            <a:r>
              <a:rPr lang="ko-KR" altLang="ko-KR"/>
              <a:t>와 달리 </a:t>
            </a:r>
            <a:r>
              <a:rPr lang="en-US" altLang="ko-KR"/>
              <a:t>choose</a:t>
            </a:r>
            <a:r>
              <a:rPr lang="ko-KR" altLang="ko-KR"/>
              <a:t>는 여러 상황들 중 하나의 상황에서만 동작</a:t>
            </a:r>
          </a:p>
          <a:p>
            <a:pPr lvl="0"/>
            <a:r>
              <a:rPr lang="en-US" altLang="ko-KR"/>
              <a:t>trim (where, set)</a:t>
            </a:r>
          </a:p>
          <a:p>
            <a:pPr lvl="1"/>
            <a:r>
              <a:rPr lang="en-US" altLang="ko-KR"/>
              <a:t>trim, where, set</a:t>
            </a:r>
            <a:r>
              <a:rPr lang="ko-KR" altLang="ko-KR"/>
              <a:t>은 단독으로 사용되지 않고</a:t>
            </a:r>
            <a:r>
              <a:rPr lang="en-US" altLang="ko-KR"/>
              <a:t>, &lt;if&gt;, &lt;choose&gt;</a:t>
            </a:r>
            <a:r>
              <a:rPr lang="ko-KR" altLang="ko-KR"/>
              <a:t>와 같은 태그들을 내포하여 </a:t>
            </a:r>
            <a:r>
              <a:rPr lang="en-US" altLang="ko-KR"/>
              <a:t>SQL</a:t>
            </a:r>
            <a:r>
              <a:rPr lang="ko-KR" altLang="ko-KR"/>
              <a:t>들을 연결해 주고</a:t>
            </a:r>
            <a:r>
              <a:rPr lang="en-US" altLang="ko-KR"/>
              <a:t>, </a:t>
            </a:r>
            <a:r>
              <a:rPr lang="ko-KR" altLang="ko-KR"/>
              <a:t>앞 뒤에 필요한 구문들</a:t>
            </a:r>
            <a:r>
              <a:rPr lang="en-US" altLang="ko-KR"/>
              <a:t>(AND, OR, WHERE </a:t>
            </a:r>
            <a:r>
              <a:rPr lang="ko-KR" altLang="ko-KR"/>
              <a:t>등</a:t>
            </a:r>
            <a:r>
              <a:rPr lang="en-US" altLang="ko-KR"/>
              <a:t>)</a:t>
            </a:r>
            <a:r>
              <a:rPr lang="ko-KR" altLang="ko-KR"/>
              <a:t>을 추가하거나 생략하는 역할</a:t>
            </a:r>
          </a:p>
          <a:p>
            <a:pPr lvl="0"/>
            <a:r>
              <a:rPr lang="en-US" altLang="ko-KR"/>
              <a:t>foreach</a:t>
            </a:r>
            <a:endParaRPr lang="ko-KR" altLang="ko-KR"/>
          </a:p>
          <a:p>
            <a:pPr lvl="1"/>
            <a:r>
              <a:rPr lang="en-US" altLang="ko-KR"/>
              <a:t>foreach</a:t>
            </a:r>
            <a:r>
              <a:rPr lang="ko-KR" altLang="ko-KR"/>
              <a:t>는 </a:t>
            </a:r>
            <a:r>
              <a:rPr lang="en-US" altLang="ko-KR"/>
              <a:t>List, </a:t>
            </a:r>
            <a:r>
              <a:rPr lang="ko-KR" altLang="ko-KR"/>
              <a:t>배열</a:t>
            </a:r>
            <a:r>
              <a:rPr lang="en-US" altLang="ko-KR"/>
              <a:t>, </a:t>
            </a:r>
            <a:r>
              <a:rPr lang="ko-KR" altLang="ko-KR"/>
              <a:t>맵 등을 이용해서 루프를 처리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4631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E6FF4-6DE6-4E6C-8571-ED45254F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foreach</a:t>
            </a:r>
            <a:r>
              <a:rPr lang="ko-KR" altLang="en-US"/>
              <a:t>태그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D7E936-5021-427A-B608-06D2710E2BA9}"/>
              </a:ext>
            </a:extLst>
          </p:cNvPr>
          <p:cNvSpPr/>
          <p:nvPr/>
        </p:nvSpPr>
        <p:spPr>
          <a:xfrm>
            <a:off x="628650" y="1251693"/>
            <a:ext cx="4572000" cy="13052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28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Map&lt;String, String&gt;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=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HashMap&lt;&gt;();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.put(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"T"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"TTTT"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.put(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"C"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"CCCC"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endParaRPr lang="en-US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394202-9B45-4CA4-9D38-137BE7AA2B0C}"/>
              </a:ext>
            </a:extLst>
          </p:cNvPr>
          <p:cNvSpPr/>
          <p:nvPr/>
        </p:nvSpPr>
        <p:spPr>
          <a:xfrm>
            <a:off x="628650" y="2665679"/>
            <a:ext cx="6992224" cy="39049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 * from tbl_board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trim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prefix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"where ("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suffix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")"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prefixOverrides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"OR"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foreach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item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"val"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"key"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collection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"map"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trim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prefix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"OR"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"key == 'C'.toString()"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  content = #{</a:t>
            </a:r>
            <a:r>
              <a:rPr lang="en-US" altLang="ko-KR" sz="11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val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"key == 'T'.toString()"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  title = #{</a:t>
            </a:r>
            <a:r>
              <a:rPr lang="en-US" altLang="ko-KR" sz="11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val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"key == 'W'.toString()"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  writer = #{</a:t>
            </a:r>
            <a:r>
              <a:rPr lang="en-US" altLang="ko-KR" sz="11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val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trim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foreach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</a:t>
            </a:r>
            <a:r>
              <a:rPr lang="en-US" altLang="ko-KR" sz="12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trim</a:t>
            </a:r>
            <a:r>
              <a:rPr lang="en-US" altLang="ko-KR" sz="12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&gt;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52796329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6A62B-8AEF-4206-915C-9B0C1BD0F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검색조건처리를 위한 </a:t>
            </a:r>
            <a:r>
              <a:rPr lang="en-US" altLang="ko-KR"/>
              <a:t>Criteria</a:t>
            </a:r>
            <a:r>
              <a:rPr lang="ko-KR" altLang="en-US"/>
              <a:t>클래스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0A65EF-D050-4428-94EA-D3CFBD1E8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검색항목</a:t>
            </a:r>
            <a:r>
              <a:rPr lang="en-US" altLang="ko-KR"/>
              <a:t>(type)</a:t>
            </a:r>
            <a:r>
              <a:rPr lang="ko-KR" altLang="en-US"/>
              <a:t>과 검색 키워드</a:t>
            </a:r>
            <a:r>
              <a:rPr lang="en-US" altLang="ko-KR"/>
              <a:t>(keyword)</a:t>
            </a:r>
            <a:r>
              <a:rPr lang="ko-KR" altLang="en-US"/>
              <a:t>추가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56035B-3FA9-49F8-A4F7-C73BEFB420BD}"/>
              </a:ext>
            </a:extLst>
          </p:cNvPr>
          <p:cNvSpPr/>
          <p:nvPr/>
        </p:nvSpPr>
        <p:spPr>
          <a:xfrm>
            <a:off x="868260" y="1838308"/>
            <a:ext cx="4572000" cy="21516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Criteria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pageNum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amount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keyword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73618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245DC-3931-4CCC-9836-7B3172D81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BoardMapper.xml</a:t>
            </a:r>
            <a:r>
              <a:rPr lang="ko-KR" altLang="en-US"/>
              <a:t>의 변경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898016-889A-40B6-9FAC-F7E394181EF5}"/>
              </a:ext>
            </a:extLst>
          </p:cNvPr>
          <p:cNvSpPr/>
          <p:nvPr/>
        </p:nvSpPr>
        <p:spPr>
          <a:xfrm>
            <a:off x="339754" y="1370616"/>
            <a:ext cx="8015681" cy="4519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"getListWithPaging"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"org.zerock.domain.BoardVO"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suffix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AND 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prefixOverrides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collection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typeArr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choose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 == 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.toString()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title like 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||#{keyword}||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 == 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.toString()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content like 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||#{keyword}||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 == 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.toString()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writer like 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||#{keyword}||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choose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84553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58D7C-FD5C-40B0-B2CA-09117C53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테스트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4A1C38-D1C8-4D4A-979F-2090C8CD6E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4224" y="3355391"/>
            <a:ext cx="8875552" cy="330526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53593C9-A236-471E-BD29-82989E661927}"/>
              </a:ext>
            </a:extLst>
          </p:cNvPr>
          <p:cNvSpPr/>
          <p:nvPr/>
        </p:nvSpPr>
        <p:spPr>
          <a:xfrm>
            <a:off x="302528" y="1040914"/>
            <a:ext cx="8212822" cy="2423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testSearch() {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Criteria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Criteria();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.setKeyword(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새로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.setType(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"TC"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List&lt;BoardVO&gt;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.getListWithPaging(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.forEach(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altLang="ko-KR" sz="11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}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68608590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5D7AD-D105-4610-AC27-9A7235D8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&lt;sql&gt;</a:t>
            </a:r>
            <a:r>
              <a:rPr lang="ko-KR" altLang="en-US"/>
              <a:t>조각과 </a:t>
            </a:r>
            <a:r>
              <a:rPr lang="en-US" altLang="ko-KR"/>
              <a:t>&lt;include&gt;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5D462-41FF-43E8-A42B-480944D9F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게시물의 검색과 게시물의 숫자 카운트에 공통으로 사용되므로 </a:t>
            </a:r>
            <a:r>
              <a:rPr lang="en-US" altLang="ko-KR"/>
              <a:t>&lt;sql&gt;</a:t>
            </a:r>
            <a:r>
              <a:rPr lang="ko-KR" altLang="en-US"/>
              <a:t>조각으로 분리하고</a:t>
            </a:r>
            <a:r>
              <a:rPr lang="en-US" altLang="ko-KR"/>
              <a:t>, </a:t>
            </a:r>
            <a:r>
              <a:rPr lang="ko-KR" altLang="en-US"/>
              <a:t>필요한 곳에서 </a:t>
            </a:r>
            <a:r>
              <a:rPr lang="en-US" altLang="ko-KR"/>
              <a:t>&lt;include&gt;</a:t>
            </a:r>
            <a:r>
              <a:rPr lang="ko-KR" altLang="en-US"/>
              <a:t>하는 방식으로 적용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565792-595C-41C4-8756-FC712C4B0DB0}"/>
              </a:ext>
            </a:extLst>
          </p:cNvPr>
          <p:cNvSpPr/>
          <p:nvPr/>
        </p:nvSpPr>
        <p:spPr>
          <a:xfrm>
            <a:off x="713064" y="2262878"/>
            <a:ext cx="6346272" cy="1086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"criteria"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"("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suffix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") AND "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prefixOverrides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"OR"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en-US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F448FA-0526-4928-B96A-61CBAD18AF9D}"/>
              </a:ext>
            </a:extLst>
          </p:cNvPr>
          <p:cNvSpPr/>
          <p:nvPr/>
        </p:nvSpPr>
        <p:spPr>
          <a:xfrm>
            <a:off x="713064" y="3476948"/>
            <a:ext cx="6981475" cy="2369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"getListWithPaging"</a:t>
            </a: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"org.zerock.domain.BoardVO"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&lt;![CDATA[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en-US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refid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"criteria"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&lt;![CDATA[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rownum &lt;= #{pageNum} * #{amount}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)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where rn &gt; (#{pageNum} -1) * #{amount}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]]&gt;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</a:t>
            </a:r>
            <a:r>
              <a:rPr lang="en-US" altLang="ko-KR" sz="105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select</a:t>
            </a:r>
            <a:r>
              <a:rPr lang="en-US" altLang="ko-KR" sz="105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9099242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56DFA-A649-4296-8B2A-2E1F4934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화면에서의 검색처리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D38BB0-85B4-4D52-9E8A-C16F16624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8C9E0D-FA26-4677-914B-5BE99B677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730"/>
            <a:ext cx="5343525" cy="2609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8BE20A6-53A0-47E4-ABA1-194D607FF58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13089" y="4004309"/>
            <a:ext cx="6966844" cy="27235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26128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852</TotalTime>
  <Words>4216</Words>
  <Application>Microsoft Office PowerPoint</Application>
  <PresentationFormat>화면 슬라이드 쇼(4:3)</PresentationFormat>
  <Paragraphs>1286</Paragraphs>
  <Slides>102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102</vt:i4>
      </vt:variant>
    </vt:vector>
  </HeadingPairs>
  <TitlesOfParts>
    <vt:vector size="110" baseType="lpstr">
      <vt:lpstr>나눔고딕코딩</vt:lpstr>
      <vt:lpstr>나눔명조</vt:lpstr>
      <vt:lpstr>나눔바른고딕</vt:lpstr>
      <vt:lpstr>맑은 고딕</vt:lpstr>
      <vt:lpstr>한컴돋움</vt:lpstr>
      <vt:lpstr>Arial</vt:lpstr>
      <vt:lpstr>Consolas</vt:lpstr>
      <vt:lpstr>Office 테마</vt:lpstr>
      <vt:lpstr>코드로 배우는  스프링 웹 프로젝트</vt:lpstr>
      <vt:lpstr>Objectives</vt:lpstr>
      <vt:lpstr>7. 프로젝트의 구성    </vt:lpstr>
      <vt:lpstr>프로젝트의 구성 </vt:lpstr>
      <vt:lpstr>각 영역의 네이밍 규칙 </vt:lpstr>
      <vt:lpstr>프로젝트 패키지의 구성 </vt:lpstr>
      <vt:lpstr>기본적인 게시물의 CRUD 흐름 </vt:lpstr>
      <vt:lpstr>프로젝트의 생성및 준비 </vt:lpstr>
      <vt:lpstr>데이터베이스내 테이블 생성 </vt:lpstr>
      <vt:lpstr>Dummy(더미) 데이터의 추가 </vt:lpstr>
      <vt:lpstr>데이터베이스 설정 및 테스트 </vt:lpstr>
      <vt:lpstr>PowerPoint 프레젠테이션</vt:lpstr>
      <vt:lpstr>8. 영속 계층 구현   </vt:lpstr>
      <vt:lpstr>영속 계층의 처리 </vt:lpstr>
      <vt:lpstr>BoardVO 클래스 </vt:lpstr>
      <vt:lpstr>Mapper인터페이스  </vt:lpstr>
      <vt:lpstr>BoardMapper의 테스트 </vt:lpstr>
      <vt:lpstr>Mapper XML파일 </vt:lpstr>
      <vt:lpstr>게시물 등록(Create)</vt:lpstr>
      <vt:lpstr>BoardMapper.xml</vt:lpstr>
      <vt:lpstr>&lt;selectkey&gt;</vt:lpstr>
      <vt:lpstr>BoardMapper의 insert테스트 </vt:lpstr>
      <vt:lpstr>게시물의 조회(read)</vt:lpstr>
      <vt:lpstr>PowerPoint 프레젠테이션</vt:lpstr>
      <vt:lpstr>게시물의 삭제 </vt:lpstr>
      <vt:lpstr>게시물의 수정 </vt:lpstr>
      <vt:lpstr>9. 비즈니스 계층 구현   </vt:lpstr>
      <vt:lpstr>비즈니스 계층(서비스 계층)</vt:lpstr>
      <vt:lpstr>서비스 패키지 설정</vt:lpstr>
      <vt:lpstr>PowerPoint 프레젠테이션</vt:lpstr>
      <vt:lpstr>@Service 어노테이션</vt:lpstr>
      <vt:lpstr>서비스 계층의 구현과 테스트 진행 </vt:lpstr>
      <vt:lpstr>10. 프레젠테이션(웹) 계층의 CRUD 구현  </vt:lpstr>
      <vt:lpstr>웹 계층의 구현 </vt:lpstr>
      <vt:lpstr>진행 작업의 순서 </vt:lpstr>
      <vt:lpstr>BoardController 목록의 처리 </vt:lpstr>
      <vt:lpstr>BoardController의 테스트 </vt:lpstr>
      <vt:lpstr>PowerPoint 프레젠테이션</vt:lpstr>
      <vt:lpstr>BoardController의 등록 처리 </vt:lpstr>
      <vt:lpstr>등록처리의 테스트 </vt:lpstr>
      <vt:lpstr>BoardController의 조회/테스트 </vt:lpstr>
      <vt:lpstr>BoardController의 수정/테스트 </vt:lpstr>
      <vt:lpstr>BoardController의 삭제/테스트 </vt:lpstr>
      <vt:lpstr>11. 화면 처리 </vt:lpstr>
      <vt:lpstr>화면의 처리 </vt:lpstr>
      <vt:lpstr>목록 페이지 작성 </vt:lpstr>
      <vt:lpstr>includes 적용 </vt:lpstr>
      <vt:lpstr>list.jsp의 적용 </vt:lpstr>
      <vt:lpstr>jQuery 버전 변경과 문제 </vt:lpstr>
      <vt:lpstr>PowerPoint 프레젠테이션</vt:lpstr>
      <vt:lpstr>목록 화면의 처리 </vt:lpstr>
      <vt:lpstr>등록 입력 페이지와 등록</vt:lpstr>
      <vt:lpstr>한글 깨짐과 필터 설정 </vt:lpstr>
      <vt:lpstr>UTF-8 필터 처리 </vt:lpstr>
      <vt:lpstr>재전송(redirect) 처리 </vt:lpstr>
      <vt:lpstr>게시물 작업 이후 재전송 </vt:lpstr>
      <vt:lpstr>화면의 처리 </vt:lpstr>
      <vt:lpstr>모달창 보여주기 </vt:lpstr>
      <vt:lpstr>조회 페이지와 이동</vt:lpstr>
      <vt:lpstr>뒤로 가기와 windo의 history객체 </vt:lpstr>
      <vt:lpstr>PowerPoint 프레젠테이션</vt:lpstr>
      <vt:lpstr>PowerPoint 프레젠테이션</vt:lpstr>
      <vt:lpstr>게시물의 수정/삭제 처리 </vt:lpstr>
      <vt:lpstr>12. 오라클 DB 페이지 처리</vt:lpstr>
      <vt:lpstr>order by의 고민 </vt:lpstr>
      <vt:lpstr>order by 대신에 index </vt:lpstr>
      <vt:lpstr>식별키(PK)와 인덱스</vt:lpstr>
      <vt:lpstr>인덱스를 이용한 정렬 </vt:lpstr>
      <vt:lpstr>인덱스를 이용하기 위한 힌트</vt:lpstr>
      <vt:lpstr>ROWNUM과 인덱스 </vt:lpstr>
      <vt:lpstr>인라인뷰와 페이징 </vt:lpstr>
      <vt:lpstr>ROWNUM은 1이 포함된 조건으로 </vt:lpstr>
      <vt:lpstr>PowerPoint 프레젠테이션</vt:lpstr>
      <vt:lpstr>13. MyBatis와 스프링 페이징 처리 </vt:lpstr>
      <vt:lpstr>검색에 필요한 내용을 담는 Criteria클래스</vt:lpstr>
      <vt:lpstr>MyBatis의 처리</vt:lpstr>
      <vt:lpstr>페이징 처리  테스트 </vt:lpstr>
      <vt:lpstr>14. 화면 페이징 처리 </vt:lpstr>
      <vt:lpstr>JSP 처리</vt:lpstr>
      <vt:lpstr>페이지 처리에 필요한 정보들 </vt:lpstr>
      <vt:lpstr>PowerPoint 프레젠테이션</vt:lpstr>
      <vt:lpstr>JSP에서 화면 번호 출력 </vt:lpstr>
      <vt:lpstr>PowerPoint 프레젠테이션</vt:lpstr>
      <vt:lpstr>페이지 번호 이벤트 처리 </vt:lpstr>
      <vt:lpstr>조회 페이지로 이동 </vt:lpstr>
      <vt:lpstr>PowerPoint 프레젠테이션</vt:lpstr>
      <vt:lpstr>조회 페이지에서 목록페이지로 </vt:lpstr>
      <vt:lpstr>수정/삭제</vt:lpstr>
      <vt:lpstr>수정/삭제 후 이동 </vt:lpstr>
      <vt:lpstr>게시물의 숫자 처리 </vt:lpstr>
      <vt:lpstr>15. 검색 처리 </vt:lpstr>
      <vt:lpstr>검색의 유형</vt:lpstr>
      <vt:lpstr>MyBatis의 동적 태그들 </vt:lpstr>
      <vt:lpstr>foreach태그</vt:lpstr>
      <vt:lpstr>검색조건처리를 위한 Criteria클래스 변경</vt:lpstr>
      <vt:lpstr>BoardMapper.xml의 변경 </vt:lpstr>
      <vt:lpstr>테스트</vt:lpstr>
      <vt:lpstr>&lt;sql&gt;조각과 &lt;include&gt;</vt:lpstr>
      <vt:lpstr>화면에서의 검색처리 </vt:lpstr>
      <vt:lpstr>검색이벤트 처리 </vt:lpstr>
      <vt:lpstr>검색후 &lt;select&gt; 처리 </vt:lpstr>
      <vt:lpstr>기타 검색 처리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스프링 웹 프로젝트</dc:title>
  <dc:creator>Kang Wallter</dc:creator>
  <cp:lastModifiedBy>Kang Wallter</cp:lastModifiedBy>
  <cp:revision>20</cp:revision>
  <dcterms:created xsi:type="dcterms:W3CDTF">2018-08-08T08:58:11Z</dcterms:created>
  <dcterms:modified xsi:type="dcterms:W3CDTF">2018-09-10T18:58:31Z</dcterms:modified>
</cp:coreProperties>
</file>