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6" r:id="rId24"/>
    <p:sldId id="378" r:id="rId25"/>
    <p:sldId id="379" r:id="rId26"/>
    <p:sldId id="380" r:id="rId27"/>
    <p:sldId id="381" r:id="rId28"/>
    <p:sldId id="383" r:id="rId29"/>
    <p:sldId id="384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21" r:id="rId65"/>
    <p:sldId id="423" r:id="rId66"/>
    <p:sldId id="422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 getSample()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SampleVO(112,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-List</a:t>
            </a:r>
            <a:r>
              <a:rPr lang="ko-KR" altLang="en-US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D562-24B9-4DBA-A8F1-024A9B6E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6459"/>
            <a:ext cx="7886700" cy="4305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"/getMap"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SampleVO&gt; getMap()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SampleVO&gt;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HashMap&lt;&gt;();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SampleVO(111,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ResponseEnitity</a:t>
            </a:r>
            <a:r>
              <a:rPr lang="ko-KR" altLang="en-US"/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단순히 데이터뿐만 아니라 브라우저에 </a:t>
            </a:r>
            <a:r>
              <a:rPr lang="en-US" altLang="ko-KR"/>
              <a:t>HTTP</a:t>
            </a:r>
            <a:r>
              <a:rPr lang="ko-KR" altLang="en-US"/>
              <a:t>상태 코드등 추가적인 데이터를 전달할 수 있다는 장점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060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params = {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ResponseEntity&lt;SampleVO&gt; check(Double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SampleVO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SampleVO(000,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ResponseEntity&lt;SampleVO&gt;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ResponseEntity.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ResponseEntity.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@PathVariable: </a:t>
            </a:r>
            <a:r>
              <a:rPr lang="ko-KR" altLang="ko-KR"/>
              <a:t>일반 컨트롤러에서도 사용이 가능하지만 </a:t>
            </a:r>
            <a:r>
              <a:rPr lang="en-US" altLang="ko-KR"/>
              <a:t>REST </a:t>
            </a:r>
            <a:r>
              <a:rPr lang="ko-KR" altLang="ko-KR"/>
              <a:t>방식에서 자주 사용됩니다</a:t>
            </a:r>
            <a:r>
              <a:rPr lang="en-US" altLang="ko-KR"/>
              <a:t>. URL </a:t>
            </a:r>
            <a:r>
              <a:rPr lang="ko-KR" altLang="ko-KR"/>
              <a:t>경로의 일부를 파라미터로 사용할 때 이용</a:t>
            </a:r>
          </a:p>
          <a:p>
            <a:pPr lvl="0"/>
            <a:r>
              <a:rPr lang="en-US" altLang="ko-KR"/>
              <a:t>@RequestBody: JSON </a:t>
            </a:r>
            <a:r>
              <a:rPr lang="ko-KR" altLang="ko-KR"/>
              <a:t>데이터를 원하는 타입의 객체로 변환해야 하는 경우에 주로 사용 </a:t>
            </a:r>
          </a:p>
          <a:p>
            <a:r>
              <a:rPr lang="ko-KR" altLang="en-US"/>
              <a:t>일반 </a:t>
            </a:r>
            <a:r>
              <a:rPr lang="en-US" altLang="ko-KR"/>
              <a:t>&lt;form&gt;</a:t>
            </a:r>
            <a:r>
              <a:rPr lang="ko-KR" altLang="en-US"/>
              <a:t>방식으로 처리된 데이터 </a:t>
            </a:r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@PathVariable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7" y="1968534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http://localhost:8080/sample/{sno}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http://localhost:8080/sample/{sno}/page/{pno}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"/product/{cat}/{pid}"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getPath(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"pid"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"productid: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@RequestBody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ko-KR" altLang="en-US"/>
              <a:t>전송된 데이터가 </a:t>
            </a:r>
            <a:r>
              <a:rPr lang="en-US" altLang="ko-KR"/>
              <a:t>JSON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이를 컨트롤러에서는 사용자 정의 타입의 객체로 변환할때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함 </a:t>
            </a:r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방식의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JUnit</a:t>
            </a:r>
            <a:r>
              <a:rPr lang="ko-KR" altLang="en-US"/>
              <a:t>기반의 테스트 </a:t>
            </a:r>
            <a:endParaRPr lang="en-US" altLang="ko-KR"/>
          </a:p>
          <a:p>
            <a:r>
              <a:rPr lang="ko-KR" altLang="en-US"/>
              <a:t>별도의 프로그램인나 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testConvert()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.setTno(123);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Gson().toJson(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.perform(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.contentType(MediaType.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.andExpect(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크롬 확장 프로그램을 이용하는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크롬 앱 스토어에서 </a:t>
            </a:r>
            <a:r>
              <a:rPr lang="en-US" altLang="ko-KR"/>
              <a:t>‘REST’</a:t>
            </a:r>
            <a:r>
              <a:rPr lang="ko-KR" altLang="en-US"/>
              <a:t>방식 호출이 가능한 다양한 프로그램들이 존재 </a:t>
            </a:r>
            <a:endParaRPr lang="en-US" altLang="ko-KR"/>
          </a:p>
          <a:p>
            <a:pPr lvl="1"/>
            <a:r>
              <a:rPr lang="en-US" altLang="ko-KR"/>
              <a:t>Yet Another REST Client</a:t>
            </a:r>
          </a:p>
          <a:p>
            <a:pPr lvl="1"/>
            <a:r>
              <a:rPr lang="en-US" altLang="ko-KR"/>
              <a:t>Restlet Client</a:t>
            </a:r>
          </a:p>
          <a:p>
            <a:pPr lvl="1"/>
            <a:r>
              <a:rPr lang="en-US" altLang="ko-KR"/>
              <a:t>etc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패턴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전송방식과 </a:t>
            </a:r>
            <a:r>
              <a:rPr lang="en-US" altLang="ko-KR"/>
              <a:t>URI</a:t>
            </a:r>
            <a:r>
              <a:rPr lang="ko-KR" altLang="en-US"/>
              <a:t>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ko-KR"/>
              <a:t>방식의 데이터 교환에서 가장 특이한 점은 기존의</a:t>
            </a:r>
            <a:r>
              <a:rPr lang="en-US" altLang="ko-KR"/>
              <a:t> GET/POST </a:t>
            </a:r>
            <a:r>
              <a:rPr lang="ko-KR" altLang="ko-KR"/>
              <a:t>외에 다양한 방식으로 데이터를 전달한다는 점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19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처리를 위한 테이블 설계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ReplyVO</a:t>
            </a:r>
            <a:r>
              <a:rPr lang="ko-KR" altLang="en-US"/>
              <a:t>클래스의 추가</a:t>
            </a:r>
            <a:r>
              <a:rPr lang="en-US" altLang="ko-KR"/>
              <a:t>/Mapper </a:t>
            </a:r>
            <a:r>
              <a:rPr lang="ko-KR" altLang="en-US"/>
              <a:t>준비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ReplyVO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CRUD</a:t>
            </a:r>
            <a:r>
              <a:rPr lang="ko-KR" altLang="en-US"/>
              <a:t>작업</a:t>
            </a:r>
            <a:r>
              <a:rPr lang="en-US" altLang="ko-KR"/>
              <a:t>-create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외래키가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insert(ReplyVO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 특정 댓글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insert(ReplyVO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read(Long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</a:t>
            </a:r>
            <a:r>
              <a:rPr lang="ko-KR" altLang="en-US"/>
              <a:t>특정 댓글 삭제</a:t>
            </a:r>
            <a:r>
              <a:rPr lang="en-US" altLang="ko-KR"/>
              <a:t>/</a:t>
            </a:r>
            <a:r>
              <a:rPr lang="ko-KR" altLang="en-US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tbl_reply set reply = #{reply}, updatedate = sysdate where rno =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#{rno}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@Param </a:t>
            </a:r>
            <a:r>
              <a:rPr lang="ko-KR" altLang="en-US"/>
              <a:t>어노테이션과 댓글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파라미터는 </a:t>
            </a:r>
            <a:r>
              <a:rPr lang="en-US" altLang="ko-KR"/>
              <a:t>1</a:t>
            </a:r>
            <a:r>
              <a:rPr lang="ko-KR" altLang="en-US"/>
              <a:t>개만 허용</a:t>
            </a:r>
            <a:endParaRPr lang="en-US" altLang="ko-KR"/>
          </a:p>
          <a:p>
            <a:r>
              <a:rPr lang="ko-KR" altLang="en-US"/>
              <a:t>이를 해결하기 위해 </a:t>
            </a:r>
            <a:r>
              <a:rPr lang="en-US" altLang="ko-KR"/>
              <a:t>1)Map</a:t>
            </a:r>
            <a:r>
              <a:rPr lang="ko-KR" altLang="en-US"/>
              <a:t>형태를 사용하거나</a:t>
            </a:r>
            <a:r>
              <a:rPr lang="en-US" altLang="ko-KR"/>
              <a:t>, 2)</a:t>
            </a:r>
            <a:r>
              <a:rPr lang="ko-KR" altLang="en-US"/>
              <a:t>별도의 클래스를 이용하거나</a:t>
            </a:r>
            <a:r>
              <a:rPr lang="en-US" altLang="ko-KR"/>
              <a:t>,  3)@Param</a:t>
            </a:r>
            <a:r>
              <a:rPr lang="ko-KR" altLang="en-US"/>
              <a:t>을 이용할 수 있음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rno, bno, reply, replyer, replyDate, updatedate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tbl_reply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bno = #{bno}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rno asc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서비스영역과 컨트롤러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get(Long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getList(Criteria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ReplyController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등록작업과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create(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"ReplyVO: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게시물의 댓글 목록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ResponseEntity&lt;List&lt;ReplyVO&gt;&gt; getList(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"getList................."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XML</a:t>
            </a:r>
            <a:r>
              <a:rPr lang="ko-KR" altLang="en-US"/>
              <a:t>과 </a:t>
            </a:r>
            <a:r>
              <a:rPr lang="en-US" altLang="ko-KR"/>
              <a:t>JSON</a:t>
            </a:r>
            <a:r>
              <a:rPr lang="ko-KR" altLang="en-US"/>
              <a:t>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삭제</a:t>
            </a:r>
            <a:r>
              <a:rPr lang="en-US" altLang="ko-KR"/>
              <a:t>/</a:t>
            </a:r>
            <a:r>
              <a:rPr lang="ko-KR" altLang="en-US"/>
              <a:t>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479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ResponseEntity&lt;ReplyVO&gt; get(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@DeleteMapping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remove(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의 준비 </a:t>
            </a:r>
            <a:r>
              <a:rPr lang="en-US" altLang="ko-KR"/>
              <a:t>- </a:t>
            </a:r>
            <a:r>
              <a:rPr lang="ko-KR" altLang="en-US"/>
              <a:t>모듈화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</a:t>
            </a:r>
            <a:r>
              <a:rPr lang="ko-KR" altLang="en-US"/>
              <a:t>의 모듈 패턴 </a:t>
            </a:r>
            <a:endParaRPr lang="en-US" altLang="ko-KR"/>
          </a:p>
          <a:p>
            <a:pPr lvl="1"/>
            <a:r>
              <a:rPr lang="ko-KR" altLang="en-US"/>
              <a:t>여러 기능들을 모아서 하나의 모듈화 </a:t>
            </a:r>
            <a:endParaRPr lang="en-US" altLang="ko-KR"/>
          </a:p>
          <a:p>
            <a:pPr lvl="1"/>
            <a:r>
              <a:rPr lang="ko-KR" altLang="en-US"/>
              <a:t>클로저를 이용해서 상태 유지 </a:t>
            </a:r>
            <a:endParaRPr lang="en-US" altLang="ko-KR"/>
          </a:p>
          <a:p>
            <a:pPr lvl="1"/>
            <a:r>
              <a:rPr lang="ko-KR" altLang="en-US"/>
              <a:t>여러 함수들이 메서드화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571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reply.js</a:t>
            </a:r>
            <a:r>
              <a:rPr lang="ko-KR" altLang="en-US"/>
              <a:t> 댓글 등록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= 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error(er);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모듈 패턴으로 외부에 노출하는 정보 </a:t>
            </a:r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"/resources/js/reply.js"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'&lt;c:out value="${board.bno}"/&gt;'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replyService add test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replyService.add(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{reply: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replyer: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bno:bnoValue} 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주소창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/>
              <a:t>PUT/DELETE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방식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9696" y="4158952"/>
            <a:ext cx="4249493" cy="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목록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getJSON( )</a:t>
            </a:r>
            <a:r>
              <a:rPr lang="ko-KR" altLang="en-US"/>
              <a:t>처리 </a:t>
            </a:r>
            <a:r>
              <a:rPr lang="en-US" altLang="ko-KR"/>
              <a:t>–reply.js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replyService.getList({bno:bnoValue, page:1},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 len = list.length||0; i &lt; len; i++ 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console.log(list[i]);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2329" y="1934322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삭제와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replyService.remove(23,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수정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replyService.get(10, function(data){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처리와 </a:t>
            </a:r>
            <a:r>
              <a:rPr lang="en-US" altLang="ko-KR"/>
              <a:t>HTML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목록의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ko-KR"/>
              <a:t>는 </a:t>
            </a:r>
            <a:r>
              <a:rPr lang="en-US" altLang="ko-KR"/>
              <a:t>‘Representational State Transfer’</a:t>
            </a:r>
            <a:r>
              <a:rPr lang="ko-KR" altLang="ko-KR"/>
              <a:t>의 약어로 하나의 </a:t>
            </a:r>
            <a:r>
              <a:rPr lang="en-US" altLang="ko-KR"/>
              <a:t>URI</a:t>
            </a:r>
            <a:r>
              <a:rPr lang="ko-KR" altLang="ko-KR"/>
              <a:t>는 하나의 고유한 리소스</a:t>
            </a:r>
            <a:r>
              <a:rPr lang="en-US" altLang="ko-KR"/>
              <a:t>(Resource)</a:t>
            </a:r>
            <a:r>
              <a:rPr lang="ko-KR" altLang="ko-KR"/>
              <a:t>를 대표하도록 설계된다는 개념에 전송방식을 결합해서 원하는 작업을 지정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스프링에서는 다양한 어노테이션과 기능을 통해서 </a:t>
            </a:r>
            <a:r>
              <a:rPr lang="en-US" altLang="ko-KR"/>
              <a:t>REST</a:t>
            </a:r>
            <a:r>
              <a:rPr lang="ko-KR" altLang="en-US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Controller</a:t>
                      </a:r>
                      <a:r>
                        <a:rPr lang="ko-KR" sz="1400">
                          <a:effectLst/>
                        </a:rPr>
                        <a:t>가 </a:t>
                      </a:r>
                      <a:r>
                        <a:rPr lang="en-US" sz="1400">
                          <a:effectLst/>
                        </a:rPr>
                        <a:t>REST </a:t>
                      </a:r>
                      <a:r>
                        <a:rPr lang="ko-KR" sz="1400">
                          <a:effectLst/>
                        </a:rPr>
                        <a:t>방식을 처리하기 위한 것임을 명시합니다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일반적인 </a:t>
                      </a:r>
                      <a:r>
                        <a:rPr lang="en-US" sz="1400">
                          <a:effectLst/>
                        </a:rPr>
                        <a:t>JSP</a:t>
                      </a:r>
                      <a:r>
                        <a:rPr lang="ko-KR" sz="140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ko-KR" sz="1400">
                          <a:effectLst/>
                        </a:rPr>
                        <a:t>경로에 있는 값을 파라미터로 추출하려고 할 때 사용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Ajax</a:t>
                      </a:r>
                      <a:r>
                        <a:rPr lang="ko-KR" sz="1400">
                          <a:effectLst/>
                        </a:rPr>
                        <a:t>의 크로스 도메인 문제를 해결해주는 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JSON </a:t>
                      </a:r>
                      <a:r>
                        <a:rPr lang="ko-KR" sz="1400">
                          <a:effectLst/>
                        </a:rPr>
                        <a:t>데이터를 원하는 타입으로 바인딩 처리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추가후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댓글의 클릭 이벤트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/>
              <a:t>댓글은 </a:t>
            </a:r>
            <a:r>
              <a:rPr lang="en-US" altLang="ko-KR"/>
              <a:t>Ajax</a:t>
            </a:r>
            <a:r>
              <a:rPr lang="ko-KR" altLang="en-US"/>
              <a:t>로 가져온 결과를 </a:t>
            </a:r>
            <a:r>
              <a:rPr lang="en-US" altLang="ko-KR"/>
              <a:t>DOM</a:t>
            </a:r>
            <a:r>
              <a:rPr lang="ko-KR" altLang="en-US"/>
              <a:t>에 추가하는 형태이므로 이벤트 위임</a:t>
            </a:r>
            <a:r>
              <a:rPr lang="en-US" altLang="ko-KR"/>
              <a:t>(delegation) </a:t>
            </a:r>
            <a:r>
              <a:rPr lang="ko-KR" altLang="en-US"/>
              <a:t>방식을 이용해서 처리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rno = $(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replyService.get(rno,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modalInputReply.val(reply.reply);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modalInputReplyer.val(reply.replyer);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modalInputReplyDate.val(replyService.displayTime( reply.replyDate))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.attr(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modal.data(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reply.rno);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!='modalCloseBtn']"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modalModBtn.show();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modalRemoveBtn.show();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수정</a:t>
            </a:r>
            <a:r>
              <a:rPr lang="en-US" altLang="ko-KR"/>
              <a:t>/</a:t>
            </a:r>
            <a:r>
              <a:rPr lang="ko-KR" altLang="en-US"/>
              <a:t>삭제 처리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처리는 </a:t>
            </a:r>
            <a:r>
              <a:rPr lang="en-US" altLang="ko-KR"/>
              <a:t>Ajax</a:t>
            </a:r>
            <a:r>
              <a:rPr lang="ko-KR" altLang="en-US"/>
              <a:t>로 하고</a:t>
            </a:r>
            <a:r>
              <a:rPr lang="en-US" altLang="ko-KR"/>
              <a:t>, </a:t>
            </a:r>
            <a:r>
              <a:rPr lang="ko-KR" altLang="en-US"/>
              <a:t>모달창 </a:t>
            </a:r>
            <a:r>
              <a:rPr lang="en-US" altLang="ko-KR"/>
              <a:t>close</a:t>
            </a:r>
          </a:p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{rno:modal.data(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modalInputReply.val()};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replyService.update(reply,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페이징처리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인덱스 설계 </a:t>
            </a:r>
            <a:endParaRPr lang="en-US" altLang="ko-KR"/>
          </a:p>
          <a:p>
            <a:pPr lvl="1"/>
            <a:r>
              <a:rPr lang="ko-KR" altLang="en-US"/>
              <a:t>모든 댓글의 조회는 게시물 번호를 이용해서 처리하므로</a:t>
            </a:r>
            <a:r>
              <a:rPr lang="en-US" altLang="ko-KR"/>
              <a:t>, </a:t>
            </a:r>
            <a:r>
              <a:rPr lang="ko-KR" altLang="en-US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498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</a:t>
            </a:r>
            <a:r>
              <a:rPr lang="en-US" altLang="ko-KR"/>
              <a:t>(</a:t>
            </a:r>
            <a:r>
              <a:rPr lang="ko-KR" altLang="en-US"/>
              <a:t>카운트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ReplyServiceImpl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</a:t>
            </a:r>
            <a:r>
              <a:rPr lang="en-US" altLang="ko-KR"/>
              <a:t>4</a:t>
            </a:r>
            <a:r>
              <a:rPr lang="ko-KR" altLang="ko-KR"/>
              <a:t>에서부터는 </a:t>
            </a:r>
            <a:r>
              <a:rPr lang="en-US" altLang="ko-KR"/>
              <a:t>@Controller </a:t>
            </a:r>
            <a:r>
              <a:rPr lang="ko-KR" altLang="ko-KR"/>
              <a:t>외에 </a:t>
            </a:r>
            <a:r>
              <a:rPr lang="en-US" altLang="ko-KR"/>
              <a:t>@RestController</a:t>
            </a:r>
            <a:r>
              <a:rPr lang="ko-KR" altLang="ko-KR"/>
              <a:t>라는 어노테이션을 추가해서 해당</a:t>
            </a:r>
            <a:r>
              <a:rPr lang="en-US" altLang="ko-KR"/>
              <a:t> Controller</a:t>
            </a:r>
            <a:r>
              <a:rPr lang="ko-KR" altLang="ko-KR"/>
              <a:t>의 모든 메서드의 리턴 타입을 기존과 다르게 처리한다는 것을 명시</a:t>
            </a:r>
            <a:endParaRPr lang="en-US" altLang="ko-KR"/>
          </a:p>
          <a:p>
            <a:r>
              <a:rPr lang="en-US" altLang="ko-KR"/>
              <a:t>@RestController</a:t>
            </a:r>
            <a:r>
              <a:rPr lang="ko-KR" altLang="ko-KR"/>
              <a:t>는 메서드의 리턴 타입으로 사용자가 정의한 클래스 타입을 사용할 수 있고</a:t>
            </a:r>
            <a:r>
              <a:rPr lang="en-US" altLang="ko-KR"/>
              <a:t>, </a:t>
            </a:r>
            <a:r>
              <a:rPr lang="ko-KR" altLang="ko-KR"/>
              <a:t>이를 </a:t>
            </a:r>
            <a:r>
              <a:rPr lang="en-US" altLang="ko-KR"/>
              <a:t>JSON</a:t>
            </a:r>
            <a:r>
              <a:rPr lang="ko-KR" altLang="ko-KR"/>
              <a:t>이나 </a:t>
            </a:r>
            <a:r>
              <a:rPr lang="en-US" altLang="ko-KR"/>
              <a:t>XML</a:t>
            </a:r>
            <a:r>
              <a:rPr lang="ko-KR" altLang="ko-KR"/>
              <a:t>로 자동으로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ReplyController</a:t>
            </a:r>
            <a:r>
              <a:rPr lang="ko-KR" altLang="en-US"/>
              <a:t>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페이지 계산과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댓글을 추가하면 </a:t>
            </a:r>
            <a:r>
              <a:rPr lang="en-US" altLang="ko-KR"/>
              <a:t>page</a:t>
            </a:r>
            <a:r>
              <a:rPr lang="ko-KR" altLang="en-US"/>
              <a:t>값을 </a:t>
            </a:r>
            <a:r>
              <a:rPr lang="en-US" altLang="ko-KR"/>
              <a:t>-1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전송하고</a:t>
            </a:r>
            <a:r>
              <a:rPr lang="en-US" altLang="ko-KR"/>
              <a:t>, </a:t>
            </a:r>
            <a:r>
              <a:rPr lang="ko-KR" altLang="en-US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페이지 번호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데이터의 처리는 </a:t>
            </a:r>
            <a:r>
              <a:rPr lang="en-US" altLang="ko-KR"/>
              <a:t>XML</a:t>
            </a:r>
            <a:r>
              <a:rPr lang="ko-KR" altLang="en-US"/>
              <a:t>과 </a:t>
            </a:r>
            <a:r>
              <a:rPr lang="en-US" altLang="ko-KR"/>
              <a:t>JSON</a:t>
            </a:r>
            <a:r>
              <a:rPr lang="ko-KR" altLang="en-US"/>
              <a:t>을 이용할 것이므로 </a:t>
            </a:r>
            <a:r>
              <a:rPr lang="en-US" altLang="ko-KR"/>
              <a:t>pom.xml</a:t>
            </a:r>
            <a:r>
              <a:rPr lang="ko-KR" altLang="en-US"/>
              <a:t>을 변경 </a:t>
            </a:r>
            <a:endParaRPr lang="en-US" altLang="ko-KR"/>
          </a:p>
          <a:p>
            <a:r>
              <a:rPr lang="en-US" altLang="ko-KR"/>
              <a:t>jackson-databind</a:t>
            </a:r>
            <a:r>
              <a:rPr lang="ko-KR" altLang="en-US"/>
              <a:t>와 </a:t>
            </a:r>
            <a:r>
              <a:rPr lang="en-US" altLang="ko-KR"/>
              <a:t>Jackson-dataformat-xml </a:t>
            </a:r>
            <a:r>
              <a:rPr lang="ko-KR" altLang="en-US"/>
              <a:t>라이브러리 활용 </a:t>
            </a:r>
            <a:endParaRPr lang="en-US" altLang="ko-KR"/>
          </a:p>
          <a:p>
            <a:r>
              <a:rPr lang="en-US" altLang="ko-KR"/>
              <a:t>Java</a:t>
            </a:r>
            <a:r>
              <a:rPr lang="ko-KR" altLang="en-US"/>
              <a:t>객체를 </a:t>
            </a:r>
            <a:r>
              <a:rPr lang="en-US" altLang="ko-KR"/>
              <a:t>JSON</a:t>
            </a:r>
            <a:r>
              <a:rPr lang="ko-KR" altLang="en-US"/>
              <a:t>으로 쉽게 변환할 수 있는 </a:t>
            </a:r>
            <a:r>
              <a:rPr lang="en-US" altLang="ko-KR"/>
              <a:t>gson </a:t>
            </a:r>
            <a:r>
              <a:rPr lang="ko-KR" altLang="en-US"/>
              <a:t>라이브러리  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 &lt;dependency&gt;</a:t>
            </a:r>
            <a:endParaRPr lang="ko-KR" altLang="ko-KR" sz="1200"/>
          </a:p>
          <a:p>
            <a:r>
              <a:rPr lang="en-US" altLang="ko-KR" sz="1200"/>
              <a:t>      &lt;groupId&gt;com.fasterxml.jackson.core&lt;/groupId&gt;</a:t>
            </a:r>
            <a:endParaRPr lang="ko-KR" altLang="ko-KR" sz="1200"/>
          </a:p>
          <a:p>
            <a:r>
              <a:rPr lang="en-US" altLang="ko-KR" sz="1200"/>
              <a:t>      &lt;artifactId&gt;jackson-databind&lt;/artifactId&gt;</a:t>
            </a:r>
            <a:endParaRPr lang="ko-KR" altLang="ko-KR" sz="1200"/>
          </a:p>
          <a:p>
            <a:r>
              <a:rPr lang="en-US" altLang="ko-KR" sz="1200"/>
              <a:t>      &lt;version&gt;2.9.6&lt;/version&gt;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&lt;dependency&gt;</a:t>
            </a:r>
            <a:endParaRPr lang="ko-KR" altLang="ko-KR" sz="1200"/>
          </a:p>
          <a:p>
            <a:r>
              <a:rPr lang="en-US" altLang="ko-KR" sz="1200"/>
              <a:t>      &lt;groupId&gt;com.fasterxml.jackson.dataformat&lt;/groupId&gt;</a:t>
            </a:r>
            <a:endParaRPr lang="ko-KR" altLang="ko-KR" sz="1200"/>
          </a:p>
          <a:p>
            <a:r>
              <a:rPr lang="en-US" altLang="ko-KR" sz="1200"/>
              <a:t>      &lt;artifactId&gt;jackson-dataformat-xml&lt;/artifactId&gt;</a:t>
            </a:r>
            <a:endParaRPr lang="ko-KR" altLang="ko-KR" sz="1200"/>
          </a:p>
          <a:p>
            <a:r>
              <a:rPr lang="en-US" altLang="ko-KR" sz="1200"/>
              <a:t>      &lt;version&gt;2.9.6&lt;/version&gt;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</a:p>
          <a:p>
            <a:endParaRPr lang="en-US" altLang="ko-KR" sz="1200"/>
          </a:p>
          <a:p>
            <a:r>
              <a:rPr lang="en-US" altLang="ko-KR" sz="1200"/>
              <a:t> &lt;dependency&gt;</a:t>
            </a:r>
            <a:endParaRPr lang="ko-KR" altLang="ko-KR" sz="1200"/>
          </a:p>
          <a:p>
            <a:r>
              <a:rPr lang="en-US" altLang="ko-KR" sz="1200"/>
              <a:t>      &lt;groupId&gt;com.google.code.gson&lt;/groupId&gt;</a:t>
            </a:r>
            <a:endParaRPr lang="ko-KR" altLang="ko-KR" sz="1200"/>
          </a:p>
          <a:p>
            <a:r>
              <a:rPr lang="en-US" altLang="ko-KR" sz="1200"/>
              <a:t>      &lt;artifactId&gt;gson&lt;/artifactId&gt;</a:t>
            </a:r>
            <a:endParaRPr lang="ko-KR" altLang="ko-KR" sz="1200"/>
          </a:p>
          <a:p>
            <a:r>
              <a:rPr lang="en-US" altLang="ko-KR" sz="1200"/>
              <a:t>      &lt;version&gt;2.8.2&lt;/version&gt;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를 사용하는 컨트롤러에서는 다음과 같은 반환 타입들을 사용한다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 혹은 </a:t>
            </a:r>
            <a:r>
              <a:rPr lang="en-US" altLang="ko-KR"/>
              <a:t>Integer </a:t>
            </a:r>
            <a:r>
              <a:rPr lang="ko-KR" altLang="en-US"/>
              <a:t>등의 타입들 </a:t>
            </a:r>
            <a:endParaRPr lang="en-US" altLang="ko-KR"/>
          </a:p>
          <a:p>
            <a:pPr lvl="1"/>
            <a:r>
              <a:rPr lang="ko-KR" altLang="en-US"/>
              <a:t>사용자 정의 타입</a:t>
            </a:r>
            <a:endParaRPr lang="en-US" altLang="ko-KR"/>
          </a:p>
          <a:p>
            <a:pPr lvl="1"/>
            <a:r>
              <a:rPr lang="en-US" altLang="ko-KR"/>
              <a:t>ResponseEntity&lt;&gt; </a:t>
            </a:r>
            <a:r>
              <a:rPr lang="ko-KR" altLang="en-US"/>
              <a:t>타입</a:t>
            </a:r>
            <a:endParaRPr lang="en-US" altLang="ko-KR"/>
          </a:p>
          <a:p>
            <a:r>
              <a:rPr lang="ko-KR" altLang="en-US"/>
              <a:t>주로 </a:t>
            </a:r>
            <a:r>
              <a:rPr lang="en-US" altLang="ko-KR"/>
              <a:t>ResponseEntity </a:t>
            </a:r>
            <a:r>
              <a:rPr lang="ko-KR" altLang="en-US"/>
              <a:t>타입을 이용하는 것이 일반적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/>
              <a:t>SampleController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2837</Words>
  <Application>Microsoft Office PowerPoint</Application>
  <PresentationFormat>화면 슬라이드 쇼(4:3)</PresentationFormat>
  <Paragraphs>857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 </vt:lpstr>
      <vt:lpstr>@RestController</vt:lpstr>
      <vt:lpstr>예제프로젝트의 준비 </vt:lpstr>
      <vt:lpstr>@RestController의 반환 타입</vt:lpstr>
      <vt:lpstr>SampleVO클래스와 SampleController</vt:lpstr>
      <vt:lpstr>JSON/XML의 테스트 </vt:lpstr>
      <vt:lpstr>Collection타입의 객체 반환-List </vt:lpstr>
      <vt:lpstr>Collection타입의 객체 반환-Map</vt:lpstr>
      <vt:lpstr>ResponseEnitity타입</vt:lpstr>
      <vt:lpstr>PowerPoint 프레젠테이션</vt:lpstr>
      <vt:lpstr>@RestController의 파라미터</vt:lpstr>
      <vt:lpstr>@PathVariable</vt:lpstr>
      <vt:lpstr>@RequestBody</vt:lpstr>
      <vt:lpstr>REST 방식의 테스트 </vt:lpstr>
      <vt:lpstr>크롬 확장 프로그램을 이용하는 테스트 </vt:lpstr>
      <vt:lpstr>Restlet을 이용한 테스트 </vt:lpstr>
      <vt:lpstr>다양한 전송방식과 URI설계 </vt:lpstr>
      <vt:lpstr>17. Ajax를 이용하는 댓글 처리      </vt:lpstr>
      <vt:lpstr>댓글 처리를 위한 테이블 설계 </vt:lpstr>
      <vt:lpstr>ReplyVO클래스의 추가/Mapper 준비  </vt:lpstr>
      <vt:lpstr>Mapper CRUD작업-create</vt:lpstr>
      <vt:lpstr>Mapper 특정 댓글 조회</vt:lpstr>
      <vt:lpstr>Mapper 특정 댓글 삭제/수정 </vt:lpstr>
      <vt:lpstr>@Param 어노테이션과 댓글 목록</vt:lpstr>
      <vt:lpstr>서비스영역과 컨트롤러 처리</vt:lpstr>
      <vt:lpstr>ReplyController의 설계 </vt:lpstr>
      <vt:lpstr>등록작업과 테스트 </vt:lpstr>
      <vt:lpstr>PowerPoint 프레젠테이션</vt:lpstr>
      <vt:lpstr>특정 게시물의 댓글 목록 </vt:lpstr>
      <vt:lpstr>PowerPoint 프레젠테이션</vt:lpstr>
      <vt:lpstr>댓글의 삭제/조회</vt:lpstr>
      <vt:lpstr>댓글의 수정 </vt:lpstr>
      <vt:lpstr>JavaScript의 준비 - 모듈화</vt:lpstr>
      <vt:lpstr>reply.js 댓글 등록 </vt:lpstr>
      <vt:lpstr>조회 화면에서 호출 </vt:lpstr>
      <vt:lpstr>PowerPoint 프레젠테이션</vt:lpstr>
      <vt:lpstr>댓글의 목록 처리 </vt:lpstr>
      <vt:lpstr>getJSON( )처리 –reply.js</vt:lpstr>
      <vt:lpstr>PowerPoint 프레젠테이션</vt:lpstr>
      <vt:lpstr>댓글의 삭제와 갱신 </vt:lpstr>
      <vt:lpstr>댓글 삭제 테스트</vt:lpstr>
      <vt:lpstr>댓글 수정/테스트 </vt:lpstr>
      <vt:lpstr>특정댓글조회/테스트  </vt:lpstr>
      <vt:lpstr>이벤트 처리와 HTML처리 </vt:lpstr>
      <vt:lpstr>댓글 목록의 처리 </vt:lpstr>
      <vt:lpstr>PowerPoint 프레젠테이션</vt:lpstr>
      <vt:lpstr>새로운 댓글의 처리 </vt:lpstr>
      <vt:lpstr>댓글 추가후 처리 </vt:lpstr>
      <vt:lpstr>특정 댓글의 클릭 이벤트 </vt:lpstr>
      <vt:lpstr>PowerPoint 프레젠테이션</vt:lpstr>
      <vt:lpstr>댓글의 수정/삭제 처리 이벤트</vt:lpstr>
      <vt:lpstr>댓글의 페이징처리 </vt:lpstr>
      <vt:lpstr>인덱스를 이용하는 댓글 페이징 처리 </vt:lpstr>
      <vt:lpstr>댓글의 수(카운트) </vt:lpstr>
      <vt:lpstr>ReplyServiceImpl처리 </vt:lpstr>
      <vt:lpstr>PowerPoint 프레젠테이션</vt:lpstr>
      <vt:lpstr>ReplyController의 수정 </vt:lpstr>
      <vt:lpstr>댓글의 화면 처리 </vt:lpstr>
      <vt:lpstr>댓글의 페이지 계산과 출력 </vt:lpstr>
      <vt:lpstr>새로운 댓글 추가 </vt:lpstr>
      <vt:lpstr>댓글의 페이지 번호 처리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Kang Wallter</cp:lastModifiedBy>
  <cp:revision>20</cp:revision>
  <dcterms:created xsi:type="dcterms:W3CDTF">2018-08-08T08:58:11Z</dcterms:created>
  <dcterms:modified xsi:type="dcterms:W3CDTF">2018-09-18T07:25:30Z</dcterms:modified>
</cp:coreProperties>
</file>